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30944"/>
            <a:ext cx="12192000" cy="899794"/>
          </a:xfrm>
          <a:custGeom>
            <a:avLst/>
            <a:gdLst/>
            <a:ahLst/>
            <a:cxnLst/>
            <a:rect l="l" t="t" r="r" b="b"/>
            <a:pathLst>
              <a:path w="12192000" h="899794">
                <a:moveTo>
                  <a:pt x="0" y="0"/>
                </a:moveTo>
                <a:lnTo>
                  <a:pt x="12191999" y="0"/>
                </a:lnTo>
                <a:lnTo>
                  <a:pt x="12191999" y="899453"/>
                </a:lnTo>
                <a:lnTo>
                  <a:pt x="0" y="899453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78762" y="488703"/>
            <a:ext cx="863447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4929" y="417494"/>
            <a:ext cx="8842141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4420" y="1801985"/>
            <a:ext cx="11563159" cy="403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Relationship Id="rId6" Type="http://schemas.openxmlformats.org/officeDocument/2006/relationships/image" Target="../media/image1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1.jpg"/><Relationship Id="rId7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Relationship Id="rId33" Type="http://schemas.openxmlformats.org/officeDocument/2006/relationships/image" Target="../media/image60.png"/><Relationship Id="rId34" Type="http://schemas.openxmlformats.org/officeDocument/2006/relationships/image" Target="../media/image61.png"/><Relationship Id="rId35" Type="http://schemas.openxmlformats.org/officeDocument/2006/relationships/image" Target="../media/image62.png"/><Relationship Id="rId36" Type="http://schemas.openxmlformats.org/officeDocument/2006/relationships/image" Target="../media/image63.png"/><Relationship Id="rId37" Type="http://schemas.openxmlformats.org/officeDocument/2006/relationships/image" Target="../media/image64.png"/><Relationship Id="rId38" Type="http://schemas.openxmlformats.org/officeDocument/2006/relationships/image" Target="../media/image65.png"/><Relationship Id="rId39" Type="http://schemas.openxmlformats.org/officeDocument/2006/relationships/image" Target="../media/image66.png"/><Relationship Id="rId40" Type="http://schemas.openxmlformats.org/officeDocument/2006/relationships/image" Target="../media/image67.png"/><Relationship Id="rId41" Type="http://schemas.openxmlformats.org/officeDocument/2006/relationships/image" Target="../media/image68.png"/><Relationship Id="rId42" Type="http://schemas.openxmlformats.org/officeDocument/2006/relationships/image" Target="../media/image69.png"/><Relationship Id="rId43" Type="http://schemas.openxmlformats.org/officeDocument/2006/relationships/image" Target="../media/image70.png"/><Relationship Id="rId44" Type="http://schemas.openxmlformats.org/officeDocument/2006/relationships/image" Target="../media/image71.png"/><Relationship Id="rId45" Type="http://schemas.openxmlformats.org/officeDocument/2006/relationships/image" Target="../media/image72.png"/><Relationship Id="rId46" Type="http://schemas.openxmlformats.org/officeDocument/2006/relationships/image" Target="../media/image73.png"/><Relationship Id="rId47" Type="http://schemas.openxmlformats.org/officeDocument/2006/relationships/image" Target="../media/image74.png"/><Relationship Id="rId48" Type="http://schemas.openxmlformats.org/officeDocument/2006/relationships/image" Target="../media/image75.png"/><Relationship Id="rId49" Type="http://schemas.openxmlformats.org/officeDocument/2006/relationships/image" Target="../media/image76.png"/><Relationship Id="rId50" Type="http://schemas.openxmlformats.org/officeDocument/2006/relationships/image" Target="../media/image77.png"/><Relationship Id="rId51" Type="http://schemas.openxmlformats.org/officeDocument/2006/relationships/image" Target="../media/image78.png"/><Relationship Id="rId52" Type="http://schemas.openxmlformats.org/officeDocument/2006/relationships/image" Target="../media/image79.png"/><Relationship Id="rId53" Type="http://schemas.openxmlformats.org/officeDocument/2006/relationships/image" Target="../media/image80.png"/><Relationship Id="rId54" Type="http://schemas.openxmlformats.org/officeDocument/2006/relationships/image" Target="../media/image81.png"/><Relationship Id="rId55" Type="http://schemas.openxmlformats.org/officeDocument/2006/relationships/image" Target="../media/image82.png"/><Relationship Id="rId56" Type="http://schemas.openxmlformats.org/officeDocument/2006/relationships/image" Target="../media/image83.png"/><Relationship Id="rId57" Type="http://schemas.openxmlformats.org/officeDocument/2006/relationships/image" Target="../media/image84.png"/><Relationship Id="rId58" Type="http://schemas.openxmlformats.org/officeDocument/2006/relationships/image" Target="../media/image85.png"/><Relationship Id="rId59" Type="http://schemas.openxmlformats.org/officeDocument/2006/relationships/image" Target="../media/image86.png"/><Relationship Id="rId60" Type="http://schemas.openxmlformats.org/officeDocument/2006/relationships/image" Target="../media/image8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88.jpg"/><Relationship Id="rId4" Type="http://schemas.openxmlformats.org/officeDocument/2006/relationships/image" Target="../media/image89.jpg"/><Relationship Id="rId5" Type="http://schemas.openxmlformats.org/officeDocument/2006/relationships/image" Target="../media/image90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g"/><Relationship Id="rId3" Type="http://schemas.openxmlformats.org/officeDocument/2006/relationships/image" Target="../media/image98.jpg"/><Relationship Id="rId4" Type="http://schemas.openxmlformats.org/officeDocument/2006/relationships/image" Target="../media/image1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Relationship Id="rId11" Type="http://schemas.openxmlformats.org/officeDocument/2006/relationships/image" Target="../media/image108.png"/><Relationship Id="rId12" Type="http://schemas.openxmlformats.org/officeDocument/2006/relationships/image" Target="../media/image109.png"/><Relationship Id="rId13" Type="http://schemas.openxmlformats.org/officeDocument/2006/relationships/image" Target="../media/image110.png"/><Relationship Id="rId14" Type="http://schemas.openxmlformats.org/officeDocument/2006/relationships/image" Target="../media/image111.png"/><Relationship Id="rId15" Type="http://schemas.openxmlformats.org/officeDocument/2006/relationships/image" Target="../media/image112.png"/><Relationship Id="rId16" Type="http://schemas.openxmlformats.org/officeDocument/2006/relationships/image" Target="../media/image1.jpg"/><Relationship Id="rId17" Type="http://schemas.openxmlformats.org/officeDocument/2006/relationships/image" Target="../media/image113.png"/><Relationship Id="rId18" Type="http://schemas.openxmlformats.org/officeDocument/2006/relationships/image" Target="../media/image114.png"/><Relationship Id="rId19" Type="http://schemas.openxmlformats.org/officeDocument/2006/relationships/image" Target="../media/image115.png"/><Relationship Id="rId20" Type="http://schemas.openxmlformats.org/officeDocument/2006/relationships/image" Target="../media/image116.jpg"/><Relationship Id="rId21" Type="http://schemas.openxmlformats.org/officeDocument/2006/relationships/image" Target="../media/image117.png"/><Relationship Id="rId22" Type="http://schemas.openxmlformats.org/officeDocument/2006/relationships/image" Target="../media/image118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image" Target="../media/image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jpg"/><Relationship Id="rId9" Type="http://schemas.openxmlformats.org/officeDocument/2006/relationships/image" Target="../media/image133.jpg"/><Relationship Id="rId10" Type="http://schemas.openxmlformats.org/officeDocument/2006/relationships/image" Target="../media/image134.jp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Relationship Id="rId14" Type="http://schemas.openxmlformats.org/officeDocument/2006/relationships/image" Target="../media/image138.jpg"/><Relationship Id="rId15" Type="http://schemas.openxmlformats.org/officeDocument/2006/relationships/image" Target="../media/image1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0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1.png"/><Relationship Id="rId4" Type="http://schemas.openxmlformats.org/officeDocument/2006/relationships/image" Target="../media/image142.png"/><Relationship Id="rId5" Type="http://schemas.openxmlformats.org/officeDocument/2006/relationships/image" Target="../media/image143.png"/><Relationship Id="rId6" Type="http://schemas.openxmlformats.org/officeDocument/2006/relationships/image" Target="../media/image144.png"/><Relationship Id="rId7" Type="http://schemas.openxmlformats.org/officeDocument/2006/relationships/image" Target="../media/image145.png"/><Relationship Id="rId8" Type="http://schemas.openxmlformats.org/officeDocument/2006/relationships/image" Target="../media/image146.png"/><Relationship Id="rId9" Type="http://schemas.openxmlformats.org/officeDocument/2006/relationships/image" Target="../media/image147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148.png"/><Relationship Id="rId4" Type="http://schemas.openxmlformats.org/officeDocument/2006/relationships/image" Target="../media/image1.jp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151.png"/><Relationship Id="rId8" Type="http://schemas.openxmlformats.org/officeDocument/2006/relationships/image" Target="../media/image15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6.jpg"/><Relationship Id="rId3" Type="http://schemas.openxmlformats.org/officeDocument/2006/relationships/image" Target="../media/image157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image" Target="../media/image160.png"/><Relationship Id="rId7" Type="http://schemas.openxmlformats.org/officeDocument/2006/relationships/image" Target="../media/image161.jpg"/><Relationship Id="rId8" Type="http://schemas.openxmlformats.org/officeDocument/2006/relationships/image" Target="../media/image162.png"/><Relationship Id="rId9" Type="http://schemas.openxmlformats.org/officeDocument/2006/relationships/image" Target="../media/image16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4.jpg"/><Relationship Id="rId3" Type="http://schemas.openxmlformats.org/officeDocument/2006/relationships/image" Target="../media/image165.jpg"/><Relationship Id="rId4" Type="http://schemas.openxmlformats.org/officeDocument/2006/relationships/image" Target="../media/image166.jpg"/><Relationship Id="rId5" Type="http://schemas.openxmlformats.org/officeDocument/2006/relationships/image" Target="../media/image167.png"/><Relationship Id="rId6" Type="http://schemas.openxmlformats.org/officeDocument/2006/relationships/image" Target="../media/image168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69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jpg"/><Relationship Id="rId3" Type="http://schemas.openxmlformats.org/officeDocument/2006/relationships/image" Target="../media/image171.png"/><Relationship Id="rId4" Type="http://schemas.openxmlformats.org/officeDocument/2006/relationships/image" Target="../media/image172.png"/><Relationship Id="rId5" Type="http://schemas.openxmlformats.org/officeDocument/2006/relationships/image" Target="../media/image173.png"/><Relationship Id="rId6" Type="http://schemas.openxmlformats.org/officeDocument/2006/relationships/image" Target="../media/image174.png"/><Relationship Id="rId7" Type="http://schemas.openxmlformats.org/officeDocument/2006/relationships/image" Target="../media/image175.png"/><Relationship Id="rId8" Type="http://schemas.openxmlformats.org/officeDocument/2006/relationships/image" Target="../media/image176.png"/><Relationship Id="rId9" Type="http://schemas.openxmlformats.org/officeDocument/2006/relationships/image" Target="../media/image177.png"/><Relationship Id="rId10" Type="http://schemas.openxmlformats.org/officeDocument/2006/relationships/image" Target="../media/image178.png"/><Relationship Id="rId11" Type="http://schemas.openxmlformats.org/officeDocument/2006/relationships/image" Target="../media/image179.png"/><Relationship Id="rId12" Type="http://schemas.openxmlformats.org/officeDocument/2006/relationships/image" Target="../media/image180.png"/><Relationship Id="rId13" Type="http://schemas.openxmlformats.org/officeDocument/2006/relationships/image" Target="../media/image181.png"/><Relationship Id="rId14" Type="http://schemas.openxmlformats.org/officeDocument/2006/relationships/image" Target="../media/image182.png"/><Relationship Id="rId15" Type="http://schemas.openxmlformats.org/officeDocument/2006/relationships/image" Target="../media/image18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84.png"/><Relationship Id="rId4" Type="http://schemas.openxmlformats.org/officeDocument/2006/relationships/image" Target="../media/image185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72.png"/><Relationship Id="rId4" Type="http://schemas.openxmlformats.org/officeDocument/2006/relationships/image" Target="../media/image186.png"/><Relationship Id="rId5" Type="http://schemas.openxmlformats.org/officeDocument/2006/relationships/image" Target="../media/image174.png"/><Relationship Id="rId6" Type="http://schemas.openxmlformats.org/officeDocument/2006/relationships/image" Target="../media/image183.png"/><Relationship Id="rId7" Type="http://schemas.openxmlformats.org/officeDocument/2006/relationships/image" Target="../media/image187.png"/><Relationship Id="rId8" Type="http://schemas.openxmlformats.org/officeDocument/2006/relationships/image" Target="../media/image188.png"/><Relationship Id="rId9" Type="http://schemas.openxmlformats.org/officeDocument/2006/relationships/image" Target="../media/image189.png"/><Relationship Id="rId10" Type="http://schemas.openxmlformats.org/officeDocument/2006/relationships/image" Target="../media/image190.png"/><Relationship Id="rId11" Type="http://schemas.openxmlformats.org/officeDocument/2006/relationships/image" Target="../media/image191.png"/><Relationship Id="rId12" Type="http://schemas.openxmlformats.org/officeDocument/2006/relationships/image" Target="../media/image192.png"/><Relationship Id="rId13" Type="http://schemas.openxmlformats.org/officeDocument/2006/relationships/image" Target="../media/image193.png"/><Relationship Id="rId14" Type="http://schemas.openxmlformats.org/officeDocument/2006/relationships/image" Target="../media/image194.png"/><Relationship Id="rId15" Type="http://schemas.openxmlformats.org/officeDocument/2006/relationships/image" Target="../media/image171.png"/><Relationship Id="rId16" Type="http://schemas.openxmlformats.org/officeDocument/2006/relationships/image" Target="../media/image19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84.png"/><Relationship Id="rId4" Type="http://schemas.openxmlformats.org/officeDocument/2006/relationships/image" Target="../media/image185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jpg"/><Relationship Id="rId3" Type="http://schemas.openxmlformats.org/officeDocument/2006/relationships/image" Target="../media/image1.jpg"/><Relationship Id="rId4" Type="http://schemas.openxmlformats.org/officeDocument/2006/relationships/image" Target="../media/image172.png"/><Relationship Id="rId5" Type="http://schemas.openxmlformats.org/officeDocument/2006/relationships/image" Target="../media/image197.png"/><Relationship Id="rId6" Type="http://schemas.openxmlformats.org/officeDocument/2006/relationships/image" Target="../media/image174.png"/><Relationship Id="rId7" Type="http://schemas.openxmlformats.org/officeDocument/2006/relationships/image" Target="../media/image179.png"/><Relationship Id="rId8" Type="http://schemas.openxmlformats.org/officeDocument/2006/relationships/image" Target="../media/image194.png"/><Relationship Id="rId9" Type="http://schemas.openxmlformats.org/officeDocument/2006/relationships/image" Target="../media/image198.png"/><Relationship Id="rId10" Type="http://schemas.openxmlformats.org/officeDocument/2006/relationships/image" Target="../media/image199.png"/><Relationship Id="rId11" Type="http://schemas.openxmlformats.org/officeDocument/2006/relationships/image" Target="../media/image200.png"/><Relationship Id="rId12" Type="http://schemas.openxmlformats.org/officeDocument/2006/relationships/image" Target="../media/image201.png"/><Relationship Id="rId13" Type="http://schemas.openxmlformats.org/officeDocument/2006/relationships/image" Target="../media/image202.png"/><Relationship Id="rId14" Type="http://schemas.openxmlformats.org/officeDocument/2006/relationships/image" Target="../media/image203.png"/><Relationship Id="rId15" Type="http://schemas.openxmlformats.org/officeDocument/2006/relationships/image" Target="../media/image204.png"/><Relationship Id="rId16" Type="http://schemas.openxmlformats.org/officeDocument/2006/relationships/image" Target="../media/image17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85.png"/><Relationship Id="rId4" Type="http://schemas.openxmlformats.org/officeDocument/2006/relationships/image" Target="../media/image184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jp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Relationship Id="rId9" Type="http://schemas.openxmlformats.org/officeDocument/2006/relationships/image" Target="../media/image212.png"/><Relationship Id="rId10" Type="http://schemas.openxmlformats.org/officeDocument/2006/relationships/image" Target="../media/image213.png"/><Relationship Id="rId11" Type="http://schemas.openxmlformats.org/officeDocument/2006/relationships/image" Target="../media/image214.png"/><Relationship Id="rId12" Type="http://schemas.openxmlformats.org/officeDocument/2006/relationships/image" Target="../media/image215.png"/><Relationship Id="rId13" Type="http://schemas.openxmlformats.org/officeDocument/2006/relationships/image" Target="../media/image21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jpg"/><Relationship Id="rId3" Type="http://schemas.openxmlformats.org/officeDocument/2006/relationships/image" Target="../media/image1.jpg"/><Relationship Id="rId4" Type="http://schemas.openxmlformats.org/officeDocument/2006/relationships/image" Target="../media/image95.png"/><Relationship Id="rId5" Type="http://schemas.openxmlformats.org/officeDocument/2006/relationships/image" Target="../media/image218.png"/><Relationship Id="rId6" Type="http://schemas.openxmlformats.org/officeDocument/2006/relationships/image" Target="../media/image219.png"/><Relationship Id="rId7" Type="http://schemas.openxmlformats.org/officeDocument/2006/relationships/image" Target="../media/image220.png"/><Relationship Id="rId8" Type="http://schemas.openxmlformats.org/officeDocument/2006/relationships/image" Target="../media/image221.png"/><Relationship Id="rId9" Type="http://schemas.openxmlformats.org/officeDocument/2006/relationships/image" Target="../media/image222.png"/><Relationship Id="rId10" Type="http://schemas.openxmlformats.org/officeDocument/2006/relationships/image" Target="../media/image223.png"/><Relationship Id="rId11" Type="http://schemas.openxmlformats.org/officeDocument/2006/relationships/image" Target="../media/image224.png"/><Relationship Id="rId12" Type="http://schemas.openxmlformats.org/officeDocument/2006/relationships/image" Target="../media/image225.png"/><Relationship Id="rId13" Type="http://schemas.openxmlformats.org/officeDocument/2006/relationships/image" Target="../media/image226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jpg"/><Relationship Id="rId3" Type="http://schemas.openxmlformats.org/officeDocument/2006/relationships/image" Target="../media/image1.jpg"/><Relationship Id="rId4" Type="http://schemas.openxmlformats.org/officeDocument/2006/relationships/image" Target="../media/image95.png"/><Relationship Id="rId5" Type="http://schemas.openxmlformats.org/officeDocument/2006/relationships/image" Target="../media/image227.png"/><Relationship Id="rId6" Type="http://schemas.openxmlformats.org/officeDocument/2006/relationships/image" Target="../media/image228.png"/><Relationship Id="rId7" Type="http://schemas.openxmlformats.org/officeDocument/2006/relationships/image" Target="../media/image229.png"/><Relationship Id="rId8" Type="http://schemas.openxmlformats.org/officeDocument/2006/relationships/image" Target="../media/image230.png"/><Relationship Id="rId9" Type="http://schemas.openxmlformats.org/officeDocument/2006/relationships/image" Target="../media/image231.png"/><Relationship Id="rId10" Type="http://schemas.openxmlformats.org/officeDocument/2006/relationships/image" Target="../media/image232.png"/><Relationship Id="rId11" Type="http://schemas.openxmlformats.org/officeDocument/2006/relationships/image" Target="../media/image233.png"/><Relationship Id="rId12" Type="http://schemas.openxmlformats.org/officeDocument/2006/relationships/image" Target="../media/image234.png"/><Relationship Id="rId13" Type="http://schemas.openxmlformats.org/officeDocument/2006/relationships/image" Target="../media/image23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36.jpg"/><Relationship Id="rId4" Type="http://schemas.openxmlformats.org/officeDocument/2006/relationships/image" Target="../media/image95.png"/><Relationship Id="rId5" Type="http://schemas.openxmlformats.org/officeDocument/2006/relationships/image" Target="../media/image237.png"/><Relationship Id="rId6" Type="http://schemas.openxmlformats.org/officeDocument/2006/relationships/image" Target="../media/image238.png"/><Relationship Id="rId7" Type="http://schemas.openxmlformats.org/officeDocument/2006/relationships/image" Target="../media/image239.jpg"/><Relationship Id="rId8" Type="http://schemas.openxmlformats.org/officeDocument/2006/relationships/image" Target="../media/image240.jpg"/><Relationship Id="rId9" Type="http://schemas.openxmlformats.org/officeDocument/2006/relationships/image" Target="../media/image241.png"/><Relationship Id="rId10" Type="http://schemas.openxmlformats.org/officeDocument/2006/relationships/image" Target="../media/image242.png"/><Relationship Id="rId11" Type="http://schemas.openxmlformats.org/officeDocument/2006/relationships/image" Target="../media/image243.png"/><Relationship Id="rId12" Type="http://schemas.openxmlformats.org/officeDocument/2006/relationships/image" Target="../media/image230.png"/><Relationship Id="rId13" Type="http://schemas.openxmlformats.org/officeDocument/2006/relationships/image" Target="../media/image244.png"/><Relationship Id="rId14" Type="http://schemas.openxmlformats.org/officeDocument/2006/relationships/image" Target="../media/image245.png"/><Relationship Id="rId15" Type="http://schemas.openxmlformats.org/officeDocument/2006/relationships/image" Target="../media/image246.png"/><Relationship Id="rId16" Type="http://schemas.openxmlformats.org/officeDocument/2006/relationships/image" Target="../media/image247.png"/><Relationship Id="rId17" Type="http://schemas.openxmlformats.org/officeDocument/2006/relationships/image" Target="../media/image248.png"/><Relationship Id="rId18" Type="http://schemas.openxmlformats.org/officeDocument/2006/relationships/image" Target="../media/image249.png"/><Relationship Id="rId19" Type="http://schemas.openxmlformats.org/officeDocument/2006/relationships/image" Target="../media/image250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36.jpg"/><Relationship Id="rId4" Type="http://schemas.openxmlformats.org/officeDocument/2006/relationships/image" Target="../media/image239.jpg"/><Relationship Id="rId5" Type="http://schemas.openxmlformats.org/officeDocument/2006/relationships/image" Target="../media/image240.jpg"/><Relationship Id="rId6" Type="http://schemas.openxmlformats.org/officeDocument/2006/relationships/image" Target="../media/image251.png"/><Relationship Id="rId7" Type="http://schemas.openxmlformats.org/officeDocument/2006/relationships/image" Target="../media/image252.png"/><Relationship Id="rId8" Type="http://schemas.openxmlformats.org/officeDocument/2006/relationships/image" Target="../media/image253.png"/><Relationship Id="rId9" Type="http://schemas.openxmlformats.org/officeDocument/2006/relationships/image" Target="../media/image230.png"/><Relationship Id="rId10" Type="http://schemas.openxmlformats.org/officeDocument/2006/relationships/image" Target="../media/image244.png"/><Relationship Id="rId11" Type="http://schemas.openxmlformats.org/officeDocument/2006/relationships/image" Target="../media/image233.png"/><Relationship Id="rId12" Type="http://schemas.openxmlformats.org/officeDocument/2006/relationships/image" Target="../media/image254.png"/><Relationship Id="rId13" Type="http://schemas.openxmlformats.org/officeDocument/2006/relationships/image" Target="../media/image255.png"/><Relationship Id="rId14" Type="http://schemas.openxmlformats.org/officeDocument/2006/relationships/image" Target="../media/image256.png"/><Relationship Id="rId15" Type="http://schemas.openxmlformats.org/officeDocument/2006/relationships/image" Target="../media/image257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58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59.png"/><Relationship Id="rId4" Type="http://schemas.openxmlformats.org/officeDocument/2006/relationships/image" Target="../media/image260.png"/><Relationship Id="rId5" Type="http://schemas.openxmlformats.org/officeDocument/2006/relationships/image" Target="../media/image261.png"/><Relationship Id="rId6" Type="http://schemas.openxmlformats.org/officeDocument/2006/relationships/image" Target="../media/image262.png"/><Relationship Id="rId7" Type="http://schemas.openxmlformats.org/officeDocument/2006/relationships/image" Target="../media/image263.png"/><Relationship Id="rId8" Type="http://schemas.openxmlformats.org/officeDocument/2006/relationships/image" Target="../media/image264.png"/><Relationship Id="rId9" Type="http://schemas.openxmlformats.org/officeDocument/2006/relationships/image" Target="../media/image265.png"/><Relationship Id="rId10" Type="http://schemas.openxmlformats.org/officeDocument/2006/relationships/image" Target="../media/image266.png"/><Relationship Id="rId11" Type="http://schemas.openxmlformats.org/officeDocument/2006/relationships/hyperlink" Target="http://www.hepb.org/physiciandirectory" TargetMode="External"/><Relationship Id="rId12" Type="http://schemas.openxmlformats.org/officeDocument/2006/relationships/hyperlink" Target="http://www.findahealthcenter.hrsa.gov/" TargetMode="External"/><Relationship Id="rId13" Type="http://schemas.openxmlformats.org/officeDocument/2006/relationships/hyperlink" Target="http://www.cdc.gov/knowhepatitisB" TargetMode="External"/><Relationship Id="rId14" Type="http://schemas.openxmlformats.org/officeDocument/2006/relationships/hyperlink" Target="http://www.hepb.org/" TargetMode="External"/><Relationship Id="rId15" Type="http://schemas.openxmlformats.org/officeDocument/2006/relationships/image" Target="../media/image267.png"/><Relationship Id="rId16" Type="http://schemas.openxmlformats.org/officeDocument/2006/relationships/image" Target="../media/image268.png"/><Relationship Id="rId17" Type="http://schemas.openxmlformats.org/officeDocument/2006/relationships/image" Target="../media/image269.png"/><Relationship Id="rId18" Type="http://schemas.openxmlformats.org/officeDocument/2006/relationships/image" Target="../media/image270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71.jpg"/><Relationship Id="rId4" Type="http://schemas.openxmlformats.org/officeDocument/2006/relationships/image" Target="../media/image272.jpg"/><Relationship Id="rId5" Type="http://schemas.openxmlformats.org/officeDocument/2006/relationships/image" Target="../media/image273.jpg"/><Relationship Id="rId6" Type="http://schemas.openxmlformats.org/officeDocument/2006/relationships/image" Target="../media/image274.png"/><Relationship Id="rId7" Type="http://schemas.openxmlformats.org/officeDocument/2006/relationships/image" Target="../media/image275.png"/><Relationship Id="rId8" Type="http://schemas.openxmlformats.org/officeDocument/2006/relationships/image" Target="../media/image276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77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8.png"/><Relationship Id="rId3" Type="http://schemas.openxmlformats.org/officeDocument/2006/relationships/image" Target="../media/image279.png"/><Relationship Id="rId4" Type="http://schemas.openxmlformats.org/officeDocument/2006/relationships/image" Target="../media/image6.png"/><Relationship Id="rId5" Type="http://schemas.openxmlformats.org/officeDocument/2006/relationships/image" Target="../media/image280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1552"/>
            <a:ext cx="12191999" cy="5791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078" y="92594"/>
            <a:ext cx="5376545" cy="11296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250" spc="420"/>
              <a:t>Hepatitis</a:t>
            </a:r>
            <a:r>
              <a:rPr dirty="0" sz="7250" spc="40"/>
              <a:t> </a:t>
            </a:r>
            <a:r>
              <a:rPr dirty="0" sz="7250" spc="935"/>
              <a:t>B</a:t>
            </a:r>
            <a:endParaRPr sz="7250"/>
          </a:p>
        </p:txBody>
      </p:sp>
      <p:sp>
        <p:nvSpPr>
          <p:cNvPr id="4" name="object 4"/>
          <p:cNvSpPr txBox="1"/>
          <p:nvPr/>
        </p:nvSpPr>
        <p:spPr>
          <a:xfrm>
            <a:off x="166360" y="4802070"/>
            <a:ext cx="6767830" cy="825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2250" spc="80" i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250" spc="-75" i="1">
                <a:solidFill>
                  <a:srgbClr val="FFFFFF"/>
                </a:solidFill>
                <a:latin typeface="Arial"/>
                <a:cs typeface="Arial"/>
              </a:rPr>
              <a:t>guide </a:t>
            </a:r>
            <a:r>
              <a:rPr dirty="0" sz="2250" spc="65" i="1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2250" i="1">
                <a:solidFill>
                  <a:srgbClr val="FFFFFF"/>
                </a:solidFill>
                <a:latin typeface="Arial"/>
                <a:cs typeface="Arial"/>
              </a:rPr>
              <a:t>community </a:t>
            </a:r>
            <a:r>
              <a:rPr dirty="0" sz="2250" spc="-25" i="1">
                <a:solidFill>
                  <a:srgbClr val="FFFFFF"/>
                </a:solidFill>
                <a:latin typeface="Arial"/>
                <a:cs typeface="Arial"/>
              </a:rPr>
              <a:t>health </a:t>
            </a:r>
            <a:r>
              <a:rPr dirty="0" sz="2250" spc="-55" i="1">
                <a:solidFill>
                  <a:srgbClr val="FFFFFF"/>
                </a:solidFill>
                <a:latin typeface="Arial"/>
                <a:cs typeface="Arial"/>
              </a:rPr>
              <a:t>workers, </a:t>
            </a:r>
            <a:r>
              <a:rPr dirty="0" sz="2250" spc="-25" i="1">
                <a:solidFill>
                  <a:srgbClr val="FFFFFF"/>
                </a:solidFill>
                <a:latin typeface="Arial"/>
                <a:cs typeface="Arial"/>
              </a:rPr>
              <a:t>health  </a:t>
            </a:r>
            <a:r>
              <a:rPr dirty="0" sz="2250" spc="-80" i="1">
                <a:solidFill>
                  <a:srgbClr val="FFFFFF"/>
                </a:solidFill>
                <a:latin typeface="Arial"/>
                <a:cs typeface="Arial"/>
              </a:rPr>
              <a:t>educators, </a:t>
            </a:r>
            <a:r>
              <a:rPr dirty="0" sz="2250" spc="-50" i="1">
                <a:solidFill>
                  <a:srgbClr val="FFFFFF"/>
                </a:solidFill>
                <a:latin typeface="Arial"/>
                <a:cs typeface="Arial"/>
              </a:rPr>
              <a:t>healthcare </a:t>
            </a:r>
            <a:r>
              <a:rPr dirty="0" sz="2250" spc="-45" i="1">
                <a:solidFill>
                  <a:srgbClr val="FFFFFF"/>
                </a:solidFill>
                <a:latin typeface="Arial"/>
                <a:cs typeface="Arial"/>
              </a:rPr>
              <a:t>providers </a:t>
            </a:r>
            <a:r>
              <a:rPr dirty="0" sz="2250" spc="-50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250" spc="-5" i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2250" spc="2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50" spc="-70" i="1">
                <a:solidFill>
                  <a:srgbClr val="FFFFFF"/>
                </a:solidFill>
                <a:latin typeface="Arial"/>
                <a:cs typeface="Arial"/>
              </a:rPr>
              <a:t>professionals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1013" y="292040"/>
            <a:ext cx="4914900" cy="768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604">
              <a:lnSpc>
                <a:spcPct val="116100"/>
              </a:lnSpc>
              <a:spcBef>
                <a:spcPts val="95"/>
              </a:spcBef>
            </a:pPr>
            <a:r>
              <a:rPr dirty="0" sz="2100" spc="-35" i="1">
                <a:solidFill>
                  <a:srgbClr val="FFFFFF"/>
                </a:solidFill>
                <a:latin typeface="Arial"/>
                <a:cs typeface="Arial"/>
              </a:rPr>
              <a:t>Understanding </a:t>
            </a:r>
            <a:r>
              <a:rPr dirty="0" sz="2100" spc="-30" i="1">
                <a:solidFill>
                  <a:srgbClr val="FFFFFF"/>
                </a:solidFill>
                <a:latin typeface="Arial"/>
                <a:cs typeface="Arial"/>
              </a:rPr>
              <a:t>Hepatitis </a:t>
            </a:r>
            <a:r>
              <a:rPr dirty="0" sz="2100" spc="105" i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2100" spc="-45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100" spc="10" i="1">
                <a:solidFill>
                  <a:srgbClr val="FFFFFF"/>
                </a:solidFill>
                <a:latin typeface="Arial"/>
                <a:cs typeface="Arial"/>
              </a:rPr>
              <a:t>Promoting  </a:t>
            </a:r>
            <a:r>
              <a:rPr dirty="0" sz="2100" spc="-85" i="1">
                <a:solidFill>
                  <a:srgbClr val="FFFFFF"/>
                </a:solidFill>
                <a:latin typeface="Arial"/>
                <a:cs typeface="Arial"/>
              </a:rPr>
              <a:t>Testing </a:t>
            </a:r>
            <a:r>
              <a:rPr dirty="0" sz="2100" spc="35" i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100" spc="20" i="1">
                <a:solidFill>
                  <a:srgbClr val="FFFFFF"/>
                </a:solidFill>
                <a:latin typeface="Arial"/>
                <a:cs typeface="Arial"/>
              </a:rPr>
              <a:t>African </a:t>
            </a:r>
            <a:r>
              <a:rPr dirty="0" sz="2100" spc="15" i="1">
                <a:solidFill>
                  <a:srgbClr val="FFFFFF"/>
                </a:solidFill>
                <a:latin typeface="Arial"/>
                <a:cs typeface="Arial"/>
              </a:rPr>
              <a:t>Immigrant</a:t>
            </a:r>
            <a:r>
              <a:rPr dirty="0" sz="2100" spc="4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45" i="1">
                <a:solidFill>
                  <a:srgbClr val="FFFFFF"/>
                </a:solidFill>
                <a:latin typeface="Arial"/>
                <a:cs typeface="Arial"/>
              </a:rPr>
              <a:t>Communities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19276" y="5852463"/>
            <a:ext cx="2514599" cy="97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12191999" cy="149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5873522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1491">
            <a:solidFill>
              <a:srgbClr val="CB1B2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14347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1491">
            <a:solidFill>
              <a:srgbClr val="CB1B2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18867" y="6007333"/>
            <a:ext cx="2705099" cy="733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825019" y="5885067"/>
            <a:ext cx="2743199" cy="97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88072" cy="2223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318989"/>
            <a:ext cx="8088630" cy="4539615"/>
          </a:xfrm>
          <a:custGeom>
            <a:avLst/>
            <a:gdLst/>
            <a:ahLst/>
            <a:cxnLst/>
            <a:rect l="l" t="t" r="r" b="b"/>
            <a:pathLst>
              <a:path w="8088630" h="4539615">
                <a:moveTo>
                  <a:pt x="0" y="4539010"/>
                </a:moveTo>
                <a:lnTo>
                  <a:pt x="0" y="0"/>
                </a:lnTo>
                <a:lnTo>
                  <a:pt x="8088072" y="0"/>
                </a:lnTo>
                <a:lnTo>
                  <a:pt x="8088072" y="4539010"/>
                </a:lnTo>
                <a:lnTo>
                  <a:pt x="0" y="453901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183322" y="0"/>
            <a:ext cx="4008677" cy="3385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83322" y="3528664"/>
            <a:ext cx="4008677" cy="3329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1470" y="4943182"/>
            <a:ext cx="5638165" cy="16256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4500" spc="650"/>
              <a:t>Why </a:t>
            </a:r>
            <a:r>
              <a:rPr dirty="0" sz="4500" spc="120"/>
              <a:t>is </a:t>
            </a:r>
            <a:r>
              <a:rPr dirty="0" sz="4500" spc="275"/>
              <a:t>Hepatitis</a:t>
            </a:r>
            <a:r>
              <a:rPr dirty="0" sz="4500" spc="-620"/>
              <a:t> </a:t>
            </a:r>
            <a:r>
              <a:rPr dirty="0" sz="4500" spc="605"/>
              <a:t>B  </a:t>
            </a:r>
            <a:r>
              <a:rPr dirty="0" sz="4500" spc="340"/>
              <a:t>Relevant </a:t>
            </a:r>
            <a:r>
              <a:rPr dirty="0" sz="4500" spc="355"/>
              <a:t>to</a:t>
            </a:r>
            <a:r>
              <a:rPr dirty="0" sz="4500" spc="-210"/>
              <a:t> </a:t>
            </a:r>
            <a:r>
              <a:rPr dirty="0" sz="4500" spc="300"/>
              <a:t>Me?</a:t>
            </a:r>
            <a:endParaRPr sz="4500"/>
          </a:p>
        </p:txBody>
      </p:sp>
      <p:sp>
        <p:nvSpPr>
          <p:cNvPr id="7" name="object 7"/>
          <p:cNvSpPr/>
          <p:nvPr/>
        </p:nvSpPr>
        <p:spPr>
          <a:xfrm>
            <a:off x="0" y="2286000"/>
            <a:ext cx="8115299" cy="4000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999" y="377134"/>
            <a:ext cx="7677149" cy="4456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041244" y="3239529"/>
            <a:ext cx="634263" cy="616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704990" y="2451477"/>
            <a:ext cx="822114" cy="4057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4351655" cy="6858000"/>
          </a:xfrm>
          <a:custGeom>
            <a:avLst/>
            <a:gdLst/>
            <a:ahLst/>
            <a:cxnLst/>
            <a:rect l="l" t="t" r="r" b="b"/>
            <a:pathLst>
              <a:path w="4351655" h="6858000">
                <a:moveTo>
                  <a:pt x="0" y="6857999"/>
                </a:moveTo>
                <a:lnTo>
                  <a:pt x="0" y="0"/>
                </a:lnTo>
                <a:lnTo>
                  <a:pt x="4351329" y="0"/>
                </a:lnTo>
                <a:lnTo>
                  <a:pt x="4351329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11" y="283726"/>
            <a:ext cx="2601595" cy="5778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00" spc="700"/>
              <a:t>B</a:t>
            </a:r>
            <a:r>
              <a:rPr dirty="0" sz="3600" spc="530"/>
              <a:t>e</a:t>
            </a:r>
            <a:r>
              <a:rPr dirty="0" sz="3600" spc="660"/>
              <a:t>c</a:t>
            </a:r>
            <a:r>
              <a:rPr dirty="0" sz="3600" spc="490"/>
              <a:t>a</a:t>
            </a:r>
            <a:r>
              <a:rPr dirty="0" sz="3600" spc="580"/>
              <a:t>u</a:t>
            </a:r>
            <a:r>
              <a:rPr dirty="0" sz="3600" spc="305"/>
              <a:t>s</a:t>
            </a:r>
            <a:r>
              <a:rPr dirty="0" sz="3600" spc="530"/>
              <a:t>e</a:t>
            </a:r>
            <a:r>
              <a:rPr dirty="0" sz="3600" spc="254"/>
              <a:t>..</a:t>
            </a:r>
            <a:r>
              <a:rPr dirty="0" sz="3600" spc="40"/>
              <a:t>.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9507175" y="279958"/>
            <a:ext cx="789940" cy="169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35047" y="5137149"/>
            <a:ext cx="4162424" cy="17208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64147" y="5137149"/>
            <a:ext cx="3527852" cy="17208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0321" y="1112675"/>
            <a:ext cx="3931285" cy="537019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110489">
              <a:lnSpc>
                <a:spcPts val="3000"/>
              </a:lnSpc>
              <a:spcBef>
                <a:spcPts val="245"/>
              </a:spcBef>
            </a:pPr>
            <a:r>
              <a:rPr dirty="0" sz="2550" spc="100" i="1">
                <a:solidFill>
                  <a:srgbClr val="FFFFFF"/>
                </a:solidFill>
                <a:latin typeface="Arial"/>
                <a:cs typeface="Arial"/>
              </a:rPr>
              <a:t>Hepatitis </a:t>
            </a:r>
            <a:r>
              <a:rPr dirty="0" sz="2550" spc="114" i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2550" spc="-65" i="1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2550" spc="15" i="1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dirty="0" sz="2550" spc="125" i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550" spc="60" i="1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dirty="0" sz="2550" spc="130" i="1">
                <a:solidFill>
                  <a:srgbClr val="FFFFFF"/>
                </a:solidFill>
                <a:latin typeface="Arial"/>
                <a:cs typeface="Arial"/>
              </a:rPr>
              <a:t>world's </a:t>
            </a:r>
            <a:r>
              <a:rPr dirty="0" sz="2550" spc="50" i="1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2550" spc="459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105" i="1">
                <a:solidFill>
                  <a:srgbClr val="FFFFFF"/>
                </a:solidFill>
                <a:latin typeface="Arial"/>
                <a:cs typeface="Arial"/>
              </a:rPr>
              <a:t>common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ts val="2910"/>
              </a:lnSpc>
            </a:pPr>
            <a:r>
              <a:rPr dirty="0" sz="2550" spc="90" i="1">
                <a:solidFill>
                  <a:srgbClr val="FFFFFF"/>
                </a:solidFill>
                <a:latin typeface="Arial"/>
                <a:cs typeface="Arial"/>
              </a:rPr>
              <a:t>infections.</a:t>
            </a:r>
            <a:endParaRPr sz="2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Arial"/>
              <a:cs typeface="Arial"/>
            </a:endParaRPr>
          </a:p>
          <a:p>
            <a:pPr marL="88900">
              <a:lnSpc>
                <a:spcPts val="3030"/>
              </a:lnSpc>
            </a:pPr>
            <a:r>
              <a:rPr dirty="0" sz="2550" spc="100" i="1">
                <a:solidFill>
                  <a:srgbClr val="FFFFFF"/>
                </a:solidFill>
                <a:latin typeface="Arial"/>
                <a:cs typeface="Arial"/>
              </a:rPr>
              <a:t>Hepatitis </a:t>
            </a:r>
            <a:r>
              <a:rPr dirty="0" sz="2550" spc="114" i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2550" spc="-65" i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550" spc="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70" i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endParaRPr sz="2550">
              <a:latin typeface="Arial"/>
              <a:cs typeface="Arial"/>
            </a:endParaRPr>
          </a:p>
          <a:p>
            <a:pPr marL="88900" marR="5080">
              <a:lnSpc>
                <a:spcPts val="3000"/>
              </a:lnSpc>
              <a:spcBef>
                <a:spcPts val="120"/>
              </a:spcBef>
            </a:pPr>
            <a:r>
              <a:rPr dirty="0" sz="2550" spc="105" i="1">
                <a:solidFill>
                  <a:srgbClr val="FFFFFF"/>
                </a:solidFill>
                <a:latin typeface="Arial"/>
                <a:cs typeface="Arial"/>
              </a:rPr>
              <a:t>common </a:t>
            </a:r>
            <a:r>
              <a:rPr dirty="0" sz="2550" spc="75" i="1">
                <a:solidFill>
                  <a:srgbClr val="FFFFFF"/>
                </a:solidFill>
                <a:latin typeface="Arial"/>
                <a:cs typeface="Arial"/>
              </a:rPr>
              <a:t>among </a:t>
            </a:r>
            <a:r>
              <a:rPr dirty="0" sz="2550" spc="45" i="1">
                <a:solidFill>
                  <a:srgbClr val="FFFFFF"/>
                </a:solidFill>
                <a:latin typeface="Arial"/>
                <a:cs typeface="Arial"/>
              </a:rPr>
              <a:t>people  </a:t>
            </a:r>
            <a:r>
              <a:rPr dirty="0" sz="2550" spc="130" i="1">
                <a:solidFill>
                  <a:srgbClr val="FFFFFF"/>
                </a:solidFill>
                <a:latin typeface="Arial"/>
                <a:cs typeface="Arial"/>
              </a:rPr>
              <a:t>who </a:t>
            </a:r>
            <a:r>
              <a:rPr dirty="0" sz="2550" spc="40" i="1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dirty="0" sz="2550" spc="135" i="1">
                <a:solidFill>
                  <a:srgbClr val="FFFFFF"/>
                </a:solidFill>
                <a:latin typeface="Arial"/>
                <a:cs typeface="Arial"/>
              </a:rPr>
              <a:t>born </a:t>
            </a:r>
            <a:r>
              <a:rPr dirty="0" sz="2550" spc="114" i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550" spc="145" i="1">
                <a:solidFill>
                  <a:srgbClr val="FFFFFF"/>
                </a:solidFill>
                <a:latin typeface="Arial"/>
                <a:cs typeface="Arial"/>
              </a:rPr>
              <a:t>Africa  </a:t>
            </a:r>
            <a:r>
              <a:rPr dirty="0" sz="2550" spc="40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550" spc="110" i="1">
                <a:solidFill>
                  <a:srgbClr val="FFFFFF"/>
                </a:solidFill>
                <a:latin typeface="Arial"/>
                <a:cs typeface="Arial"/>
              </a:rPr>
              <a:t>other </a:t>
            </a:r>
            <a:r>
              <a:rPr dirty="0" sz="2550" spc="65" i="1">
                <a:solidFill>
                  <a:srgbClr val="FFFFFF"/>
                </a:solidFill>
                <a:latin typeface="Arial"/>
                <a:cs typeface="Arial"/>
              </a:rPr>
              <a:t>parts </a:t>
            </a:r>
            <a:r>
              <a:rPr dirty="0" sz="2550" spc="125" i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550" spc="16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60" i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2550">
              <a:latin typeface="Arial"/>
              <a:cs typeface="Arial"/>
            </a:endParaRPr>
          </a:p>
          <a:p>
            <a:pPr marL="88900">
              <a:lnSpc>
                <a:spcPts val="2910"/>
              </a:lnSpc>
            </a:pPr>
            <a:r>
              <a:rPr dirty="0" sz="2550" spc="114" i="1">
                <a:solidFill>
                  <a:srgbClr val="FFFFFF"/>
                </a:solidFill>
                <a:latin typeface="Arial"/>
                <a:cs typeface="Arial"/>
              </a:rPr>
              <a:t>world.</a:t>
            </a:r>
            <a:endParaRPr sz="2550">
              <a:latin typeface="Arial"/>
              <a:cs typeface="Arial"/>
            </a:endParaRPr>
          </a:p>
          <a:p>
            <a:pPr marL="90170" marR="377190">
              <a:lnSpc>
                <a:spcPts val="2780"/>
              </a:lnSpc>
              <a:spcBef>
                <a:spcPts val="3105"/>
              </a:spcBef>
            </a:pPr>
            <a:r>
              <a:rPr dirty="0" sz="2400" spc="110" i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400" spc="145" i="1">
                <a:solidFill>
                  <a:srgbClr val="FFFFFF"/>
                </a:solidFill>
                <a:latin typeface="Arial"/>
                <a:cs typeface="Arial"/>
              </a:rPr>
              <a:t>African </a:t>
            </a:r>
            <a:r>
              <a:rPr dirty="0" sz="2400" spc="90" i="1">
                <a:solidFill>
                  <a:srgbClr val="FFFFFF"/>
                </a:solidFill>
                <a:latin typeface="Arial"/>
                <a:cs typeface="Arial"/>
              </a:rPr>
              <a:t>communities  </a:t>
            </a:r>
            <a:r>
              <a:rPr dirty="0" sz="2400" spc="114" i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400" spc="65" i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 i="1">
                <a:solidFill>
                  <a:srgbClr val="FFFFFF"/>
                </a:solidFill>
                <a:latin typeface="Arial"/>
                <a:cs typeface="Arial"/>
              </a:rPr>
              <a:t>U.S.,</a:t>
            </a:r>
            <a:r>
              <a:rPr dirty="0" sz="2400" spc="-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55" i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endParaRPr sz="2400">
              <a:latin typeface="Arial"/>
              <a:cs typeface="Arial"/>
            </a:endParaRPr>
          </a:p>
          <a:p>
            <a:pPr marL="90170">
              <a:lnSpc>
                <a:spcPts val="2640"/>
              </a:lnSpc>
            </a:pPr>
            <a:r>
              <a:rPr dirty="0" sz="2400" spc="440" i="1">
                <a:solidFill>
                  <a:srgbClr val="FFFFFF"/>
                </a:solidFill>
                <a:latin typeface="Arial"/>
                <a:cs typeface="Arial"/>
              </a:rPr>
              <a:t>5% </a:t>
            </a:r>
            <a:r>
              <a:rPr dirty="0" sz="2400" spc="45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400" spc="434" i="1">
                <a:solidFill>
                  <a:srgbClr val="FFFFFF"/>
                </a:solidFill>
                <a:latin typeface="Arial"/>
                <a:cs typeface="Arial"/>
              </a:rPr>
              <a:t>18%</a:t>
            </a:r>
            <a:r>
              <a:rPr dirty="0" sz="2400" spc="-3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125" i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90170">
              <a:lnSpc>
                <a:spcPts val="2830"/>
              </a:lnSpc>
            </a:pPr>
            <a:r>
              <a:rPr dirty="0" sz="2400" spc="50" i="1">
                <a:solidFill>
                  <a:srgbClr val="FFFFFF"/>
                </a:solidFill>
                <a:latin typeface="Arial"/>
                <a:cs typeface="Arial"/>
              </a:rPr>
              <a:t>people </a:t>
            </a:r>
            <a:r>
              <a:rPr dirty="0" sz="2400" spc="10" i="1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dirty="0" sz="2400" spc="90" i="1">
                <a:solidFill>
                  <a:srgbClr val="FFFFFF"/>
                </a:solidFill>
                <a:latin typeface="Arial"/>
                <a:cs typeface="Arial"/>
              </a:rPr>
              <a:t>hepatitis</a:t>
            </a:r>
            <a:r>
              <a:rPr dirty="0" sz="24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40" i="1">
                <a:solidFill>
                  <a:srgbClr val="FFFFFF"/>
                </a:solidFill>
                <a:latin typeface="Arial"/>
                <a:cs typeface="Arial"/>
              </a:rPr>
              <a:t>B.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96035"/>
          </a:xfrm>
          <a:custGeom>
            <a:avLst/>
            <a:gdLst/>
            <a:ahLst/>
            <a:cxnLst/>
            <a:rect l="l" t="t" r="r" b="b"/>
            <a:pathLst>
              <a:path w="12192000" h="1296035">
                <a:moveTo>
                  <a:pt x="0" y="0"/>
                </a:moveTo>
                <a:lnTo>
                  <a:pt x="12191999" y="0"/>
                </a:lnTo>
                <a:lnTo>
                  <a:pt x="12191999" y="1295744"/>
                </a:lnTo>
                <a:lnTo>
                  <a:pt x="0" y="1295744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1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79501" y="508877"/>
            <a:ext cx="4709160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405"/>
              <a:t>What </a:t>
            </a:r>
            <a:r>
              <a:rPr dirty="0" sz="3500" spc="90"/>
              <a:t>is </a:t>
            </a:r>
            <a:r>
              <a:rPr dirty="0" sz="3500" spc="210"/>
              <a:t>Hepatitis</a:t>
            </a:r>
            <a:r>
              <a:rPr dirty="0" sz="3500" spc="-355"/>
              <a:t> </a:t>
            </a:r>
            <a:r>
              <a:rPr dirty="0" sz="3500" spc="165"/>
              <a:t>B?</a:t>
            </a:r>
            <a:endParaRPr sz="350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0375" y="1673999"/>
            <a:ext cx="4569862" cy="518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964876" y="2622294"/>
            <a:ext cx="6499860" cy="161036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414655" marR="22860" indent="-402590">
              <a:lnSpc>
                <a:spcPts val="4130"/>
              </a:lnSpc>
              <a:spcBef>
                <a:spcPts val="315"/>
              </a:spcBef>
            </a:pPr>
            <a:r>
              <a:rPr dirty="0" sz="3500" spc="150" i="1">
                <a:latin typeface="Arial"/>
                <a:cs typeface="Arial"/>
              </a:rPr>
              <a:t>Hepatitis </a:t>
            </a:r>
            <a:r>
              <a:rPr dirty="0" sz="3500" spc="175" i="1">
                <a:latin typeface="Arial"/>
                <a:cs typeface="Arial"/>
              </a:rPr>
              <a:t>B </a:t>
            </a:r>
            <a:r>
              <a:rPr dirty="0" sz="3500" spc="-75" i="1">
                <a:latin typeface="Arial"/>
                <a:cs typeface="Arial"/>
              </a:rPr>
              <a:t>is </a:t>
            </a:r>
            <a:r>
              <a:rPr dirty="0" sz="3500" spc="-185" i="1">
                <a:latin typeface="Arial"/>
                <a:cs typeface="Arial"/>
              </a:rPr>
              <a:t>a </a:t>
            </a:r>
            <a:r>
              <a:rPr dirty="0" sz="3500" spc="175" i="1">
                <a:latin typeface="Arial"/>
                <a:cs typeface="Arial"/>
              </a:rPr>
              <a:t>viral </a:t>
            </a:r>
            <a:r>
              <a:rPr dirty="0" sz="3500" spc="200" i="1">
                <a:latin typeface="Arial"/>
                <a:cs typeface="Arial"/>
              </a:rPr>
              <a:t>infection  </a:t>
            </a:r>
            <a:r>
              <a:rPr dirty="0" sz="3500" spc="195" i="1">
                <a:latin typeface="Arial"/>
                <a:cs typeface="Arial"/>
              </a:rPr>
              <a:t>that </a:t>
            </a:r>
            <a:r>
              <a:rPr dirty="0" sz="3500" spc="50" i="1">
                <a:latin typeface="Arial"/>
                <a:cs typeface="Arial"/>
              </a:rPr>
              <a:t>can </a:t>
            </a:r>
            <a:r>
              <a:rPr dirty="0" sz="3500" spc="-70" i="1">
                <a:latin typeface="Arial"/>
                <a:cs typeface="Arial"/>
              </a:rPr>
              <a:t>cause </a:t>
            </a:r>
            <a:r>
              <a:rPr dirty="0" sz="3500" spc="20" i="1">
                <a:latin typeface="Arial"/>
                <a:cs typeface="Arial"/>
              </a:rPr>
              <a:t>serious</a:t>
            </a:r>
            <a:r>
              <a:rPr dirty="0" sz="3500" spc="-380" i="1">
                <a:latin typeface="Arial"/>
                <a:cs typeface="Arial"/>
              </a:rPr>
              <a:t> </a:t>
            </a:r>
            <a:r>
              <a:rPr dirty="0" sz="3500" spc="145" i="1">
                <a:latin typeface="Arial"/>
                <a:cs typeface="Arial"/>
              </a:rPr>
              <a:t>liver</a:t>
            </a:r>
            <a:endParaRPr sz="3500">
              <a:latin typeface="Arial"/>
              <a:cs typeface="Arial"/>
            </a:endParaRPr>
          </a:p>
          <a:p>
            <a:pPr marL="146050">
              <a:lnSpc>
                <a:spcPts val="3995"/>
              </a:lnSpc>
            </a:pPr>
            <a:r>
              <a:rPr dirty="0" sz="3500" spc="-65" i="1">
                <a:latin typeface="Arial"/>
                <a:cs typeface="Arial"/>
              </a:rPr>
              <a:t>disease </a:t>
            </a:r>
            <a:r>
              <a:rPr dirty="0" sz="3500" spc="70" i="1">
                <a:latin typeface="Arial"/>
                <a:cs typeface="Arial"/>
              </a:rPr>
              <a:t>and </a:t>
            </a:r>
            <a:r>
              <a:rPr dirty="0" sz="3500" spc="-15" i="1">
                <a:latin typeface="Arial"/>
                <a:cs typeface="Arial"/>
              </a:rPr>
              <a:t>even </a:t>
            </a:r>
            <a:r>
              <a:rPr dirty="0" sz="3500" spc="145" i="1">
                <a:latin typeface="Arial"/>
                <a:cs typeface="Arial"/>
              </a:rPr>
              <a:t>liver</a:t>
            </a:r>
            <a:r>
              <a:rPr dirty="0" sz="3500" spc="-175" i="1">
                <a:latin typeface="Arial"/>
                <a:cs typeface="Arial"/>
              </a:rPr>
              <a:t> </a:t>
            </a:r>
            <a:r>
              <a:rPr dirty="0" sz="3500" spc="60" i="1">
                <a:latin typeface="Arial"/>
                <a:cs typeface="Arial"/>
              </a:rPr>
              <a:t>cancer.</a:t>
            </a:r>
            <a:endParaRPr sz="3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51142" y="4802713"/>
            <a:ext cx="1310005" cy="1313180"/>
          </a:xfrm>
          <a:custGeom>
            <a:avLst/>
            <a:gdLst/>
            <a:ahLst/>
            <a:cxnLst/>
            <a:rect l="l" t="t" r="r" b="b"/>
            <a:pathLst>
              <a:path w="1310005" h="1313179">
                <a:moveTo>
                  <a:pt x="913134" y="770560"/>
                </a:moveTo>
                <a:lnTo>
                  <a:pt x="915988" y="764852"/>
                </a:lnTo>
                <a:lnTo>
                  <a:pt x="915817" y="761827"/>
                </a:lnTo>
                <a:lnTo>
                  <a:pt x="915817" y="758973"/>
                </a:lnTo>
                <a:lnTo>
                  <a:pt x="929317" y="680610"/>
                </a:lnTo>
                <a:lnTo>
                  <a:pt x="937117" y="607563"/>
                </a:lnTo>
                <a:lnTo>
                  <a:pt x="939825" y="539741"/>
                </a:lnTo>
                <a:lnTo>
                  <a:pt x="938049" y="477050"/>
                </a:lnTo>
                <a:lnTo>
                  <a:pt x="932395" y="419400"/>
                </a:lnTo>
                <a:lnTo>
                  <a:pt x="923472" y="366698"/>
                </a:lnTo>
                <a:lnTo>
                  <a:pt x="911887" y="318853"/>
                </a:lnTo>
                <a:lnTo>
                  <a:pt x="898247" y="275772"/>
                </a:lnTo>
                <a:lnTo>
                  <a:pt x="883161" y="237363"/>
                </a:lnTo>
                <a:lnTo>
                  <a:pt x="851080" y="174196"/>
                </a:lnTo>
                <a:lnTo>
                  <a:pt x="820504" y="128616"/>
                </a:lnTo>
                <a:lnTo>
                  <a:pt x="782025" y="85617"/>
                </a:lnTo>
                <a:lnTo>
                  <a:pt x="827705" y="77724"/>
                </a:lnTo>
                <a:lnTo>
                  <a:pt x="877902" y="67424"/>
                </a:lnTo>
                <a:lnTo>
                  <a:pt x="930775" y="55517"/>
                </a:lnTo>
                <a:lnTo>
                  <a:pt x="984482" y="42808"/>
                </a:lnTo>
                <a:lnTo>
                  <a:pt x="1043136" y="29589"/>
                </a:lnTo>
                <a:lnTo>
                  <a:pt x="1098228" y="17877"/>
                </a:lnTo>
                <a:lnTo>
                  <a:pt x="1148252" y="8493"/>
                </a:lnTo>
                <a:lnTo>
                  <a:pt x="1191700" y="2260"/>
                </a:lnTo>
                <a:lnTo>
                  <a:pt x="1227066" y="0"/>
                </a:lnTo>
                <a:lnTo>
                  <a:pt x="1251262" y="2731"/>
                </a:lnTo>
                <a:lnTo>
                  <a:pt x="1279236" y="15159"/>
                </a:lnTo>
                <a:lnTo>
                  <a:pt x="1301859" y="43639"/>
                </a:lnTo>
                <a:lnTo>
                  <a:pt x="1310000" y="94550"/>
                </a:lnTo>
                <a:lnTo>
                  <a:pt x="1307476" y="173229"/>
                </a:lnTo>
                <a:lnTo>
                  <a:pt x="1300221" y="245374"/>
                </a:lnTo>
                <a:lnTo>
                  <a:pt x="1288716" y="311266"/>
                </a:lnTo>
                <a:lnTo>
                  <a:pt x="1273443" y="371215"/>
                </a:lnTo>
                <a:lnTo>
                  <a:pt x="1254881" y="425532"/>
                </a:lnTo>
                <a:lnTo>
                  <a:pt x="1233512" y="474527"/>
                </a:lnTo>
                <a:lnTo>
                  <a:pt x="1209815" y="518510"/>
                </a:lnTo>
                <a:lnTo>
                  <a:pt x="1184272" y="557791"/>
                </a:lnTo>
                <a:lnTo>
                  <a:pt x="1157362" y="592680"/>
                </a:lnTo>
                <a:lnTo>
                  <a:pt x="1129568" y="623489"/>
                </a:lnTo>
                <a:lnTo>
                  <a:pt x="1101368" y="650526"/>
                </a:lnTo>
                <a:lnTo>
                  <a:pt x="1045676" y="694527"/>
                </a:lnTo>
                <a:lnTo>
                  <a:pt x="994131" y="727166"/>
                </a:lnTo>
                <a:lnTo>
                  <a:pt x="950578" y="750925"/>
                </a:lnTo>
                <a:lnTo>
                  <a:pt x="939911" y="755598"/>
                </a:lnTo>
                <a:lnTo>
                  <a:pt x="929715" y="760742"/>
                </a:lnTo>
                <a:lnTo>
                  <a:pt x="920590" y="765887"/>
                </a:lnTo>
                <a:lnTo>
                  <a:pt x="913134" y="770560"/>
                </a:lnTo>
                <a:close/>
              </a:path>
              <a:path w="1310005" h="1313179">
                <a:moveTo>
                  <a:pt x="142573" y="1312821"/>
                </a:moveTo>
                <a:lnTo>
                  <a:pt x="122953" y="1312821"/>
                </a:lnTo>
                <a:lnTo>
                  <a:pt x="116711" y="1295868"/>
                </a:lnTo>
                <a:lnTo>
                  <a:pt x="112704" y="1286323"/>
                </a:lnTo>
                <a:lnTo>
                  <a:pt x="92911" y="1232741"/>
                </a:lnTo>
                <a:lnTo>
                  <a:pt x="79078" y="1191437"/>
                </a:lnTo>
                <a:lnTo>
                  <a:pt x="63922" y="1142281"/>
                </a:lnTo>
                <a:lnTo>
                  <a:pt x="48420" y="1086640"/>
                </a:lnTo>
                <a:lnTo>
                  <a:pt x="33548" y="1025880"/>
                </a:lnTo>
                <a:lnTo>
                  <a:pt x="20281" y="961368"/>
                </a:lnTo>
                <a:lnTo>
                  <a:pt x="9596" y="894470"/>
                </a:lnTo>
                <a:lnTo>
                  <a:pt x="2470" y="826555"/>
                </a:lnTo>
                <a:lnTo>
                  <a:pt x="102" y="764852"/>
                </a:lnTo>
                <a:lnTo>
                  <a:pt x="0" y="755598"/>
                </a:lnTo>
                <a:lnTo>
                  <a:pt x="2093" y="697649"/>
                </a:lnTo>
                <a:lnTo>
                  <a:pt x="8560" y="640261"/>
                </a:lnTo>
                <a:lnTo>
                  <a:pt x="19012" y="586686"/>
                </a:lnTo>
                <a:lnTo>
                  <a:pt x="33178" y="536786"/>
                </a:lnTo>
                <a:lnTo>
                  <a:pt x="50791" y="490424"/>
                </a:lnTo>
                <a:lnTo>
                  <a:pt x="71582" y="447462"/>
                </a:lnTo>
                <a:lnTo>
                  <a:pt x="95283" y="407763"/>
                </a:lnTo>
                <a:lnTo>
                  <a:pt x="121625" y="371190"/>
                </a:lnTo>
                <a:lnTo>
                  <a:pt x="150340" y="337605"/>
                </a:lnTo>
                <a:lnTo>
                  <a:pt x="181159" y="306872"/>
                </a:lnTo>
                <a:lnTo>
                  <a:pt x="213813" y="278851"/>
                </a:lnTo>
                <a:lnTo>
                  <a:pt x="248035" y="253407"/>
                </a:lnTo>
                <a:lnTo>
                  <a:pt x="283555" y="230401"/>
                </a:lnTo>
                <a:lnTo>
                  <a:pt x="320105" y="209697"/>
                </a:lnTo>
                <a:lnTo>
                  <a:pt x="357417" y="191156"/>
                </a:lnTo>
                <a:lnTo>
                  <a:pt x="395222" y="174642"/>
                </a:lnTo>
                <a:lnTo>
                  <a:pt x="433252" y="160017"/>
                </a:lnTo>
                <a:lnTo>
                  <a:pt x="471238" y="147144"/>
                </a:lnTo>
                <a:lnTo>
                  <a:pt x="508912" y="135885"/>
                </a:lnTo>
                <a:lnTo>
                  <a:pt x="546005" y="126103"/>
                </a:lnTo>
                <a:lnTo>
                  <a:pt x="617374" y="110419"/>
                </a:lnTo>
                <a:lnTo>
                  <a:pt x="683198" y="98995"/>
                </a:lnTo>
                <a:lnTo>
                  <a:pt x="713359" y="94536"/>
                </a:lnTo>
                <a:lnTo>
                  <a:pt x="753485" y="133792"/>
                </a:lnTo>
                <a:lnTo>
                  <a:pt x="756168" y="137345"/>
                </a:lnTo>
                <a:lnTo>
                  <a:pt x="767621" y="150941"/>
                </a:lnTo>
                <a:lnTo>
                  <a:pt x="797403" y="193030"/>
                </a:lnTo>
                <a:lnTo>
                  <a:pt x="830651" y="256093"/>
                </a:lnTo>
                <a:lnTo>
                  <a:pt x="846435" y="295906"/>
                </a:lnTo>
                <a:lnTo>
                  <a:pt x="860520" y="341462"/>
                </a:lnTo>
                <a:lnTo>
                  <a:pt x="872049" y="392927"/>
                </a:lnTo>
                <a:lnTo>
                  <a:pt x="880168" y="450467"/>
                </a:lnTo>
                <a:lnTo>
                  <a:pt x="884019" y="514250"/>
                </a:lnTo>
                <a:lnTo>
                  <a:pt x="882749" y="584442"/>
                </a:lnTo>
                <a:lnTo>
                  <a:pt x="875501" y="661209"/>
                </a:lnTo>
                <a:lnTo>
                  <a:pt x="861421" y="744718"/>
                </a:lnTo>
                <a:lnTo>
                  <a:pt x="846880" y="808132"/>
                </a:lnTo>
                <a:lnTo>
                  <a:pt x="830199" y="875827"/>
                </a:lnTo>
                <a:lnTo>
                  <a:pt x="779816" y="935951"/>
                </a:lnTo>
                <a:lnTo>
                  <a:pt x="730432" y="990575"/>
                </a:lnTo>
                <a:lnTo>
                  <a:pt x="682097" y="1039937"/>
                </a:lnTo>
                <a:lnTo>
                  <a:pt x="634859" y="1084279"/>
                </a:lnTo>
                <a:lnTo>
                  <a:pt x="588766" y="1123838"/>
                </a:lnTo>
                <a:lnTo>
                  <a:pt x="543866" y="1158856"/>
                </a:lnTo>
                <a:lnTo>
                  <a:pt x="500208" y="1189571"/>
                </a:lnTo>
                <a:lnTo>
                  <a:pt x="457841" y="1216224"/>
                </a:lnTo>
                <a:lnTo>
                  <a:pt x="416812" y="1239054"/>
                </a:lnTo>
                <a:lnTo>
                  <a:pt x="377170" y="1258300"/>
                </a:lnTo>
                <a:lnTo>
                  <a:pt x="338963" y="1274203"/>
                </a:lnTo>
                <a:lnTo>
                  <a:pt x="302240" y="1287001"/>
                </a:lnTo>
                <a:lnTo>
                  <a:pt x="233438" y="1304245"/>
                </a:lnTo>
                <a:lnTo>
                  <a:pt x="171152" y="1311948"/>
                </a:lnTo>
                <a:lnTo>
                  <a:pt x="142573" y="1312821"/>
                </a:lnTo>
                <a:close/>
              </a:path>
            </a:pathLst>
          </a:custGeom>
          <a:solidFill>
            <a:srgbClr val="E74B3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576705"/>
          </a:xfrm>
          <a:custGeom>
            <a:avLst/>
            <a:gdLst/>
            <a:ahLst/>
            <a:cxnLst/>
            <a:rect l="l" t="t" r="r" b="b"/>
            <a:pathLst>
              <a:path w="12192000" h="1576705">
                <a:moveTo>
                  <a:pt x="0" y="0"/>
                </a:moveTo>
                <a:lnTo>
                  <a:pt x="12191999" y="0"/>
                </a:lnTo>
                <a:lnTo>
                  <a:pt x="12191999" y="1576435"/>
                </a:lnTo>
                <a:lnTo>
                  <a:pt x="0" y="1576435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3832" y="539131"/>
            <a:ext cx="7777480" cy="818515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177800" marR="5080" indent="-165735">
              <a:lnSpc>
                <a:spcPts val="3080"/>
              </a:lnSpc>
              <a:spcBef>
                <a:spcPts val="275"/>
              </a:spcBef>
              <a:tabLst>
                <a:tab pos="1733550" algn="l"/>
                <a:tab pos="1821814" algn="l"/>
                <a:tab pos="2220595" algn="l"/>
                <a:tab pos="2766060" algn="l"/>
                <a:tab pos="2978785" algn="l"/>
                <a:tab pos="3788410" algn="l"/>
                <a:tab pos="4192270" algn="l"/>
                <a:tab pos="5096510" algn="l"/>
                <a:tab pos="5369560" algn="l"/>
                <a:tab pos="5610860" algn="l"/>
                <a:tab pos="5796915" algn="l"/>
                <a:tab pos="6643370" algn="l"/>
              </a:tabLst>
            </a:pPr>
            <a:r>
              <a:rPr dirty="0" sz="2650" spc="260"/>
              <a:t>K</a:t>
            </a:r>
            <a:r>
              <a:rPr dirty="0" sz="2650" spc="370"/>
              <a:t>ee</a:t>
            </a:r>
            <a:r>
              <a:rPr dirty="0" sz="2650" spc="375"/>
              <a:t>p</a:t>
            </a:r>
            <a:r>
              <a:rPr dirty="0" sz="2650" spc="225"/>
              <a:t>i</a:t>
            </a:r>
            <a:r>
              <a:rPr dirty="0" sz="2650" spc="455"/>
              <a:t>n</a:t>
            </a:r>
            <a:r>
              <a:rPr dirty="0" sz="2650" spc="135"/>
              <a:t>g</a:t>
            </a:r>
            <a:r>
              <a:rPr dirty="0" sz="2650"/>
              <a:t>	</a:t>
            </a:r>
            <a:r>
              <a:rPr dirty="0" sz="2650" spc="385"/>
              <a:t>y</a:t>
            </a:r>
            <a:r>
              <a:rPr dirty="0" sz="2650" spc="420"/>
              <a:t>o</a:t>
            </a:r>
            <a:r>
              <a:rPr dirty="0" sz="2650" spc="405"/>
              <a:t>u</a:t>
            </a:r>
            <a:r>
              <a:rPr dirty="0" sz="2650" spc="280"/>
              <a:t>r</a:t>
            </a:r>
            <a:r>
              <a:rPr dirty="0" sz="2650"/>
              <a:t>	</a:t>
            </a:r>
            <a:r>
              <a:rPr dirty="0" sz="2650" spc="210"/>
              <a:t>l</a:t>
            </a:r>
            <a:r>
              <a:rPr dirty="0" sz="2650" spc="225"/>
              <a:t>i</a:t>
            </a:r>
            <a:r>
              <a:rPr dirty="0" sz="2650" spc="325"/>
              <a:t>v</a:t>
            </a:r>
            <a:r>
              <a:rPr dirty="0" sz="2650" spc="370"/>
              <a:t>e</a:t>
            </a:r>
            <a:r>
              <a:rPr dirty="0" sz="2650" spc="280"/>
              <a:t>r</a:t>
            </a:r>
            <a:r>
              <a:rPr dirty="0" sz="2650"/>
              <a:t>	</a:t>
            </a:r>
            <a:r>
              <a:rPr dirty="0" sz="2650" spc="420"/>
              <a:t>h</a:t>
            </a:r>
            <a:r>
              <a:rPr dirty="0" sz="2650" spc="370"/>
              <a:t>e</a:t>
            </a:r>
            <a:r>
              <a:rPr dirty="0" sz="2650" spc="345"/>
              <a:t>a</a:t>
            </a:r>
            <a:r>
              <a:rPr dirty="0" sz="2650" spc="210"/>
              <a:t>l</a:t>
            </a:r>
            <a:r>
              <a:rPr dirty="0" sz="2650" spc="280"/>
              <a:t>t</a:t>
            </a:r>
            <a:r>
              <a:rPr dirty="0" sz="2650" spc="420"/>
              <a:t>h</a:t>
            </a:r>
            <a:r>
              <a:rPr dirty="0" sz="2650" spc="229"/>
              <a:t>y</a:t>
            </a:r>
            <a:r>
              <a:rPr dirty="0" sz="2650"/>
              <a:t>	</a:t>
            </a:r>
            <a:r>
              <a:rPr dirty="0" sz="2650" spc="225"/>
              <a:t>i</a:t>
            </a:r>
            <a:r>
              <a:rPr dirty="0" sz="2650" spc="50"/>
              <a:t>s</a:t>
            </a:r>
            <a:r>
              <a:rPr dirty="0" sz="2650"/>
              <a:t>	</a:t>
            </a:r>
            <a:r>
              <a:rPr dirty="0" sz="2650" spc="225"/>
              <a:t>i</a:t>
            </a:r>
            <a:r>
              <a:rPr dirty="0" sz="2650" spc="715"/>
              <a:t>m</a:t>
            </a:r>
            <a:r>
              <a:rPr dirty="0" sz="2650" spc="375"/>
              <a:t>p</a:t>
            </a:r>
            <a:r>
              <a:rPr dirty="0" sz="2650" spc="420"/>
              <a:t>o</a:t>
            </a:r>
            <a:r>
              <a:rPr dirty="0" sz="2650" spc="434"/>
              <a:t>r</a:t>
            </a:r>
            <a:r>
              <a:rPr dirty="0" sz="2650" spc="280"/>
              <a:t>t</a:t>
            </a:r>
            <a:r>
              <a:rPr dirty="0" sz="2650" spc="345"/>
              <a:t>a</a:t>
            </a:r>
            <a:r>
              <a:rPr dirty="0" sz="2650" spc="455"/>
              <a:t>n</a:t>
            </a:r>
            <a:r>
              <a:rPr dirty="0" sz="2650" spc="105"/>
              <a:t>t  </a:t>
            </a:r>
            <a:r>
              <a:rPr dirty="0" sz="2650" spc="330"/>
              <a:t>because		</a:t>
            </a:r>
            <a:r>
              <a:rPr dirty="0" sz="2650" spc="175"/>
              <a:t>it	</a:t>
            </a:r>
            <a:r>
              <a:rPr dirty="0" sz="2650" spc="270"/>
              <a:t>has	</a:t>
            </a:r>
            <a:r>
              <a:rPr dirty="0" sz="2650" spc="434"/>
              <a:t>many	</a:t>
            </a:r>
            <a:r>
              <a:rPr dirty="0" sz="2650" spc="235"/>
              <a:t>jobs	</a:t>
            </a:r>
            <a:r>
              <a:rPr dirty="0" sz="2650" spc="260"/>
              <a:t>in	</a:t>
            </a:r>
            <a:r>
              <a:rPr dirty="0" sz="2650" spc="375"/>
              <a:t>your	</a:t>
            </a:r>
            <a:r>
              <a:rPr dirty="0" sz="2650" spc="300"/>
              <a:t>body.</a:t>
            </a:r>
            <a:endParaRPr sz="2650"/>
          </a:p>
        </p:txBody>
      </p:sp>
      <p:sp>
        <p:nvSpPr>
          <p:cNvPr id="4" name="object 4"/>
          <p:cNvSpPr/>
          <p:nvPr/>
        </p:nvSpPr>
        <p:spPr>
          <a:xfrm>
            <a:off x="6380732" y="3024270"/>
            <a:ext cx="5268595" cy="3254375"/>
          </a:xfrm>
          <a:custGeom>
            <a:avLst/>
            <a:gdLst/>
            <a:ahLst/>
            <a:cxnLst/>
            <a:rect l="l" t="t" r="r" b="b"/>
            <a:pathLst>
              <a:path w="5268595" h="3254375">
                <a:moveTo>
                  <a:pt x="3115738" y="2499502"/>
                </a:moveTo>
                <a:lnTo>
                  <a:pt x="3125818" y="2490094"/>
                </a:lnTo>
                <a:lnTo>
                  <a:pt x="3133377" y="2479562"/>
                </a:lnTo>
                <a:lnTo>
                  <a:pt x="3134142" y="2479903"/>
                </a:lnTo>
                <a:lnTo>
                  <a:pt x="3139375" y="2468331"/>
                </a:lnTo>
                <a:lnTo>
                  <a:pt x="3185145" y="2405319"/>
                </a:lnTo>
                <a:lnTo>
                  <a:pt x="3234292" y="2329906"/>
                </a:lnTo>
                <a:lnTo>
                  <a:pt x="3276511" y="2265308"/>
                </a:lnTo>
                <a:lnTo>
                  <a:pt x="3317039" y="2199954"/>
                </a:lnTo>
                <a:lnTo>
                  <a:pt x="3355932" y="2133870"/>
                </a:lnTo>
                <a:lnTo>
                  <a:pt x="3393244" y="2067080"/>
                </a:lnTo>
                <a:lnTo>
                  <a:pt x="3429033" y="1999610"/>
                </a:lnTo>
                <a:lnTo>
                  <a:pt x="3458176" y="1943080"/>
                </a:lnTo>
                <a:lnTo>
                  <a:pt x="3491085" y="1874324"/>
                </a:lnTo>
                <a:lnTo>
                  <a:pt x="3517460" y="1816558"/>
                </a:lnTo>
                <a:lnTo>
                  <a:pt x="3542535" y="1758211"/>
                </a:lnTo>
                <a:lnTo>
                  <a:pt x="3566366" y="1699309"/>
                </a:lnTo>
                <a:lnTo>
                  <a:pt x="3589009" y="1639877"/>
                </a:lnTo>
                <a:lnTo>
                  <a:pt x="3610521" y="1579939"/>
                </a:lnTo>
                <a:lnTo>
                  <a:pt x="3630957" y="1519520"/>
                </a:lnTo>
                <a:lnTo>
                  <a:pt x="3645193" y="1470242"/>
                </a:lnTo>
                <a:lnTo>
                  <a:pt x="3663645" y="1408938"/>
                </a:lnTo>
                <a:lnTo>
                  <a:pt x="3676010" y="1358823"/>
                </a:lnTo>
                <a:lnTo>
                  <a:pt x="3687523" y="1308329"/>
                </a:lnTo>
                <a:lnTo>
                  <a:pt x="3698240" y="1257479"/>
                </a:lnTo>
                <a:lnTo>
                  <a:pt x="3708217" y="1206298"/>
                </a:lnTo>
                <a:lnTo>
                  <a:pt x="3717510" y="1154812"/>
                </a:lnTo>
                <a:lnTo>
                  <a:pt x="3726175" y="1103045"/>
                </a:lnTo>
                <a:lnTo>
                  <a:pt x="3729089" y="1062619"/>
                </a:lnTo>
                <a:lnTo>
                  <a:pt x="3736666" y="1010367"/>
                </a:lnTo>
                <a:lnTo>
                  <a:pt x="3738603" y="969505"/>
                </a:lnTo>
                <a:lnTo>
                  <a:pt x="3740137" y="928462"/>
                </a:lnTo>
                <a:lnTo>
                  <a:pt x="3741322" y="887264"/>
                </a:lnTo>
                <a:lnTo>
                  <a:pt x="3742216" y="845935"/>
                </a:lnTo>
                <a:lnTo>
                  <a:pt x="3742873" y="804501"/>
                </a:lnTo>
                <a:lnTo>
                  <a:pt x="3743350" y="762987"/>
                </a:lnTo>
                <a:lnTo>
                  <a:pt x="3743703" y="721417"/>
                </a:lnTo>
                <a:lnTo>
                  <a:pt x="3733901" y="661403"/>
                </a:lnTo>
                <a:lnTo>
                  <a:pt x="3734218" y="619816"/>
                </a:lnTo>
                <a:lnTo>
                  <a:pt x="3729454" y="589870"/>
                </a:lnTo>
                <a:lnTo>
                  <a:pt x="3724847" y="559994"/>
                </a:lnTo>
                <a:lnTo>
                  <a:pt x="3720451" y="530212"/>
                </a:lnTo>
                <a:lnTo>
                  <a:pt x="3716322" y="500550"/>
                </a:lnTo>
                <a:lnTo>
                  <a:pt x="3707339" y="482628"/>
                </a:lnTo>
                <a:lnTo>
                  <a:pt x="3703914" y="453280"/>
                </a:lnTo>
                <a:lnTo>
                  <a:pt x="3700924" y="424127"/>
                </a:lnTo>
                <a:lnTo>
                  <a:pt x="3693247" y="406789"/>
                </a:lnTo>
                <a:lnTo>
                  <a:pt x="3686118" y="389695"/>
                </a:lnTo>
                <a:lnTo>
                  <a:pt x="3684771" y="361275"/>
                </a:lnTo>
                <a:lnTo>
                  <a:pt x="3678905" y="344746"/>
                </a:lnTo>
                <a:lnTo>
                  <a:pt x="3673754" y="328536"/>
                </a:lnTo>
                <a:lnTo>
                  <a:pt x="3664195" y="324267"/>
                </a:lnTo>
                <a:lnTo>
                  <a:pt x="3661276" y="309054"/>
                </a:lnTo>
                <a:lnTo>
                  <a:pt x="3641834" y="258643"/>
                </a:lnTo>
                <a:lnTo>
                  <a:pt x="3687659" y="265201"/>
                </a:lnTo>
                <a:lnTo>
                  <a:pt x="3729961" y="284094"/>
                </a:lnTo>
                <a:lnTo>
                  <a:pt x="3778934" y="292059"/>
                </a:lnTo>
                <a:lnTo>
                  <a:pt x="3933195" y="319231"/>
                </a:lnTo>
                <a:lnTo>
                  <a:pt x="3981344" y="340736"/>
                </a:lnTo>
                <a:lnTo>
                  <a:pt x="4310002" y="404073"/>
                </a:lnTo>
                <a:lnTo>
                  <a:pt x="4371396" y="417585"/>
                </a:lnTo>
                <a:lnTo>
                  <a:pt x="4437224" y="419168"/>
                </a:lnTo>
                <a:lnTo>
                  <a:pt x="4613315" y="456090"/>
                </a:lnTo>
                <a:lnTo>
                  <a:pt x="4664418" y="478914"/>
                </a:lnTo>
                <a:lnTo>
                  <a:pt x="4719262" y="489501"/>
                </a:lnTo>
                <a:lnTo>
                  <a:pt x="4824077" y="508497"/>
                </a:lnTo>
                <a:lnTo>
                  <a:pt x="4873772" y="516783"/>
                </a:lnTo>
                <a:lnTo>
                  <a:pt x="4916293" y="535775"/>
                </a:lnTo>
                <a:lnTo>
                  <a:pt x="4961860" y="542218"/>
                </a:lnTo>
                <a:lnTo>
                  <a:pt x="5179972" y="639636"/>
                </a:lnTo>
                <a:lnTo>
                  <a:pt x="5205802" y="665082"/>
                </a:lnTo>
                <a:lnTo>
                  <a:pt x="5226304" y="702057"/>
                </a:lnTo>
                <a:lnTo>
                  <a:pt x="5250511" y="726778"/>
                </a:lnTo>
                <a:lnTo>
                  <a:pt x="5261562" y="773441"/>
                </a:lnTo>
                <a:lnTo>
                  <a:pt x="5268489" y="818263"/>
                </a:lnTo>
                <a:lnTo>
                  <a:pt x="5264787" y="872246"/>
                </a:lnTo>
                <a:lnTo>
                  <a:pt x="5249132" y="934800"/>
                </a:lnTo>
                <a:lnTo>
                  <a:pt x="5225378" y="993736"/>
                </a:lnTo>
                <a:lnTo>
                  <a:pt x="5193609" y="1063002"/>
                </a:lnTo>
                <a:lnTo>
                  <a:pt x="5155301" y="1143256"/>
                </a:lnTo>
                <a:lnTo>
                  <a:pt x="5120849" y="1211324"/>
                </a:lnTo>
                <a:lnTo>
                  <a:pt x="5090294" y="1267223"/>
                </a:lnTo>
                <a:lnTo>
                  <a:pt x="5053313" y="1334161"/>
                </a:lnTo>
                <a:lnTo>
                  <a:pt x="5015126" y="1400560"/>
                </a:lnTo>
                <a:lnTo>
                  <a:pt x="4980950" y="1454841"/>
                </a:lnTo>
                <a:lnTo>
                  <a:pt x="4945644" y="1508618"/>
                </a:lnTo>
                <a:lnTo>
                  <a:pt x="4909247" y="1561908"/>
                </a:lnTo>
                <a:lnTo>
                  <a:pt x="4871796" y="1614727"/>
                </a:lnTo>
                <a:lnTo>
                  <a:pt x="4833332" y="1667093"/>
                </a:lnTo>
                <a:lnTo>
                  <a:pt x="4793892" y="1719023"/>
                </a:lnTo>
                <a:lnTo>
                  <a:pt x="4758693" y="1758939"/>
                </a:lnTo>
                <a:lnTo>
                  <a:pt x="4717417" y="1810049"/>
                </a:lnTo>
                <a:lnTo>
                  <a:pt x="4680459" y="1849179"/>
                </a:lnTo>
                <a:lnTo>
                  <a:pt x="4642680" y="1887942"/>
                </a:lnTo>
                <a:lnTo>
                  <a:pt x="4604117" y="1926355"/>
                </a:lnTo>
                <a:lnTo>
                  <a:pt x="4564809" y="1964435"/>
                </a:lnTo>
                <a:lnTo>
                  <a:pt x="4524795" y="2002200"/>
                </a:lnTo>
                <a:lnTo>
                  <a:pt x="4484113" y="2039666"/>
                </a:lnTo>
                <a:lnTo>
                  <a:pt x="4447981" y="2065256"/>
                </a:lnTo>
                <a:lnTo>
                  <a:pt x="4406078" y="2102177"/>
                </a:lnTo>
                <a:lnTo>
                  <a:pt x="4368802" y="2127256"/>
                </a:lnTo>
                <a:lnTo>
                  <a:pt x="4331012" y="2152105"/>
                </a:lnTo>
                <a:lnTo>
                  <a:pt x="4292747" y="2176742"/>
                </a:lnTo>
                <a:lnTo>
                  <a:pt x="4254045" y="2201183"/>
                </a:lnTo>
                <a:lnTo>
                  <a:pt x="4214944" y="2225447"/>
                </a:lnTo>
                <a:lnTo>
                  <a:pt x="4175483" y="2249549"/>
                </a:lnTo>
                <a:lnTo>
                  <a:pt x="4135701" y="2273509"/>
                </a:lnTo>
                <a:lnTo>
                  <a:pt x="4100814" y="2285745"/>
                </a:lnTo>
                <a:lnTo>
                  <a:pt x="4060504" y="2309469"/>
                </a:lnTo>
                <a:lnTo>
                  <a:pt x="4025168" y="2321504"/>
                </a:lnTo>
                <a:lnTo>
                  <a:pt x="3984484" y="2345061"/>
                </a:lnTo>
                <a:lnTo>
                  <a:pt x="3734492" y="2428133"/>
                </a:lnTo>
                <a:lnTo>
                  <a:pt x="3704212" y="2428518"/>
                </a:lnTo>
                <a:lnTo>
                  <a:pt x="3668931" y="2440578"/>
                </a:lnTo>
                <a:lnTo>
                  <a:pt x="3639046" y="2441140"/>
                </a:lnTo>
                <a:lnTo>
                  <a:pt x="3604238" y="2453411"/>
                </a:lnTo>
                <a:lnTo>
                  <a:pt x="3574904" y="2454219"/>
                </a:lnTo>
                <a:lnTo>
                  <a:pt x="3540723" y="2466770"/>
                </a:lnTo>
                <a:lnTo>
                  <a:pt x="3483872" y="2469197"/>
                </a:lnTo>
                <a:lnTo>
                  <a:pt x="3456099" y="2470701"/>
                </a:lnTo>
                <a:lnTo>
                  <a:pt x="3428813" y="2472424"/>
                </a:lnTo>
                <a:lnTo>
                  <a:pt x="3396873" y="2485976"/>
                </a:lnTo>
                <a:lnTo>
                  <a:pt x="3370676" y="2488185"/>
                </a:lnTo>
                <a:lnTo>
                  <a:pt x="3345081" y="2490662"/>
                </a:lnTo>
                <a:lnTo>
                  <a:pt x="3325306" y="2481830"/>
                </a:lnTo>
                <a:lnTo>
                  <a:pt x="3301031" y="2484897"/>
                </a:lnTo>
                <a:lnTo>
                  <a:pt x="3277473" y="2488284"/>
                </a:lnTo>
                <a:lnTo>
                  <a:pt x="3254672" y="2492009"/>
                </a:lnTo>
                <a:lnTo>
                  <a:pt x="3217292" y="2489223"/>
                </a:lnTo>
                <a:lnTo>
                  <a:pt x="3176154" y="2498667"/>
                </a:lnTo>
                <a:lnTo>
                  <a:pt x="3143426" y="2497959"/>
                </a:lnTo>
                <a:lnTo>
                  <a:pt x="3115738" y="2499502"/>
                </a:lnTo>
                <a:close/>
              </a:path>
              <a:path w="5268595" h="3254375">
                <a:moveTo>
                  <a:pt x="217308" y="3166140"/>
                </a:moveTo>
                <a:lnTo>
                  <a:pt x="0" y="3069081"/>
                </a:lnTo>
                <a:lnTo>
                  <a:pt x="1874" y="3014281"/>
                </a:lnTo>
                <a:lnTo>
                  <a:pt x="4894" y="3001721"/>
                </a:lnTo>
                <a:lnTo>
                  <a:pt x="1347" y="3000137"/>
                </a:lnTo>
                <a:lnTo>
                  <a:pt x="1673" y="2986373"/>
                </a:lnTo>
                <a:lnTo>
                  <a:pt x="5957" y="2960468"/>
                </a:lnTo>
                <a:lnTo>
                  <a:pt x="3925" y="2945651"/>
                </a:lnTo>
                <a:lnTo>
                  <a:pt x="6019" y="2918768"/>
                </a:lnTo>
                <a:lnTo>
                  <a:pt x="7144" y="2891453"/>
                </a:lnTo>
                <a:lnTo>
                  <a:pt x="12563" y="2852146"/>
                </a:lnTo>
                <a:lnTo>
                  <a:pt x="12003" y="2824077"/>
                </a:lnTo>
                <a:lnTo>
                  <a:pt x="15905" y="2784092"/>
                </a:lnTo>
                <a:lnTo>
                  <a:pt x="19174" y="2743825"/>
                </a:lnTo>
                <a:lnTo>
                  <a:pt x="21894" y="2703312"/>
                </a:lnTo>
                <a:lnTo>
                  <a:pt x="29330" y="2650996"/>
                </a:lnTo>
                <a:lnTo>
                  <a:pt x="36385" y="2598511"/>
                </a:lnTo>
                <a:lnTo>
                  <a:pt x="43143" y="2545892"/>
                </a:lnTo>
                <a:lnTo>
                  <a:pt x="49689" y="2493180"/>
                </a:lnTo>
                <a:lnTo>
                  <a:pt x="62481" y="2387619"/>
                </a:lnTo>
                <a:lnTo>
                  <a:pt x="74074" y="2323251"/>
                </a:lnTo>
                <a:lnTo>
                  <a:pt x="80611" y="2270534"/>
                </a:lnTo>
                <a:lnTo>
                  <a:pt x="92536" y="2206315"/>
                </a:lnTo>
                <a:lnTo>
                  <a:pt x="104753" y="2142225"/>
                </a:lnTo>
                <a:lnTo>
                  <a:pt x="117346" y="2078304"/>
                </a:lnTo>
                <a:lnTo>
                  <a:pt x="130399" y="2014588"/>
                </a:lnTo>
                <a:lnTo>
                  <a:pt x="143997" y="1951115"/>
                </a:lnTo>
                <a:lnTo>
                  <a:pt x="158223" y="1887923"/>
                </a:lnTo>
                <a:lnTo>
                  <a:pt x="178340" y="1813454"/>
                </a:lnTo>
                <a:lnTo>
                  <a:pt x="194075" y="1750936"/>
                </a:lnTo>
                <a:lnTo>
                  <a:pt x="210691" y="1688811"/>
                </a:lnTo>
                <a:lnTo>
                  <a:pt x="233450" y="1615521"/>
                </a:lnTo>
                <a:lnTo>
                  <a:pt x="252079" y="1554295"/>
                </a:lnTo>
                <a:lnTo>
                  <a:pt x="271841" y="1493576"/>
                </a:lnTo>
                <a:lnTo>
                  <a:pt x="297998" y="1421804"/>
                </a:lnTo>
                <a:lnTo>
                  <a:pt x="320278" y="1362209"/>
                </a:lnTo>
                <a:lnTo>
                  <a:pt x="349122" y="1291637"/>
                </a:lnTo>
                <a:lnTo>
                  <a:pt x="374255" y="1233316"/>
                </a:lnTo>
                <a:lnTo>
                  <a:pt x="400782" y="1175618"/>
                </a:lnTo>
                <a:lnTo>
                  <a:pt x="428554" y="1118476"/>
                </a:lnTo>
                <a:lnTo>
                  <a:pt x="457548" y="1061881"/>
                </a:lnTo>
                <a:lnTo>
                  <a:pt x="482563" y="1017417"/>
                </a:lnTo>
                <a:lnTo>
                  <a:pt x="513934" y="961882"/>
                </a:lnTo>
                <a:lnTo>
                  <a:pt x="541280" y="918459"/>
                </a:lnTo>
                <a:lnTo>
                  <a:pt x="574935" y="863945"/>
                </a:lnTo>
                <a:lnTo>
                  <a:pt x="604519" y="821522"/>
                </a:lnTo>
                <a:lnTo>
                  <a:pt x="635187" y="779583"/>
                </a:lnTo>
                <a:lnTo>
                  <a:pt x="666918" y="738118"/>
                </a:lnTo>
                <a:lnTo>
                  <a:pt x="699687" y="697117"/>
                </a:lnTo>
                <a:lnTo>
                  <a:pt x="733472" y="656570"/>
                </a:lnTo>
                <a:lnTo>
                  <a:pt x="768250" y="616467"/>
                </a:lnTo>
                <a:lnTo>
                  <a:pt x="803997" y="576796"/>
                </a:lnTo>
                <a:lnTo>
                  <a:pt x="840692" y="537549"/>
                </a:lnTo>
                <a:lnTo>
                  <a:pt x="873131" y="510310"/>
                </a:lnTo>
                <a:lnTo>
                  <a:pt x="911651" y="471878"/>
                </a:lnTo>
                <a:lnTo>
                  <a:pt x="945870" y="445434"/>
                </a:lnTo>
                <a:lnTo>
                  <a:pt x="986122" y="407776"/>
                </a:lnTo>
                <a:lnTo>
                  <a:pt x="1022028" y="382085"/>
                </a:lnTo>
                <a:lnTo>
                  <a:pt x="1058743" y="356756"/>
                </a:lnTo>
                <a:lnTo>
                  <a:pt x="1096244" y="331777"/>
                </a:lnTo>
                <a:lnTo>
                  <a:pt x="1134508" y="307140"/>
                </a:lnTo>
                <a:lnTo>
                  <a:pt x="1173512" y="282834"/>
                </a:lnTo>
                <a:lnTo>
                  <a:pt x="1213233" y="258847"/>
                </a:lnTo>
                <a:lnTo>
                  <a:pt x="1253649" y="235171"/>
                </a:lnTo>
                <a:lnTo>
                  <a:pt x="1294736" y="211795"/>
                </a:lnTo>
                <a:lnTo>
                  <a:pt x="1336472" y="188708"/>
                </a:lnTo>
                <a:lnTo>
                  <a:pt x="1373653" y="177496"/>
                </a:lnTo>
                <a:lnTo>
                  <a:pt x="1416616" y="154958"/>
                </a:lnTo>
                <a:lnTo>
                  <a:pt x="1454980" y="144274"/>
                </a:lnTo>
                <a:lnTo>
                  <a:pt x="1499079" y="122243"/>
                </a:lnTo>
                <a:lnTo>
                  <a:pt x="1538532" y="112046"/>
                </a:lnTo>
                <a:lnTo>
                  <a:pt x="1578496" y="102077"/>
                </a:lnTo>
                <a:lnTo>
                  <a:pt x="1624126" y="80730"/>
                </a:lnTo>
                <a:lnTo>
                  <a:pt x="1665042" y="71186"/>
                </a:lnTo>
                <a:lnTo>
                  <a:pt x="1706399" y="61840"/>
                </a:lnTo>
                <a:lnTo>
                  <a:pt x="1790347" y="43697"/>
                </a:lnTo>
                <a:lnTo>
                  <a:pt x="1875785" y="26221"/>
                </a:lnTo>
                <a:lnTo>
                  <a:pt x="1913827" y="29303"/>
                </a:lnTo>
                <a:lnTo>
                  <a:pt x="2001157" y="12671"/>
                </a:lnTo>
                <a:lnTo>
                  <a:pt x="2040041" y="16129"/>
                </a:lnTo>
                <a:lnTo>
                  <a:pt x="2128849" y="158"/>
                </a:lnTo>
                <a:lnTo>
                  <a:pt x="2208054" y="7716"/>
                </a:lnTo>
                <a:lnTo>
                  <a:pt x="2253062" y="0"/>
                </a:lnTo>
                <a:lnTo>
                  <a:pt x="2333056" y="7910"/>
                </a:lnTo>
                <a:lnTo>
                  <a:pt x="2378355" y="324"/>
                </a:lnTo>
                <a:lnTo>
                  <a:pt x="2778573" y="39985"/>
                </a:lnTo>
                <a:lnTo>
                  <a:pt x="2812812" y="55278"/>
                </a:lnTo>
                <a:lnTo>
                  <a:pt x="2929766" y="65787"/>
                </a:lnTo>
                <a:lnTo>
                  <a:pt x="2963061" y="80658"/>
                </a:lnTo>
                <a:lnTo>
                  <a:pt x="3039106" y="86804"/>
                </a:lnTo>
                <a:lnTo>
                  <a:pt x="3071452" y="101251"/>
                </a:lnTo>
                <a:lnTo>
                  <a:pt x="3108615" y="103940"/>
                </a:lnTo>
                <a:lnTo>
                  <a:pt x="3140213" y="118053"/>
                </a:lnTo>
                <a:lnTo>
                  <a:pt x="3176582" y="120388"/>
                </a:lnTo>
                <a:lnTo>
                  <a:pt x="3207340" y="134126"/>
                </a:lnTo>
                <a:lnTo>
                  <a:pt x="3242824" y="136065"/>
                </a:lnTo>
                <a:lnTo>
                  <a:pt x="3301977" y="162486"/>
                </a:lnTo>
                <a:lnTo>
                  <a:pt x="3335960" y="163755"/>
                </a:lnTo>
                <a:lnTo>
                  <a:pt x="3364218" y="176376"/>
                </a:lnTo>
                <a:lnTo>
                  <a:pt x="3397086" y="177146"/>
                </a:lnTo>
                <a:lnTo>
                  <a:pt x="3424182" y="189249"/>
                </a:lnTo>
                <a:lnTo>
                  <a:pt x="3493526" y="359313"/>
                </a:lnTo>
                <a:lnTo>
                  <a:pt x="3496446" y="374526"/>
                </a:lnTo>
                <a:lnTo>
                  <a:pt x="3500519" y="390254"/>
                </a:lnTo>
                <a:lnTo>
                  <a:pt x="3505431" y="406357"/>
                </a:lnTo>
                <a:lnTo>
                  <a:pt x="3511114" y="422805"/>
                </a:lnTo>
                <a:lnTo>
                  <a:pt x="3512323" y="451163"/>
                </a:lnTo>
                <a:lnTo>
                  <a:pt x="3519349" y="468210"/>
                </a:lnTo>
                <a:lnTo>
                  <a:pt x="3526946" y="485513"/>
                </a:lnTo>
                <a:lnTo>
                  <a:pt x="3529870" y="514637"/>
                </a:lnTo>
                <a:lnTo>
                  <a:pt x="3533231" y="543957"/>
                </a:lnTo>
                <a:lnTo>
                  <a:pt x="3536965" y="573443"/>
                </a:lnTo>
                <a:lnTo>
                  <a:pt x="3546183" y="591469"/>
                </a:lnTo>
                <a:lnTo>
                  <a:pt x="3545281" y="632794"/>
                </a:lnTo>
                <a:lnTo>
                  <a:pt x="3549730" y="662599"/>
                </a:lnTo>
                <a:lnTo>
                  <a:pt x="3558878" y="722322"/>
                </a:lnTo>
                <a:lnTo>
                  <a:pt x="3558265" y="763775"/>
                </a:lnTo>
                <a:lnTo>
                  <a:pt x="3557556" y="805187"/>
                </a:lnTo>
                <a:lnTo>
                  <a:pt x="3561866" y="834930"/>
                </a:lnTo>
                <a:lnTo>
                  <a:pt x="3560769" y="876168"/>
                </a:lnTo>
                <a:lnTo>
                  <a:pt x="3559378" y="917274"/>
                </a:lnTo>
                <a:lnTo>
                  <a:pt x="3552447" y="969815"/>
                </a:lnTo>
                <a:lnTo>
                  <a:pt x="3550267" y="1010569"/>
                </a:lnTo>
                <a:lnTo>
                  <a:pt x="3547593" y="1051102"/>
                </a:lnTo>
                <a:lnTo>
                  <a:pt x="3539179" y="1102981"/>
                </a:lnTo>
                <a:lnTo>
                  <a:pt x="3530138" y="1154579"/>
                </a:lnTo>
                <a:lnTo>
                  <a:pt x="3525582" y="1194272"/>
                </a:lnTo>
                <a:lnTo>
                  <a:pt x="3515087" y="1245221"/>
                </a:lnTo>
                <a:lnTo>
                  <a:pt x="3503764" y="1295801"/>
                </a:lnTo>
                <a:lnTo>
                  <a:pt x="3486368" y="1357577"/>
                </a:lnTo>
                <a:lnTo>
                  <a:pt x="3473191" y="1407328"/>
                </a:lnTo>
                <a:lnTo>
                  <a:pt x="3453808" y="1468217"/>
                </a:lnTo>
                <a:lnTo>
                  <a:pt x="3438511" y="1517021"/>
                </a:lnTo>
                <a:lnTo>
                  <a:pt x="3416874" y="1576903"/>
                </a:lnTo>
                <a:lnTo>
                  <a:pt x="3394010" y="1636237"/>
                </a:lnTo>
                <a:lnTo>
                  <a:pt x="3369853" y="1694994"/>
                </a:lnTo>
                <a:lnTo>
                  <a:pt x="3344336" y="1753142"/>
                </a:lnTo>
                <a:lnTo>
                  <a:pt x="3312213" y="1822250"/>
                </a:lnTo>
                <a:lnTo>
                  <a:pt x="3283776" y="1879095"/>
                </a:lnTo>
                <a:lnTo>
                  <a:pt x="3248599" y="1946839"/>
                </a:lnTo>
                <a:lnTo>
                  <a:pt x="3211797" y="2013856"/>
                </a:lnTo>
                <a:lnTo>
                  <a:pt x="3173301" y="2080118"/>
                </a:lnTo>
                <a:lnTo>
                  <a:pt x="3133046" y="2145593"/>
                </a:lnTo>
                <a:lnTo>
                  <a:pt x="3090964" y="2210253"/>
                </a:lnTo>
                <a:lnTo>
                  <a:pt x="3041810" y="2285663"/>
                </a:lnTo>
                <a:lnTo>
                  <a:pt x="2995876" y="2348602"/>
                </a:lnTo>
                <a:lnTo>
                  <a:pt x="2966254" y="2391009"/>
                </a:lnTo>
                <a:lnTo>
                  <a:pt x="2936095" y="2433175"/>
                </a:lnTo>
                <a:lnTo>
                  <a:pt x="2910639" y="2463533"/>
                </a:lnTo>
                <a:lnTo>
                  <a:pt x="2879592" y="2505303"/>
                </a:lnTo>
                <a:lnTo>
                  <a:pt x="2848194" y="2546916"/>
                </a:lnTo>
                <a:lnTo>
                  <a:pt x="2816508" y="2588400"/>
                </a:lnTo>
                <a:lnTo>
                  <a:pt x="2784597" y="2629784"/>
                </a:lnTo>
                <a:lnTo>
                  <a:pt x="2752523" y="2671095"/>
                </a:lnTo>
                <a:lnTo>
                  <a:pt x="2720348" y="2712362"/>
                </a:lnTo>
                <a:lnTo>
                  <a:pt x="2653960" y="2738347"/>
                </a:lnTo>
                <a:lnTo>
                  <a:pt x="2511609" y="2813859"/>
                </a:lnTo>
                <a:lnTo>
                  <a:pt x="2380684" y="2866656"/>
                </a:lnTo>
                <a:lnTo>
                  <a:pt x="2310453" y="2904834"/>
                </a:lnTo>
                <a:lnTo>
                  <a:pt x="2181189" y="2958373"/>
                </a:lnTo>
                <a:lnTo>
                  <a:pt x="2122165" y="2973738"/>
                </a:lnTo>
                <a:lnTo>
                  <a:pt x="1994632" y="3028050"/>
                </a:lnTo>
                <a:lnTo>
                  <a:pt x="1878650" y="3059703"/>
                </a:lnTo>
                <a:lnTo>
                  <a:pt x="1815937" y="3087329"/>
                </a:lnTo>
                <a:lnTo>
                  <a:pt x="1645209" y="3136258"/>
                </a:lnTo>
                <a:lnTo>
                  <a:pt x="1588937" y="3152852"/>
                </a:lnTo>
                <a:lnTo>
                  <a:pt x="1538170" y="3157996"/>
                </a:lnTo>
                <a:lnTo>
                  <a:pt x="1482553" y="3174882"/>
                </a:lnTo>
                <a:lnTo>
                  <a:pt x="1432448" y="3180322"/>
                </a:lnTo>
                <a:lnTo>
                  <a:pt x="1377500" y="3197507"/>
                </a:lnTo>
                <a:lnTo>
                  <a:pt x="1230256" y="3215197"/>
                </a:lnTo>
                <a:lnTo>
                  <a:pt x="1176695" y="3233002"/>
                </a:lnTo>
                <a:lnTo>
                  <a:pt x="1133848" y="3227775"/>
                </a:lnTo>
                <a:lnTo>
                  <a:pt x="991948" y="3247851"/>
                </a:lnTo>
                <a:lnTo>
                  <a:pt x="950565" y="3243277"/>
                </a:lnTo>
                <a:lnTo>
                  <a:pt x="904379" y="3250467"/>
                </a:lnTo>
                <a:lnTo>
                  <a:pt x="863752" y="3246230"/>
                </a:lnTo>
                <a:lnTo>
                  <a:pt x="818329" y="3253761"/>
                </a:lnTo>
                <a:lnTo>
                  <a:pt x="661264" y="3239246"/>
                </a:lnTo>
                <a:lnTo>
                  <a:pt x="510643" y="3227609"/>
                </a:lnTo>
                <a:lnTo>
                  <a:pt x="474024" y="3225163"/>
                </a:lnTo>
                <a:lnTo>
                  <a:pt x="443006" y="3211309"/>
                </a:lnTo>
                <a:lnTo>
                  <a:pt x="371893" y="3207366"/>
                </a:lnTo>
                <a:lnTo>
                  <a:pt x="342165" y="3194088"/>
                </a:lnTo>
                <a:lnTo>
                  <a:pt x="307695" y="3192601"/>
                </a:lnTo>
                <a:lnTo>
                  <a:pt x="250442" y="3167030"/>
                </a:lnTo>
                <a:lnTo>
                  <a:pt x="217308" y="3166140"/>
                </a:lnTo>
                <a:close/>
              </a:path>
            </a:pathLst>
          </a:custGeom>
          <a:solidFill>
            <a:srgbClr val="E74B3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81506" y="5248967"/>
            <a:ext cx="614901" cy="662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07990" y="3890881"/>
            <a:ext cx="675310" cy="754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011863" y="1909341"/>
            <a:ext cx="7026909" cy="4700270"/>
          </a:xfrm>
          <a:prstGeom prst="rect">
            <a:avLst/>
          </a:prstGeom>
        </p:spPr>
        <p:txBody>
          <a:bodyPr wrap="square" lIns="0" tIns="178435" rIns="0" bIns="0" rtlCol="0" vert="horz">
            <a:spAutoFit/>
          </a:bodyPr>
          <a:lstStyle/>
          <a:p>
            <a:pPr marL="4718685">
              <a:lnSpc>
                <a:spcPct val="100000"/>
              </a:lnSpc>
              <a:spcBef>
                <a:spcPts val="1405"/>
              </a:spcBef>
              <a:tabLst>
                <a:tab pos="6883400" algn="l"/>
              </a:tabLst>
            </a:pPr>
            <a:r>
              <a:rPr dirty="0" sz="2250" spc="35" i="1">
                <a:solidFill>
                  <a:srgbClr val="092E6E"/>
                </a:solidFill>
                <a:latin typeface="Arial"/>
                <a:cs typeface="Arial"/>
              </a:rPr>
              <a:t>Digests</a:t>
            </a:r>
            <a:r>
              <a:rPr dirty="0" sz="2250" spc="180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80" i="1">
                <a:solidFill>
                  <a:srgbClr val="092E6E"/>
                </a:solidFill>
                <a:latin typeface="Arial"/>
                <a:cs typeface="Arial"/>
              </a:rPr>
              <a:t>food.	</a:t>
            </a:r>
            <a:r>
              <a:rPr dirty="0" u="sng" sz="2250" spc="80">
                <a:solidFill>
                  <a:srgbClr val="092E6E"/>
                </a:solidFill>
                <a:uFill>
                  <a:solidFill>
                    <a:srgbClr val="D6C1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250" spc="-105">
                <a:solidFill>
                  <a:srgbClr val="092E6E"/>
                </a:solidFill>
                <a:uFill>
                  <a:solidFill>
                    <a:srgbClr val="D6C123"/>
                  </a:solidFill>
                </a:uFill>
                <a:latin typeface="Times New Roman"/>
                <a:cs typeface="Times New Roman"/>
              </a:rPr>
              <a:t> </a:t>
            </a:r>
            <a:endParaRPr sz="2250">
              <a:latin typeface="Times New Roman"/>
              <a:cs typeface="Times New Roman"/>
            </a:endParaRPr>
          </a:p>
          <a:p>
            <a:pPr marL="3469004">
              <a:lnSpc>
                <a:spcPct val="100000"/>
              </a:lnSpc>
              <a:spcBef>
                <a:spcPts val="1305"/>
              </a:spcBef>
            </a:pPr>
            <a:r>
              <a:rPr dirty="0" sz="2250" spc="25" i="1">
                <a:solidFill>
                  <a:srgbClr val="092E6E"/>
                </a:solidFill>
                <a:latin typeface="Arial"/>
                <a:cs typeface="Arial"/>
              </a:rPr>
              <a:t>Regulates</a:t>
            </a:r>
            <a:r>
              <a:rPr dirty="0" sz="2250" spc="265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40" i="1">
                <a:solidFill>
                  <a:srgbClr val="092E6E"/>
                </a:solidFill>
                <a:latin typeface="Arial"/>
                <a:cs typeface="Arial"/>
              </a:rPr>
              <a:t>energy.</a:t>
            </a:r>
            <a:endParaRPr sz="2250">
              <a:latin typeface="Arial"/>
              <a:cs typeface="Arial"/>
            </a:endParaRPr>
          </a:p>
          <a:p>
            <a:pPr algn="ctr" marL="464184">
              <a:lnSpc>
                <a:spcPct val="100000"/>
              </a:lnSpc>
              <a:spcBef>
                <a:spcPts val="1470"/>
              </a:spcBef>
            </a:pPr>
            <a:r>
              <a:rPr dirty="0" sz="2250" spc="80" i="1">
                <a:solidFill>
                  <a:srgbClr val="092E6E"/>
                </a:solidFill>
                <a:latin typeface="Arial"/>
                <a:cs typeface="Arial"/>
              </a:rPr>
              <a:t>Builds</a:t>
            </a:r>
            <a:r>
              <a:rPr dirty="0" sz="2250" spc="270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10" i="1">
                <a:solidFill>
                  <a:srgbClr val="092E6E"/>
                </a:solidFill>
                <a:latin typeface="Arial"/>
                <a:cs typeface="Arial"/>
              </a:rPr>
              <a:t>muscle.</a:t>
            </a:r>
            <a:endParaRPr sz="2250">
              <a:latin typeface="Arial"/>
              <a:cs typeface="Arial"/>
            </a:endParaRPr>
          </a:p>
          <a:p>
            <a:pPr algn="ctr" marR="890905">
              <a:lnSpc>
                <a:spcPct val="100000"/>
              </a:lnSpc>
              <a:spcBef>
                <a:spcPts val="2350"/>
              </a:spcBef>
            </a:pPr>
            <a:r>
              <a:rPr dirty="0" sz="2250" spc="35" i="1">
                <a:solidFill>
                  <a:srgbClr val="092E6E"/>
                </a:solidFill>
                <a:latin typeface="Arial"/>
                <a:cs typeface="Arial"/>
              </a:rPr>
              <a:t>Breaks </a:t>
            </a:r>
            <a:r>
              <a:rPr dirty="0" sz="2250" spc="114" i="1">
                <a:solidFill>
                  <a:srgbClr val="092E6E"/>
                </a:solidFill>
                <a:latin typeface="Arial"/>
                <a:cs typeface="Arial"/>
              </a:rPr>
              <a:t>down</a:t>
            </a:r>
            <a:r>
              <a:rPr dirty="0" sz="2250" spc="-155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85" i="1">
                <a:solidFill>
                  <a:srgbClr val="092E6E"/>
                </a:solidFill>
                <a:latin typeface="Arial"/>
                <a:cs typeface="Arial"/>
              </a:rPr>
              <a:t>toxins.</a:t>
            </a:r>
            <a:endParaRPr sz="2250">
              <a:latin typeface="Arial"/>
              <a:cs typeface="Arial"/>
            </a:endParaRPr>
          </a:p>
          <a:p>
            <a:pPr algn="ctr" marR="915035">
              <a:lnSpc>
                <a:spcPct val="100000"/>
              </a:lnSpc>
              <a:spcBef>
                <a:spcPts val="2585"/>
              </a:spcBef>
            </a:pPr>
            <a:r>
              <a:rPr dirty="0" sz="2250" spc="60" i="1">
                <a:solidFill>
                  <a:srgbClr val="092E6E"/>
                </a:solidFill>
                <a:latin typeface="Arial"/>
                <a:cs typeface="Arial"/>
              </a:rPr>
              <a:t>Fights</a:t>
            </a:r>
            <a:r>
              <a:rPr dirty="0" sz="2250" spc="270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85" i="1">
                <a:solidFill>
                  <a:srgbClr val="092E6E"/>
                </a:solidFill>
                <a:latin typeface="Arial"/>
                <a:cs typeface="Arial"/>
              </a:rPr>
              <a:t>infections.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80"/>
              </a:spcBef>
            </a:pPr>
            <a:r>
              <a:rPr dirty="0" sz="2250" spc="-30" i="1">
                <a:solidFill>
                  <a:srgbClr val="092E6E"/>
                </a:solidFill>
                <a:latin typeface="Arial"/>
                <a:cs typeface="Arial"/>
              </a:rPr>
              <a:t>Processes</a:t>
            </a:r>
            <a:r>
              <a:rPr dirty="0" sz="2250" spc="270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65" i="1">
                <a:solidFill>
                  <a:srgbClr val="092E6E"/>
                </a:solidFill>
                <a:latin typeface="Arial"/>
                <a:cs typeface="Arial"/>
              </a:rPr>
              <a:t>medications.</a:t>
            </a:r>
            <a:endParaRPr sz="2250">
              <a:latin typeface="Arial"/>
              <a:cs typeface="Arial"/>
            </a:endParaRPr>
          </a:p>
          <a:p>
            <a:pPr marL="1110615">
              <a:lnSpc>
                <a:spcPct val="100000"/>
              </a:lnSpc>
              <a:spcBef>
                <a:spcPts val="1939"/>
              </a:spcBef>
            </a:pPr>
            <a:r>
              <a:rPr dirty="0" sz="2250" spc="35" i="1">
                <a:solidFill>
                  <a:srgbClr val="092E6E"/>
                </a:solidFill>
                <a:latin typeface="Arial"/>
                <a:cs typeface="Arial"/>
              </a:rPr>
              <a:t>Stores</a:t>
            </a:r>
            <a:r>
              <a:rPr dirty="0" sz="2250" spc="270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75" i="1">
                <a:solidFill>
                  <a:srgbClr val="092E6E"/>
                </a:solidFill>
                <a:latin typeface="Arial"/>
                <a:cs typeface="Arial"/>
              </a:rPr>
              <a:t>vitamins.</a:t>
            </a:r>
            <a:endParaRPr sz="2250">
              <a:latin typeface="Arial"/>
              <a:cs typeface="Arial"/>
            </a:endParaRPr>
          </a:p>
          <a:p>
            <a:pPr marL="1317625">
              <a:lnSpc>
                <a:spcPct val="100000"/>
              </a:lnSpc>
              <a:spcBef>
                <a:spcPts val="1670"/>
              </a:spcBef>
            </a:pPr>
            <a:r>
              <a:rPr dirty="0" sz="2250" spc="40" i="1">
                <a:solidFill>
                  <a:srgbClr val="092E6E"/>
                </a:solidFill>
                <a:latin typeface="Arial"/>
                <a:cs typeface="Arial"/>
              </a:rPr>
              <a:t>Helps </a:t>
            </a:r>
            <a:r>
              <a:rPr dirty="0" sz="2250" spc="60" i="1">
                <a:solidFill>
                  <a:srgbClr val="092E6E"/>
                </a:solidFill>
                <a:latin typeface="Arial"/>
                <a:cs typeface="Arial"/>
              </a:rPr>
              <a:t>the </a:t>
            </a:r>
            <a:r>
              <a:rPr dirty="0" sz="2250" spc="95" i="1">
                <a:solidFill>
                  <a:srgbClr val="092E6E"/>
                </a:solidFill>
                <a:latin typeface="Arial"/>
                <a:cs typeface="Arial"/>
              </a:rPr>
              <a:t>blood </a:t>
            </a:r>
            <a:r>
              <a:rPr dirty="0" sz="2250" spc="105" i="1">
                <a:solidFill>
                  <a:srgbClr val="092E6E"/>
                </a:solidFill>
                <a:latin typeface="Arial"/>
                <a:cs typeface="Arial"/>
              </a:rPr>
              <a:t>to</a:t>
            </a:r>
            <a:r>
              <a:rPr dirty="0" sz="2250" spc="165" i="1">
                <a:solidFill>
                  <a:srgbClr val="092E6E"/>
                </a:solidFill>
                <a:latin typeface="Arial"/>
                <a:cs typeface="Arial"/>
              </a:rPr>
              <a:t> </a:t>
            </a:r>
            <a:r>
              <a:rPr dirty="0" sz="2250" spc="80" i="1">
                <a:solidFill>
                  <a:srgbClr val="092E6E"/>
                </a:solidFill>
                <a:latin typeface="Arial"/>
                <a:cs typeface="Arial"/>
              </a:rPr>
              <a:t>clot.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85435" y="2869531"/>
            <a:ext cx="91462" cy="68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85485" y="2906505"/>
            <a:ext cx="598170" cy="553085"/>
          </a:xfrm>
          <a:custGeom>
            <a:avLst/>
            <a:gdLst/>
            <a:ahLst/>
            <a:cxnLst/>
            <a:rect l="l" t="t" r="r" b="b"/>
            <a:pathLst>
              <a:path w="598170" h="553085">
                <a:moveTo>
                  <a:pt x="301051" y="551400"/>
                </a:moveTo>
                <a:lnTo>
                  <a:pt x="253893" y="551125"/>
                </a:lnTo>
                <a:lnTo>
                  <a:pt x="177301" y="535991"/>
                </a:lnTo>
                <a:lnTo>
                  <a:pt x="104917" y="509469"/>
                </a:lnTo>
                <a:lnTo>
                  <a:pt x="48560" y="477584"/>
                </a:lnTo>
                <a:lnTo>
                  <a:pt x="12248" y="447797"/>
                </a:lnTo>
                <a:lnTo>
                  <a:pt x="0" y="427569"/>
                </a:lnTo>
                <a:lnTo>
                  <a:pt x="5782" y="375599"/>
                </a:lnTo>
                <a:lnTo>
                  <a:pt x="14088" y="333079"/>
                </a:lnTo>
                <a:lnTo>
                  <a:pt x="26653" y="293553"/>
                </a:lnTo>
                <a:lnTo>
                  <a:pt x="45217" y="250568"/>
                </a:lnTo>
                <a:lnTo>
                  <a:pt x="71518" y="197668"/>
                </a:lnTo>
                <a:lnTo>
                  <a:pt x="106756" y="140016"/>
                </a:lnTo>
                <a:lnTo>
                  <a:pt x="141425" y="97459"/>
                </a:lnTo>
                <a:lnTo>
                  <a:pt x="170435" y="67465"/>
                </a:lnTo>
                <a:lnTo>
                  <a:pt x="188699" y="47507"/>
                </a:lnTo>
                <a:lnTo>
                  <a:pt x="198381" y="31216"/>
                </a:lnTo>
                <a:lnTo>
                  <a:pt x="205107" y="15870"/>
                </a:lnTo>
                <a:lnTo>
                  <a:pt x="209030" y="4466"/>
                </a:lnTo>
                <a:lnTo>
                  <a:pt x="210304" y="0"/>
                </a:lnTo>
                <a:lnTo>
                  <a:pt x="283761" y="48161"/>
                </a:lnTo>
                <a:lnTo>
                  <a:pt x="259058" y="83168"/>
                </a:lnTo>
                <a:lnTo>
                  <a:pt x="249805" y="133332"/>
                </a:lnTo>
                <a:lnTo>
                  <a:pt x="244346" y="165409"/>
                </a:lnTo>
                <a:lnTo>
                  <a:pt x="230637" y="209429"/>
                </a:lnTo>
                <a:lnTo>
                  <a:pt x="200050" y="280187"/>
                </a:lnTo>
                <a:lnTo>
                  <a:pt x="162907" y="339242"/>
                </a:lnTo>
                <a:lnTo>
                  <a:pt x="149429" y="355466"/>
                </a:lnTo>
                <a:lnTo>
                  <a:pt x="146049" y="359600"/>
                </a:lnTo>
                <a:lnTo>
                  <a:pt x="589436" y="359600"/>
                </a:lnTo>
                <a:lnTo>
                  <a:pt x="594129" y="371653"/>
                </a:lnTo>
                <a:lnTo>
                  <a:pt x="597644" y="418003"/>
                </a:lnTo>
                <a:lnTo>
                  <a:pt x="578757" y="474679"/>
                </a:lnTo>
                <a:lnTo>
                  <a:pt x="545109" y="515624"/>
                </a:lnTo>
                <a:lnTo>
                  <a:pt x="504932" y="539752"/>
                </a:lnTo>
                <a:lnTo>
                  <a:pt x="483994" y="545193"/>
                </a:lnTo>
                <a:lnTo>
                  <a:pt x="353644" y="545193"/>
                </a:lnTo>
                <a:lnTo>
                  <a:pt x="330420" y="546271"/>
                </a:lnTo>
                <a:lnTo>
                  <a:pt x="301051" y="551400"/>
                </a:lnTo>
                <a:close/>
              </a:path>
              <a:path w="598170" h="553085">
                <a:moveTo>
                  <a:pt x="589436" y="359600"/>
                </a:moveTo>
                <a:lnTo>
                  <a:pt x="146049" y="359600"/>
                </a:lnTo>
                <a:lnTo>
                  <a:pt x="151856" y="355664"/>
                </a:lnTo>
                <a:lnTo>
                  <a:pt x="158624" y="352106"/>
                </a:lnTo>
                <a:lnTo>
                  <a:pt x="166456" y="348272"/>
                </a:lnTo>
                <a:lnTo>
                  <a:pt x="175456" y="343508"/>
                </a:lnTo>
                <a:lnTo>
                  <a:pt x="216581" y="324627"/>
                </a:lnTo>
                <a:lnTo>
                  <a:pt x="248670" y="316609"/>
                </a:lnTo>
                <a:lnTo>
                  <a:pt x="291282" y="312747"/>
                </a:lnTo>
                <a:lnTo>
                  <a:pt x="311162" y="302587"/>
                </a:lnTo>
                <a:lnTo>
                  <a:pt x="334308" y="285043"/>
                </a:lnTo>
                <a:lnTo>
                  <a:pt x="367933" y="267581"/>
                </a:lnTo>
                <a:lnTo>
                  <a:pt x="419254" y="257671"/>
                </a:lnTo>
                <a:lnTo>
                  <a:pt x="488939" y="266158"/>
                </a:lnTo>
                <a:lnTo>
                  <a:pt x="537377" y="290931"/>
                </a:lnTo>
                <a:lnTo>
                  <a:pt x="565649" y="316879"/>
                </a:lnTo>
                <a:lnTo>
                  <a:pt x="574833" y="328886"/>
                </a:lnTo>
                <a:lnTo>
                  <a:pt x="581946" y="340368"/>
                </a:lnTo>
                <a:lnTo>
                  <a:pt x="589436" y="359600"/>
                </a:lnTo>
                <a:close/>
              </a:path>
              <a:path w="598170" h="553085">
                <a:moveTo>
                  <a:pt x="419933" y="552978"/>
                </a:moveTo>
                <a:lnTo>
                  <a:pt x="382582" y="549785"/>
                </a:lnTo>
                <a:lnTo>
                  <a:pt x="353644" y="545193"/>
                </a:lnTo>
                <a:lnTo>
                  <a:pt x="483994" y="545193"/>
                </a:lnTo>
                <a:lnTo>
                  <a:pt x="461961" y="550919"/>
                </a:lnTo>
                <a:lnTo>
                  <a:pt x="419933" y="552978"/>
                </a:lnTo>
                <a:close/>
              </a:path>
            </a:pathLst>
          </a:custGeom>
          <a:solidFill>
            <a:srgbClr val="37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77781" y="2798835"/>
            <a:ext cx="183887" cy="1618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688928" y="2022557"/>
            <a:ext cx="508634" cy="317500"/>
          </a:xfrm>
          <a:custGeom>
            <a:avLst/>
            <a:gdLst/>
            <a:ahLst/>
            <a:cxnLst/>
            <a:rect l="l" t="t" r="r" b="b"/>
            <a:pathLst>
              <a:path w="508634" h="317500">
                <a:moveTo>
                  <a:pt x="78587" y="19325"/>
                </a:moveTo>
                <a:lnTo>
                  <a:pt x="41731" y="19325"/>
                </a:lnTo>
                <a:lnTo>
                  <a:pt x="50364" y="15581"/>
                </a:lnTo>
                <a:lnTo>
                  <a:pt x="60435" y="9018"/>
                </a:lnTo>
                <a:lnTo>
                  <a:pt x="68790" y="2778"/>
                </a:lnTo>
                <a:lnTo>
                  <a:pt x="72276" y="0"/>
                </a:lnTo>
                <a:lnTo>
                  <a:pt x="78587" y="19325"/>
                </a:lnTo>
                <a:close/>
              </a:path>
              <a:path w="508634" h="317500">
                <a:moveTo>
                  <a:pt x="241555" y="317261"/>
                </a:moveTo>
                <a:lnTo>
                  <a:pt x="190596" y="313772"/>
                </a:lnTo>
                <a:lnTo>
                  <a:pt x="140534" y="297539"/>
                </a:lnTo>
                <a:lnTo>
                  <a:pt x="89796" y="266376"/>
                </a:lnTo>
                <a:lnTo>
                  <a:pt x="51725" y="229191"/>
                </a:lnTo>
                <a:lnTo>
                  <a:pt x="25015" y="187706"/>
                </a:lnTo>
                <a:lnTo>
                  <a:pt x="8361" y="143642"/>
                </a:lnTo>
                <a:lnTo>
                  <a:pt x="457" y="98722"/>
                </a:lnTo>
                <a:lnTo>
                  <a:pt x="0" y="54668"/>
                </a:lnTo>
                <a:lnTo>
                  <a:pt x="5683" y="13201"/>
                </a:lnTo>
                <a:lnTo>
                  <a:pt x="10029" y="14402"/>
                </a:lnTo>
                <a:lnTo>
                  <a:pt x="20276" y="16913"/>
                </a:lnTo>
                <a:lnTo>
                  <a:pt x="32239" y="19099"/>
                </a:lnTo>
                <a:lnTo>
                  <a:pt x="41731" y="19325"/>
                </a:lnTo>
                <a:lnTo>
                  <a:pt x="78587" y="19325"/>
                </a:lnTo>
                <a:lnTo>
                  <a:pt x="79913" y="23387"/>
                </a:lnTo>
                <a:lnTo>
                  <a:pt x="102790" y="77811"/>
                </a:lnTo>
                <a:lnTo>
                  <a:pt x="140858" y="139664"/>
                </a:lnTo>
                <a:lnTo>
                  <a:pt x="194067" y="185340"/>
                </a:lnTo>
                <a:lnTo>
                  <a:pt x="240446" y="196794"/>
                </a:lnTo>
                <a:lnTo>
                  <a:pt x="498689" y="196794"/>
                </a:lnTo>
                <a:lnTo>
                  <a:pt x="497364" y="200132"/>
                </a:lnTo>
                <a:lnTo>
                  <a:pt x="472513" y="230095"/>
                </a:lnTo>
                <a:lnTo>
                  <a:pt x="427207" y="260163"/>
                </a:lnTo>
                <a:lnTo>
                  <a:pt x="386236" y="279456"/>
                </a:lnTo>
                <a:lnTo>
                  <a:pt x="340732" y="297283"/>
                </a:lnTo>
                <a:lnTo>
                  <a:pt x="292053" y="310825"/>
                </a:lnTo>
                <a:lnTo>
                  <a:pt x="241555" y="317261"/>
                </a:lnTo>
                <a:close/>
              </a:path>
              <a:path w="508634" h="317500">
                <a:moveTo>
                  <a:pt x="498689" y="196794"/>
                </a:moveTo>
                <a:lnTo>
                  <a:pt x="240446" y="196794"/>
                </a:lnTo>
                <a:lnTo>
                  <a:pt x="290898" y="193413"/>
                </a:lnTo>
                <a:lnTo>
                  <a:pt x="340256" y="181117"/>
                </a:lnTo>
                <a:lnTo>
                  <a:pt x="383356" y="165823"/>
                </a:lnTo>
                <a:lnTo>
                  <a:pt x="415031" y="153450"/>
                </a:lnTo>
                <a:lnTo>
                  <a:pt x="449831" y="144795"/>
                </a:lnTo>
                <a:lnTo>
                  <a:pt x="478906" y="144360"/>
                </a:lnTo>
                <a:lnTo>
                  <a:pt x="499324" y="149869"/>
                </a:lnTo>
                <a:lnTo>
                  <a:pt x="508153" y="159042"/>
                </a:lnTo>
                <a:lnTo>
                  <a:pt x="507373" y="174904"/>
                </a:lnTo>
                <a:lnTo>
                  <a:pt x="498689" y="196794"/>
                </a:lnTo>
                <a:close/>
              </a:path>
            </a:pathLst>
          </a:custGeom>
          <a:solidFill>
            <a:srgbClr val="F6D6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88928" y="2035759"/>
            <a:ext cx="508634" cy="304165"/>
          </a:xfrm>
          <a:custGeom>
            <a:avLst/>
            <a:gdLst/>
            <a:ahLst/>
            <a:cxnLst/>
            <a:rect l="l" t="t" r="r" b="b"/>
            <a:pathLst>
              <a:path w="508634" h="304164">
                <a:moveTo>
                  <a:pt x="241555" y="304059"/>
                </a:moveTo>
                <a:lnTo>
                  <a:pt x="190596" y="300570"/>
                </a:lnTo>
                <a:lnTo>
                  <a:pt x="140534" y="284337"/>
                </a:lnTo>
                <a:lnTo>
                  <a:pt x="89796" y="253174"/>
                </a:lnTo>
                <a:lnTo>
                  <a:pt x="51725" y="215989"/>
                </a:lnTo>
                <a:lnTo>
                  <a:pt x="25015" y="174504"/>
                </a:lnTo>
                <a:lnTo>
                  <a:pt x="8361" y="130440"/>
                </a:lnTo>
                <a:lnTo>
                  <a:pt x="457" y="85520"/>
                </a:lnTo>
                <a:lnTo>
                  <a:pt x="0" y="41466"/>
                </a:lnTo>
                <a:lnTo>
                  <a:pt x="5683" y="0"/>
                </a:lnTo>
                <a:lnTo>
                  <a:pt x="18088" y="3610"/>
                </a:lnTo>
                <a:lnTo>
                  <a:pt x="28919" y="5397"/>
                </a:lnTo>
                <a:lnTo>
                  <a:pt x="33498" y="44869"/>
                </a:lnTo>
                <a:lnTo>
                  <a:pt x="44448" y="84210"/>
                </a:lnTo>
                <a:lnTo>
                  <a:pt x="62662" y="122246"/>
                </a:lnTo>
                <a:lnTo>
                  <a:pt x="89032" y="157801"/>
                </a:lnTo>
                <a:lnTo>
                  <a:pt x="124449" y="189700"/>
                </a:lnTo>
                <a:lnTo>
                  <a:pt x="169804" y="216770"/>
                </a:lnTo>
                <a:lnTo>
                  <a:pt x="219867" y="233011"/>
                </a:lnTo>
                <a:lnTo>
                  <a:pt x="270826" y="236504"/>
                </a:lnTo>
                <a:lnTo>
                  <a:pt x="442963" y="236504"/>
                </a:lnTo>
                <a:lnTo>
                  <a:pt x="427207" y="246961"/>
                </a:lnTo>
                <a:lnTo>
                  <a:pt x="386236" y="266254"/>
                </a:lnTo>
                <a:lnTo>
                  <a:pt x="340732" y="284081"/>
                </a:lnTo>
                <a:lnTo>
                  <a:pt x="292053" y="297623"/>
                </a:lnTo>
                <a:lnTo>
                  <a:pt x="241555" y="304059"/>
                </a:lnTo>
                <a:close/>
              </a:path>
              <a:path w="508634" h="304164">
                <a:moveTo>
                  <a:pt x="442963" y="236504"/>
                </a:moveTo>
                <a:lnTo>
                  <a:pt x="270826" y="236504"/>
                </a:lnTo>
                <a:lnTo>
                  <a:pt x="321326" y="230069"/>
                </a:lnTo>
                <a:lnTo>
                  <a:pt x="370008" y="216526"/>
                </a:lnTo>
                <a:lnTo>
                  <a:pt x="415517" y="198694"/>
                </a:lnTo>
                <a:lnTo>
                  <a:pt x="456495" y="179394"/>
                </a:lnTo>
                <a:lnTo>
                  <a:pt x="472248" y="170826"/>
                </a:lnTo>
                <a:lnTo>
                  <a:pt x="485890" y="161982"/>
                </a:lnTo>
                <a:lnTo>
                  <a:pt x="497568" y="152982"/>
                </a:lnTo>
                <a:lnTo>
                  <a:pt x="507427" y="143947"/>
                </a:lnTo>
                <a:lnTo>
                  <a:pt x="507745" y="144566"/>
                </a:lnTo>
                <a:lnTo>
                  <a:pt x="508029" y="145185"/>
                </a:lnTo>
                <a:lnTo>
                  <a:pt x="508152" y="145840"/>
                </a:lnTo>
                <a:lnTo>
                  <a:pt x="507373" y="161702"/>
                </a:lnTo>
                <a:lnTo>
                  <a:pt x="497364" y="186930"/>
                </a:lnTo>
                <a:lnTo>
                  <a:pt x="472513" y="216893"/>
                </a:lnTo>
                <a:lnTo>
                  <a:pt x="442963" y="236504"/>
                </a:lnTo>
                <a:close/>
              </a:path>
            </a:pathLst>
          </a:custGeom>
          <a:solidFill>
            <a:srgbClr val="F1AB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88928" y="2035759"/>
            <a:ext cx="504825" cy="304165"/>
          </a:xfrm>
          <a:custGeom>
            <a:avLst/>
            <a:gdLst/>
            <a:ahLst/>
            <a:cxnLst/>
            <a:rect l="l" t="t" r="r" b="b"/>
            <a:pathLst>
              <a:path w="504825" h="304164">
                <a:moveTo>
                  <a:pt x="241555" y="304059"/>
                </a:moveTo>
                <a:lnTo>
                  <a:pt x="190596" y="300570"/>
                </a:lnTo>
                <a:lnTo>
                  <a:pt x="140534" y="284337"/>
                </a:lnTo>
                <a:lnTo>
                  <a:pt x="89796" y="253174"/>
                </a:lnTo>
                <a:lnTo>
                  <a:pt x="51725" y="215989"/>
                </a:lnTo>
                <a:lnTo>
                  <a:pt x="25015" y="174504"/>
                </a:lnTo>
                <a:lnTo>
                  <a:pt x="8361" y="130440"/>
                </a:lnTo>
                <a:lnTo>
                  <a:pt x="457" y="85520"/>
                </a:lnTo>
                <a:lnTo>
                  <a:pt x="0" y="41466"/>
                </a:lnTo>
                <a:lnTo>
                  <a:pt x="5683" y="0"/>
                </a:lnTo>
                <a:lnTo>
                  <a:pt x="7877" y="619"/>
                </a:lnTo>
                <a:lnTo>
                  <a:pt x="11151" y="1486"/>
                </a:lnTo>
                <a:lnTo>
                  <a:pt x="8316" y="41348"/>
                </a:lnTo>
                <a:lnTo>
                  <a:pt x="11264" y="82816"/>
                </a:lnTo>
                <a:lnTo>
                  <a:pt x="21044" y="124507"/>
                </a:lnTo>
                <a:lnTo>
                  <a:pt x="38704" y="165038"/>
                </a:lnTo>
                <a:lnTo>
                  <a:pt x="65294" y="203023"/>
                </a:lnTo>
                <a:lnTo>
                  <a:pt x="101860" y="237080"/>
                </a:lnTo>
                <a:lnTo>
                  <a:pt x="149453" y="265826"/>
                </a:lnTo>
                <a:lnTo>
                  <a:pt x="199522" y="282066"/>
                </a:lnTo>
                <a:lnTo>
                  <a:pt x="250483" y="285560"/>
                </a:lnTo>
                <a:lnTo>
                  <a:pt x="335417" y="285560"/>
                </a:lnTo>
                <a:lnTo>
                  <a:pt x="292053" y="297623"/>
                </a:lnTo>
                <a:lnTo>
                  <a:pt x="241555" y="304059"/>
                </a:lnTo>
                <a:close/>
              </a:path>
              <a:path w="504825" h="304164">
                <a:moveTo>
                  <a:pt x="335417" y="285560"/>
                </a:moveTo>
                <a:lnTo>
                  <a:pt x="250483" y="285560"/>
                </a:lnTo>
                <a:lnTo>
                  <a:pt x="300981" y="279125"/>
                </a:lnTo>
                <a:lnTo>
                  <a:pt x="349661" y="265582"/>
                </a:lnTo>
                <a:lnTo>
                  <a:pt x="395167" y="247750"/>
                </a:lnTo>
                <a:lnTo>
                  <a:pt x="436144" y="228450"/>
                </a:lnTo>
                <a:lnTo>
                  <a:pt x="460719" y="214358"/>
                </a:lnTo>
                <a:lnTo>
                  <a:pt x="479937" y="199736"/>
                </a:lnTo>
                <a:lnTo>
                  <a:pt x="494420" y="185088"/>
                </a:lnTo>
                <a:lnTo>
                  <a:pt x="504790" y="170917"/>
                </a:lnTo>
                <a:lnTo>
                  <a:pt x="496515" y="188348"/>
                </a:lnTo>
                <a:lnTo>
                  <a:pt x="459273" y="227638"/>
                </a:lnTo>
                <a:lnTo>
                  <a:pt x="386236" y="266254"/>
                </a:lnTo>
                <a:lnTo>
                  <a:pt x="340732" y="284081"/>
                </a:lnTo>
                <a:lnTo>
                  <a:pt x="335417" y="285560"/>
                </a:lnTo>
                <a:close/>
              </a:path>
              <a:path w="504825" h="304164">
                <a:moveTo>
                  <a:pt x="436144" y="228450"/>
                </a:moveTo>
                <a:close/>
              </a:path>
            </a:pathLst>
          </a:custGeom>
          <a:solidFill>
            <a:srgbClr val="DB9D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696859" y="2036396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460" y="106"/>
                </a:lnTo>
                <a:lnTo>
                  <a:pt x="955" y="265"/>
                </a:lnTo>
                <a:lnTo>
                  <a:pt x="1486" y="389"/>
                </a:lnTo>
                <a:lnTo>
                  <a:pt x="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698734" y="2036909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380" y="353"/>
                </a:moveTo>
                <a:lnTo>
                  <a:pt x="0" y="0"/>
                </a:lnTo>
                <a:lnTo>
                  <a:pt x="902" y="212"/>
                </a:lnTo>
                <a:lnTo>
                  <a:pt x="1380" y="353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700682" y="203740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50" y="283"/>
                </a:lnTo>
                <a:lnTo>
                  <a:pt x="1751" y="460"/>
                </a:lnTo>
                <a:lnTo>
                  <a:pt x="115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138062" y="2269801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548"/>
                </a:moveTo>
                <a:lnTo>
                  <a:pt x="265" y="353"/>
                </a:lnTo>
                <a:lnTo>
                  <a:pt x="831" y="0"/>
                </a:lnTo>
                <a:lnTo>
                  <a:pt x="265" y="353"/>
                </a:lnTo>
                <a:lnTo>
                  <a:pt x="0" y="548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716626" y="2040944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2035" y="353"/>
                </a:moveTo>
                <a:lnTo>
                  <a:pt x="690" y="141"/>
                </a:lnTo>
                <a:lnTo>
                  <a:pt x="0" y="0"/>
                </a:lnTo>
                <a:lnTo>
                  <a:pt x="2035" y="353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197028" y="219105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2212"/>
                </a:moveTo>
                <a:lnTo>
                  <a:pt x="194" y="725"/>
                </a:lnTo>
                <a:lnTo>
                  <a:pt x="265" y="0"/>
                </a:lnTo>
                <a:lnTo>
                  <a:pt x="106" y="1451"/>
                </a:lnTo>
                <a:lnTo>
                  <a:pt x="0" y="2212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194214" y="2202376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0" y="2796"/>
                </a:moveTo>
                <a:lnTo>
                  <a:pt x="867" y="0"/>
                </a:lnTo>
                <a:lnTo>
                  <a:pt x="601" y="920"/>
                </a:lnTo>
                <a:lnTo>
                  <a:pt x="0" y="2796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195223" y="2199332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12"/>
                </a:moveTo>
                <a:lnTo>
                  <a:pt x="460" y="814"/>
                </a:lnTo>
                <a:lnTo>
                  <a:pt x="654" y="0"/>
                </a:lnTo>
                <a:lnTo>
                  <a:pt x="247" y="1645"/>
                </a:lnTo>
                <a:lnTo>
                  <a:pt x="0" y="2512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196002" y="219643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2336"/>
                </a:moveTo>
                <a:lnTo>
                  <a:pt x="353" y="778"/>
                </a:lnTo>
                <a:lnTo>
                  <a:pt x="495" y="0"/>
                </a:lnTo>
                <a:lnTo>
                  <a:pt x="353" y="778"/>
                </a:lnTo>
                <a:lnTo>
                  <a:pt x="0" y="2336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196603" y="2193687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2229"/>
                </a:moveTo>
                <a:lnTo>
                  <a:pt x="265" y="725"/>
                </a:lnTo>
                <a:lnTo>
                  <a:pt x="353" y="0"/>
                </a:lnTo>
                <a:lnTo>
                  <a:pt x="265" y="725"/>
                </a:lnTo>
                <a:lnTo>
                  <a:pt x="0" y="2229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708114" y="2039210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0"/>
                </a:moveTo>
                <a:lnTo>
                  <a:pt x="690" y="176"/>
                </a:lnTo>
                <a:lnTo>
                  <a:pt x="2105" y="477"/>
                </a:lnTo>
                <a:lnTo>
                  <a:pt x="690" y="176"/>
                </a:lnTo>
                <a:lnTo>
                  <a:pt x="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178729" y="223343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566"/>
                </a:moveTo>
                <a:lnTo>
                  <a:pt x="283" y="176"/>
                </a:lnTo>
                <a:lnTo>
                  <a:pt x="442" y="0"/>
                </a:lnTo>
                <a:lnTo>
                  <a:pt x="0" y="566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187012" y="222072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0" y="690"/>
                </a:moveTo>
                <a:lnTo>
                  <a:pt x="265" y="247"/>
                </a:lnTo>
                <a:lnTo>
                  <a:pt x="371" y="0"/>
                </a:lnTo>
                <a:lnTo>
                  <a:pt x="265" y="247"/>
                </a:lnTo>
                <a:lnTo>
                  <a:pt x="0" y="69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127532" y="227634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336"/>
                </a:moveTo>
                <a:lnTo>
                  <a:pt x="194" y="212"/>
                </a:lnTo>
                <a:lnTo>
                  <a:pt x="601" y="0"/>
                </a:lnTo>
                <a:lnTo>
                  <a:pt x="0" y="336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121550" y="227919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743"/>
                </a:moveTo>
                <a:lnTo>
                  <a:pt x="460" y="477"/>
                </a:lnTo>
                <a:lnTo>
                  <a:pt x="1380" y="0"/>
                </a:lnTo>
                <a:lnTo>
                  <a:pt x="460" y="477"/>
                </a:lnTo>
                <a:lnTo>
                  <a:pt x="0" y="743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156148" y="2256422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778"/>
                </a:moveTo>
                <a:lnTo>
                  <a:pt x="318" y="530"/>
                </a:lnTo>
                <a:lnTo>
                  <a:pt x="637" y="247"/>
                </a:lnTo>
                <a:lnTo>
                  <a:pt x="955" y="0"/>
                </a:lnTo>
                <a:lnTo>
                  <a:pt x="637" y="247"/>
                </a:lnTo>
                <a:lnTo>
                  <a:pt x="318" y="530"/>
                </a:lnTo>
                <a:lnTo>
                  <a:pt x="0" y="778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160448" y="2252901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690" y="0"/>
                </a:moveTo>
                <a:lnTo>
                  <a:pt x="460" y="230"/>
                </a:lnTo>
                <a:lnTo>
                  <a:pt x="0" y="637"/>
                </a:lnTo>
                <a:lnTo>
                  <a:pt x="460" y="230"/>
                </a:lnTo>
                <a:lnTo>
                  <a:pt x="69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168766" y="2167124"/>
            <a:ext cx="29209" cy="24130"/>
          </a:xfrm>
          <a:custGeom>
            <a:avLst/>
            <a:gdLst/>
            <a:ahLst/>
            <a:cxnLst/>
            <a:rect l="l" t="t" r="r" b="b"/>
            <a:pathLst>
              <a:path w="29209" h="24130">
                <a:moveTo>
                  <a:pt x="18174" y="23820"/>
                </a:moveTo>
                <a:lnTo>
                  <a:pt x="3592" y="7255"/>
                </a:lnTo>
                <a:lnTo>
                  <a:pt x="3238" y="6406"/>
                </a:lnTo>
                <a:lnTo>
                  <a:pt x="2229" y="3362"/>
                </a:lnTo>
                <a:lnTo>
                  <a:pt x="1203" y="1575"/>
                </a:lnTo>
                <a:lnTo>
                  <a:pt x="0" y="0"/>
                </a:lnTo>
                <a:lnTo>
                  <a:pt x="11088" y="2187"/>
                </a:lnTo>
                <a:lnTo>
                  <a:pt x="28863" y="19572"/>
                </a:lnTo>
                <a:lnTo>
                  <a:pt x="28545" y="23324"/>
                </a:lnTo>
                <a:lnTo>
                  <a:pt x="27271" y="23395"/>
                </a:lnTo>
                <a:lnTo>
                  <a:pt x="26014" y="23519"/>
                </a:lnTo>
                <a:lnTo>
                  <a:pt x="24740" y="23554"/>
                </a:lnTo>
                <a:lnTo>
                  <a:pt x="18174" y="23820"/>
                </a:lnTo>
                <a:close/>
              </a:path>
            </a:pathLst>
          </a:custGeom>
          <a:solidFill>
            <a:srgbClr val="3218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694682" y="1977970"/>
            <a:ext cx="66675" cy="64135"/>
          </a:xfrm>
          <a:custGeom>
            <a:avLst/>
            <a:gdLst/>
            <a:ahLst/>
            <a:cxnLst/>
            <a:rect l="l" t="t" r="r" b="b"/>
            <a:pathLst>
              <a:path w="66675" h="64135">
                <a:moveTo>
                  <a:pt x="45176" y="10929"/>
                </a:moveTo>
                <a:lnTo>
                  <a:pt x="24634" y="10929"/>
                </a:lnTo>
                <a:lnTo>
                  <a:pt x="31199" y="8406"/>
                </a:lnTo>
                <a:lnTo>
                  <a:pt x="42561" y="0"/>
                </a:lnTo>
                <a:lnTo>
                  <a:pt x="43074" y="2513"/>
                </a:lnTo>
                <a:lnTo>
                  <a:pt x="44784" y="9577"/>
                </a:lnTo>
                <a:lnTo>
                  <a:pt x="45176" y="10929"/>
                </a:lnTo>
                <a:close/>
              </a:path>
              <a:path w="66675" h="64135">
                <a:moveTo>
                  <a:pt x="36066" y="63894"/>
                </a:moveTo>
                <a:lnTo>
                  <a:pt x="26623" y="63662"/>
                </a:lnTo>
                <a:lnTo>
                  <a:pt x="14648" y="61477"/>
                </a:lnTo>
                <a:lnTo>
                  <a:pt x="4366" y="58969"/>
                </a:lnTo>
                <a:lnTo>
                  <a:pt x="0" y="57771"/>
                </a:lnTo>
                <a:lnTo>
                  <a:pt x="4300" y="47719"/>
                </a:lnTo>
                <a:lnTo>
                  <a:pt x="10848" y="45472"/>
                </a:lnTo>
                <a:lnTo>
                  <a:pt x="12987" y="38902"/>
                </a:lnTo>
                <a:lnTo>
                  <a:pt x="11292" y="26621"/>
                </a:lnTo>
                <a:lnTo>
                  <a:pt x="8367" y="14759"/>
                </a:lnTo>
                <a:lnTo>
                  <a:pt x="6813" y="9443"/>
                </a:lnTo>
                <a:lnTo>
                  <a:pt x="24634" y="10929"/>
                </a:lnTo>
                <a:lnTo>
                  <a:pt x="45176" y="10929"/>
                </a:lnTo>
                <a:lnTo>
                  <a:pt x="47944" y="20475"/>
                </a:lnTo>
                <a:lnTo>
                  <a:pt x="52807" y="34494"/>
                </a:lnTo>
                <a:lnTo>
                  <a:pt x="54365" y="38676"/>
                </a:lnTo>
                <a:lnTo>
                  <a:pt x="64947" y="40464"/>
                </a:lnTo>
                <a:lnTo>
                  <a:pt x="66611" y="44587"/>
                </a:lnTo>
                <a:lnTo>
                  <a:pt x="63107" y="47365"/>
                </a:lnTo>
                <a:lnTo>
                  <a:pt x="54723" y="53604"/>
                </a:lnTo>
                <a:lnTo>
                  <a:pt x="44646" y="60161"/>
                </a:lnTo>
                <a:lnTo>
                  <a:pt x="36066" y="63894"/>
                </a:lnTo>
                <a:close/>
              </a:path>
            </a:pathLst>
          </a:custGeom>
          <a:solidFill>
            <a:srgbClr val="7C97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700965" y="1972094"/>
            <a:ext cx="41910" cy="23495"/>
          </a:xfrm>
          <a:custGeom>
            <a:avLst/>
            <a:gdLst/>
            <a:ahLst/>
            <a:cxnLst/>
            <a:rect l="l" t="t" r="r" b="b"/>
            <a:pathLst>
              <a:path w="41909" h="23494">
                <a:moveTo>
                  <a:pt x="0" y="17716"/>
                </a:moveTo>
                <a:lnTo>
                  <a:pt x="36650" y="0"/>
                </a:lnTo>
                <a:lnTo>
                  <a:pt x="40826" y="3967"/>
                </a:lnTo>
                <a:lnTo>
                  <a:pt x="41853" y="9455"/>
                </a:lnTo>
                <a:lnTo>
                  <a:pt x="38915" y="14157"/>
                </a:lnTo>
                <a:lnTo>
                  <a:pt x="31730" y="17026"/>
                </a:lnTo>
                <a:lnTo>
                  <a:pt x="31552" y="17240"/>
                </a:lnTo>
                <a:lnTo>
                  <a:pt x="6919" y="17240"/>
                </a:lnTo>
                <a:lnTo>
                  <a:pt x="0" y="17716"/>
                </a:lnTo>
                <a:close/>
              </a:path>
              <a:path w="41909" h="23494">
                <a:moveTo>
                  <a:pt x="25554" y="22873"/>
                </a:moveTo>
                <a:lnTo>
                  <a:pt x="20032" y="19790"/>
                </a:lnTo>
                <a:lnTo>
                  <a:pt x="6919" y="17240"/>
                </a:lnTo>
                <a:lnTo>
                  <a:pt x="31552" y="17240"/>
                </a:lnTo>
                <a:lnTo>
                  <a:pt x="30067" y="19031"/>
                </a:lnTo>
                <a:lnTo>
                  <a:pt x="28385" y="21015"/>
                </a:lnTo>
                <a:lnTo>
                  <a:pt x="25554" y="22873"/>
                </a:lnTo>
                <a:close/>
              </a:path>
            </a:pathLst>
          </a:custGeom>
          <a:solidFill>
            <a:srgbClr val="F9DB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625089" y="2033069"/>
            <a:ext cx="477520" cy="363855"/>
          </a:xfrm>
          <a:custGeom>
            <a:avLst/>
            <a:gdLst/>
            <a:ahLst/>
            <a:cxnLst/>
            <a:rect l="l" t="t" r="r" b="b"/>
            <a:pathLst>
              <a:path w="477520" h="363855">
                <a:moveTo>
                  <a:pt x="228649" y="363369"/>
                </a:moveTo>
                <a:lnTo>
                  <a:pt x="178269" y="356064"/>
                </a:lnTo>
                <a:lnTo>
                  <a:pt x="130102" y="339071"/>
                </a:lnTo>
                <a:lnTo>
                  <a:pt x="86211" y="310033"/>
                </a:lnTo>
                <a:lnTo>
                  <a:pt x="45650" y="266445"/>
                </a:lnTo>
                <a:lnTo>
                  <a:pt x="18907" y="220438"/>
                </a:lnTo>
                <a:lnTo>
                  <a:pt x="4263" y="173323"/>
                </a:lnTo>
                <a:lnTo>
                  <a:pt x="0" y="126411"/>
                </a:lnTo>
                <a:lnTo>
                  <a:pt x="4398" y="81013"/>
                </a:lnTo>
                <a:lnTo>
                  <a:pt x="15739" y="38439"/>
                </a:lnTo>
                <a:lnTo>
                  <a:pt x="32306" y="0"/>
                </a:lnTo>
                <a:lnTo>
                  <a:pt x="36173" y="2320"/>
                </a:lnTo>
                <a:lnTo>
                  <a:pt x="45375" y="7483"/>
                </a:lnTo>
                <a:lnTo>
                  <a:pt x="56316" y="12789"/>
                </a:lnTo>
                <a:lnTo>
                  <a:pt x="65399" y="15537"/>
                </a:lnTo>
                <a:lnTo>
                  <a:pt x="100466" y="15537"/>
                </a:lnTo>
                <a:lnTo>
                  <a:pt x="101101" y="29673"/>
                </a:lnTo>
                <a:lnTo>
                  <a:pt x="108591" y="88232"/>
                </a:lnTo>
                <a:lnTo>
                  <a:pt x="128733" y="158013"/>
                </a:lnTo>
                <a:lnTo>
                  <a:pt x="167794" y="216256"/>
                </a:lnTo>
                <a:lnTo>
                  <a:pt x="209423" y="239687"/>
                </a:lnTo>
                <a:lnTo>
                  <a:pt x="258944" y="249915"/>
                </a:lnTo>
                <a:lnTo>
                  <a:pt x="309795" y="251263"/>
                </a:lnTo>
                <a:lnTo>
                  <a:pt x="446801" y="251263"/>
                </a:lnTo>
                <a:lnTo>
                  <a:pt x="453217" y="252942"/>
                </a:lnTo>
                <a:lnTo>
                  <a:pt x="471418" y="263715"/>
                </a:lnTo>
                <a:lnTo>
                  <a:pt x="477473" y="274922"/>
                </a:lnTo>
                <a:lnTo>
                  <a:pt x="456088" y="311623"/>
                </a:lnTo>
                <a:lnTo>
                  <a:pt x="424134" y="333845"/>
                </a:lnTo>
                <a:lnTo>
                  <a:pt x="372441" y="350700"/>
                </a:lnTo>
                <a:lnTo>
                  <a:pt x="327798" y="358332"/>
                </a:lnTo>
                <a:lnTo>
                  <a:pt x="279180" y="363340"/>
                </a:lnTo>
                <a:lnTo>
                  <a:pt x="228649" y="363369"/>
                </a:lnTo>
                <a:close/>
              </a:path>
              <a:path w="477520" h="363855">
                <a:moveTo>
                  <a:pt x="100466" y="15537"/>
                </a:moveTo>
                <a:lnTo>
                  <a:pt x="65399" y="15537"/>
                </a:lnTo>
                <a:lnTo>
                  <a:pt x="74717" y="14234"/>
                </a:lnTo>
                <a:lnTo>
                  <a:pt x="86175" y="10609"/>
                </a:lnTo>
                <a:lnTo>
                  <a:pt x="95895" y="6837"/>
                </a:lnTo>
                <a:lnTo>
                  <a:pt x="99997" y="5096"/>
                </a:lnTo>
                <a:lnTo>
                  <a:pt x="100466" y="15537"/>
                </a:lnTo>
                <a:close/>
              </a:path>
              <a:path w="477520" h="363855">
                <a:moveTo>
                  <a:pt x="446801" y="251263"/>
                </a:moveTo>
                <a:lnTo>
                  <a:pt x="309795" y="251263"/>
                </a:lnTo>
                <a:lnTo>
                  <a:pt x="355413" y="248053"/>
                </a:lnTo>
                <a:lnTo>
                  <a:pt x="389236" y="244607"/>
                </a:lnTo>
                <a:lnTo>
                  <a:pt x="425085" y="245581"/>
                </a:lnTo>
                <a:lnTo>
                  <a:pt x="446801" y="251263"/>
                </a:lnTo>
                <a:close/>
              </a:path>
            </a:pathLst>
          </a:custGeom>
          <a:solidFill>
            <a:srgbClr val="F6D6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625089" y="2033069"/>
            <a:ext cx="478155" cy="363855"/>
          </a:xfrm>
          <a:custGeom>
            <a:avLst/>
            <a:gdLst/>
            <a:ahLst/>
            <a:cxnLst/>
            <a:rect l="l" t="t" r="r" b="b"/>
            <a:pathLst>
              <a:path w="478154" h="363855">
                <a:moveTo>
                  <a:pt x="228649" y="363369"/>
                </a:moveTo>
                <a:lnTo>
                  <a:pt x="178269" y="356064"/>
                </a:lnTo>
                <a:lnTo>
                  <a:pt x="130102" y="339071"/>
                </a:lnTo>
                <a:lnTo>
                  <a:pt x="86211" y="310033"/>
                </a:lnTo>
                <a:lnTo>
                  <a:pt x="45650" y="266445"/>
                </a:lnTo>
                <a:lnTo>
                  <a:pt x="18907" y="220438"/>
                </a:lnTo>
                <a:lnTo>
                  <a:pt x="4263" y="173323"/>
                </a:lnTo>
                <a:lnTo>
                  <a:pt x="0" y="126411"/>
                </a:lnTo>
                <a:lnTo>
                  <a:pt x="4398" y="81013"/>
                </a:lnTo>
                <a:lnTo>
                  <a:pt x="15739" y="38439"/>
                </a:lnTo>
                <a:lnTo>
                  <a:pt x="32306" y="0"/>
                </a:lnTo>
                <a:lnTo>
                  <a:pt x="43296" y="6813"/>
                </a:lnTo>
                <a:lnTo>
                  <a:pt x="53257" y="11414"/>
                </a:lnTo>
                <a:lnTo>
                  <a:pt x="47112" y="50673"/>
                </a:lnTo>
                <a:lnTo>
                  <a:pt x="47142" y="91510"/>
                </a:lnTo>
                <a:lnTo>
                  <a:pt x="54519" y="133032"/>
                </a:lnTo>
                <a:lnTo>
                  <a:pt x="70417" y="174344"/>
                </a:lnTo>
                <a:lnTo>
                  <a:pt x="96010" y="214553"/>
                </a:lnTo>
                <a:lnTo>
                  <a:pt x="132471" y="252765"/>
                </a:lnTo>
                <a:lnTo>
                  <a:pt x="176375" y="281803"/>
                </a:lnTo>
                <a:lnTo>
                  <a:pt x="224549" y="298797"/>
                </a:lnTo>
                <a:lnTo>
                  <a:pt x="274931" y="306102"/>
                </a:lnTo>
                <a:lnTo>
                  <a:pt x="460272" y="306102"/>
                </a:lnTo>
                <a:lnTo>
                  <a:pt x="456088" y="311623"/>
                </a:lnTo>
                <a:lnTo>
                  <a:pt x="424134" y="333845"/>
                </a:lnTo>
                <a:lnTo>
                  <a:pt x="372441" y="350700"/>
                </a:lnTo>
                <a:lnTo>
                  <a:pt x="327798" y="358332"/>
                </a:lnTo>
                <a:lnTo>
                  <a:pt x="279180" y="363340"/>
                </a:lnTo>
                <a:lnTo>
                  <a:pt x="228649" y="363369"/>
                </a:lnTo>
                <a:close/>
              </a:path>
              <a:path w="478154" h="363855">
                <a:moveTo>
                  <a:pt x="460272" y="306102"/>
                </a:moveTo>
                <a:lnTo>
                  <a:pt x="274931" y="306102"/>
                </a:lnTo>
                <a:lnTo>
                  <a:pt x="325461" y="306072"/>
                </a:lnTo>
                <a:lnTo>
                  <a:pt x="374077" y="301064"/>
                </a:lnTo>
                <a:lnTo>
                  <a:pt x="418719" y="293433"/>
                </a:lnTo>
                <a:lnTo>
                  <a:pt x="465363" y="278964"/>
                </a:lnTo>
                <a:lnTo>
                  <a:pt x="477278" y="272887"/>
                </a:lnTo>
                <a:lnTo>
                  <a:pt x="477544" y="274249"/>
                </a:lnTo>
                <a:lnTo>
                  <a:pt x="477473" y="274922"/>
                </a:lnTo>
                <a:lnTo>
                  <a:pt x="472477" y="289995"/>
                </a:lnTo>
                <a:lnTo>
                  <a:pt x="460272" y="306102"/>
                </a:lnTo>
                <a:close/>
              </a:path>
            </a:pathLst>
          </a:custGeom>
          <a:solidFill>
            <a:srgbClr val="F1AB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625089" y="2033069"/>
            <a:ext cx="467995" cy="363855"/>
          </a:xfrm>
          <a:custGeom>
            <a:avLst/>
            <a:gdLst/>
            <a:ahLst/>
            <a:cxnLst/>
            <a:rect l="l" t="t" r="r" b="b"/>
            <a:pathLst>
              <a:path w="467995" h="363855">
                <a:moveTo>
                  <a:pt x="228649" y="363369"/>
                </a:moveTo>
                <a:lnTo>
                  <a:pt x="178269" y="356064"/>
                </a:lnTo>
                <a:lnTo>
                  <a:pt x="130102" y="339071"/>
                </a:lnTo>
                <a:lnTo>
                  <a:pt x="86211" y="310033"/>
                </a:lnTo>
                <a:lnTo>
                  <a:pt x="45650" y="266445"/>
                </a:lnTo>
                <a:lnTo>
                  <a:pt x="18907" y="220438"/>
                </a:lnTo>
                <a:lnTo>
                  <a:pt x="4263" y="173323"/>
                </a:lnTo>
                <a:lnTo>
                  <a:pt x="0" y="126411"/>
                </a:lnTo>
                <a:lnTo>
                  <a:pt x="4398" y="81013"/>
                </a:lnTo>
                <a:lnTo>
                  <a:pt x="15739" y="38439"/>
                </a:lnTo>
                <a:lnTo>
                  <a:pt x="32306" y="0"/>
                </a:lnTo>
                <a:lnTo>
                  <a:pt x="34254" y="1203"/>
                </a:lnTo>
                <a:lnTo>
                  <a:pt x="37178" y="2902"/>
                </a:lnTo>
                <a:lnTo>
                  <a:pt x="23790" y="40553"/>
                </a:lnTo>
                <a:lnTo>
                  <a:pt x="15542" y="81299"/>
                </a:lnTo>
                <a:lnTo>
                  <a:pt x="13815" y="124087"/>
                </a:lnTo>
                <a:lnTo>
                  <a:pt x="19990" y="167864"/>
                </a:lnTo>
                <a:lnTo>
                  <a:pt x="35450" y="211577"/>
                </a:lnTo>
                <a:lnTo>
                  <a:pt x="61576" y="254174"/>
                </a:lnTo>
                <a:lnTo>
                  <a:pt x="99749" y="294601"/>
                </a:lnTo>
                <a:lnTo>
                  <a:pt x="143654" y="323633"/>
                </a:lnTo>
                <a:lnTo>
                  <a:pt x="191827" y="340624"/>
                </a:lnTo>
                <a:lnTo>
                  <a:pt x="242209" y="347928"/>
                </a:lnTo>
                <a:lnTo>
                  <a:pt x="382393" y="347928"/>
                </a:lnTo>
                <a:lnTo>
                  <a:pt x="372441" y="350700"/>
                </a:lnTo>
                <a:lnTo>
                  <a:pt x="327798" y="358332"/>
                </a:lnTo>
                <a:lnTo>
                  <a:pt x="279180" y="363340"/>
                </a:lnTo>
                <a:lnTo>
                  <a:pt x="228649" y="363369"/>
                </a:lnTo>
                <a:close/>
              </a:path>
              <a:path w="467995" h="363855">
                <a:moveTo>
                  <a:pt x="382393" y="347928"/>
                </a:moveTo>
                <a:lnTo>
                  <a:pt x="242209" y="347928"/>
                </a:lnTo>
                <a:lnTo>
                  <a:pt x="292739" y="347899"/>
                </a:lnTo>
                <a:lnTo>
                  <a:pt x="341355" y="342889"/>
                </a:lnTo>
                <a:lnTo>
                  <a:pt x="385997" y="335251"/>
                </a:lnTo>
                <a:lnTo>
                  <a:pt x="435867" y="319295"/>
                </a:lnTo>
                <a:lnTo>
                  <a:pt x="467527" y="298176"/>
                </a:lnTo>
                <a:lnTo>
                  <a:pt x="454902" y="312751"/>
                </a:lnTo>
                <a:lnTo>
                  <a:pt x="435613" y="327457"/>
                </a:lnTo>
                <a:lnTo>
                  <a:pt x="408509" y="340654"/>
                </a:lnTo>
                <a:lnTo>
                  <a:pt x="382393" y="347928"/>
                </a:lnTo>
                <a:close/>
              </a:path>
            </a:pathLst>
          </a:custGeom>
          <a:solidFill>
            <a:srgbClr val="DB9D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027828" y="2375364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424"/>
                </a:moveTo>
                <a:lnTo>
                  <a:pt x="814" y="159"/>
                </a:lnTo>
                <a:lnTo>
                  <a:pt x="1221" y="0"/>
                </a:lnTo>
                <a:lnTo>
                  <a:pt x="814" y="159"/>
                </a:lnTo>
                <a:lnTo>
                  <a:pt x="0" y="424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099394" y="2317158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052"/>
                </a:moveTo>
                <a:lnTo>
                  <a:pt x="583" y="654"/>
                </a:lnTo>
                <a:lnTo>
                  <a:pt x="831" y="0"/>
                </a:lnTo>
                <a:lnTo>
                  <a:pt x="300" y="1344"/>
                </a:lnTo>
                <a:lnTo>
                  <a:pt x="0" y="2052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095359" y="232475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229"/>
                </a:moveTo>
                <a:lnTo>
                  <a:pt x="460" y="1486"/>
                </a:lnTo>
                <a:lnTo>
                  <a:pt x="1291" y="0"/>
                </a:lnTo>
                <a:lnTo>
                  <a:pt x="460" y="1486"/>
                </a:lnTo>
                <a:lnTo>
                  <a:pt x="0" y="2229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096934" y="2322114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123"/>
                </a:moveTo>
                <a:lnTo>
                  <a:pt x="760" y="707"/>
                </a:lnTo>
                <a:lnTo>
                  <a:pt x="1097" y="0"/>
                </a:lnTo>
                <a:lnTo>
                  <a:pt x="760" y="707"/>
                </a:lnTo>
                <a:lnTo>
                  <a:pt x="0" y="2123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067575" y="235531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920" y="0"/>
                </a:moveTo>
                <a:lnTo>
                  <a:pt x="318" y="460"/>
                </a:lnTo>
                <a:lnTo>
                  <a:pt x="0" y="672"/>
                </a:lnTo>
                <a:lnTo>
                  <a:pt x="318" y="460"/>
                </a:lnTo>
                <a:lnTo>
                  <a:pt x="92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056709" y="2362586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530" y="0"/>
                </a:moveTo>
                <a:lnTo>
                  <a:pt x="176" y="230"/>
                </a:lnTo>
                <a:lnTo>
                  <a:pt x="0" y="318"/>
                </a:lnTo>
                <a:lnTo>
                  <a:pt x="176" y="230"/>
                </a:lnTo>
                <a:lnTo>
                  <a:pt x="53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079148" y="2286454"/>
            <a:ext cx="23495" cy="30480"/>
          </a:xfrm>
          <a:custGeom>
            <a:avLst/>
            <a:gdLst/>
            <a:ahLst/>
            <a:cxnLst/>
            <a:rect l="l" t="t" r="r" b="b"/>
            <a:pathLst>
              <a:path w="23495" h="30480">
                <a:moveTo>
                  <a:pt x="21254" y="30102"/>
                </a:moveTo>
                <a:lnTo>
                  <a:pt x="20015" y="29837"/>
                </a:lnTo>
                <a:lnTo>
                  <a:pt x="18776" y="29607"/>
                </a:lnTo>
                <a:lnTo>
                  <a:pt x="11149" y="27801"/>
                </a:lnTo>
                <a:lnTo>
                  <a:pt x="1256" y="3840"/>
                </a:lnTo>
                <a:lnTo>
                  <a:pt x="743" y="1840"/>
                </a:lnTo>
                <a:lnTo>
                  <a:pt x="23413" y="21537"/>
                </a:lnTo>
                <a:lnTo>
                  <a:pt x="23289" y="23607"/>
                </a:lnTo>
                <a:lnTo>
                  <a:pt x="22581" y="26580"/>
                </a:lnTo>
                <a:lnTo>
                  <a:pt x="21254" y="30102"/>
                </a:lnTo>
                <a:close/>
              </a:path>
            </a:pathLst>
          </a:custGeom>
          <a:solidFill>
            <a:srgbClr val="3218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657469" y="1979946"/>
            <a:ext cx="67705" cy="686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564413" y="2042148"/>
            <a:ext cx="443230" cy="412115"/>
          </a:xfrm>
          <a:custGeom>
            <a:avLst/>
            <a:gdLst/>
            <a:ahLst/>
            <a:cxnLst/>
            <a:rect l="l" t="t" r="r" b="b"/>
            <a:pathLst>
              <a:path w="443229" h="412114">
                <a:moveTo>
                  <a:pt x="324872" y="412073"/>
                </a:moveTo>
                <a:lnTo>
                  <a:pt x="279603" y="410549"/>
                </a:lnTo>
                <a:lnTo>
                  <a:pt x="230973" y="405653"/>
                </a:lnTo>
                <a:lnTo>
                  <a:pt x="181473" y="395496"/>
                </a:lnTo>
                <a:lnTo>
                  <a:pt x="133597" y="378186"/>
                </a:lnTo>
                <a:lnTo>
                  <a:pt x="89839" y="351832"/>
                </a:lnTo>
                <a:lnTo>
                  <a:pt x="52692" y="314545"/>
                </a:lnTo>
                <a:lnTo>
                  <a:pt x="21757" y="263672"/>
                </a:lnTo>
                <a:lnTo>
                  <a:pt x="4842" y="213218"/>
                </a:lnTo>
                <a:lnTo>
                  <a:pt x="0" y="164119"/>
                </a:lnTo>
                <a:lnTo>
                  <a:pt x="5282" y="117311"/>
                </a:lnTo>
                <a:lnTo>
                  <a:pt x="18742" y="73730"/>
                </a:lnTo>
                <a:lnTo>
                  <a:pt x="38432" y="34315"/>
                </a:lnTo>
                <a:lnTo>
                  <a:pt x="62404" y="0"/>
                </a:lnTo>
                <a:lnTo>
                  <a:pt x="65724" y="3052"/>
                </a:lnTo>
                <a:lnTo>
                  <a:pt x="73697" y="9965"/>
                </a:lnTo>
                <a:lnTo>
                  <a:pt x="83344" y="17373"/>
                </a:lnTo>
                <a:lnTo>
                  <a:pt x="91688" y="21908"/>
                </a:lnTo>
                <a:lnTo>
                  <a:pt x="101077" y="22505"/>
                </a:lnTo>
                <a:lnTo>
                  <a:pt x="127071" y="22505"/>
                </a:lnTo>
                <a:lnTo>
                  <a:pt x="123813" y="42947"/>
                </a:lnTo>
                <a:lnTo>
                  <a:pt x="119346" y="101812"/>
                </a:lnTo>
                <a:lnTo>
                  <a:pt x="125008" y="174219"/>
                </a:lnTo>
                <a:lnTo>
                  <a:pt x="151523" y="239139"/>
                </a:lnTo>
                <a:lnTo>
                  <a:pt x="187566" y="270482"/>
                </a:lnTo>
                <a:lnTo>
                  <a:pt x="234002" y="290487"/>
                </a:lnTo>
                <a:lnTo>
                  <a:pt x="283534" y="302063"/>
                </a:lnTo>
                <a:lnTo>
                  <a:pt x="328866" y="308116"/>
                </a:lnTo>
                <a:lnTo>
                  <a:pt x="362701" y="311555"/>
                </a:lnTo>
                <a:lnTo>
                  <a:pt x="397619" y="319727"/>
                </a:lnTo>
                <a:lnTo>
                  <a:pt x="423689" y="332605"/>
                </a:lnTo>
                <a:lnTo>
                  <a:pt x="439346" y="346823"/>
                </a:lnTo>
                <a:lnTo>
                  <a:pt x="443034" y="359018"/>
                </a:lnTo>
                <a:lnTo>
                  <a:pt x="435101" y="372773"/>
                </a:lnTo>
                <a:lnTo>
                  <a:pt x="414686" y="390656"/>
                </a:lnTo>
                <a:lnTo>
                  <a:pt x="378905" y="405983"/>
                </a:lnTo>
                <a:lnTo>
                  <a:pt x="324872" y="412073"/>
                </a:lnTo>
                <a:close/>
              </a:path>
              <a:path w="443229" h="412114">
                <a:moveTo>
                  <a:pt x="127071" y="22505"/>
                </a:moveTo>
                <a:lnTo>
                  <a:pt x="101077" y="22505"/>
                </a:lnTo>
                <a:lnTo>
                  <a:pt x="113033" y="21262"/>
                </a:lnTo>
                <a:lnTo>
                  <a:pt x="123315" y="19529"/>
                </a:lnTo>
                <a:lnTo>
                  <a:pt x="127685" y="18652"/>
                </a:lnTo>
                <a:lnTo>
                  <a:pt x="127071" y="22505"/>
                </a:lnTo>
                <a:close/>
              </a:path>
              <a:path w="443229" h="412114">
                <a:moveTo>
                  <a:pt x="443034" y="359018"/>
                </a:moveTo>
                <a:close/>
              </a:path>
            </a:pathLst>
          </a:custGeom>
          <a:solidFill>
            <a:srgbClr val="F6D6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564413" y="2042148"/>
            <a:ext cx="443865" cy="412115"/>
          </a:xfrm>
          <a:custGeom>
            <a:avLst/>
            <a:gdLst/>
            <a:ahLst/>
            <a:cxnLst/>
            <a:rect l="l" t="t" r="r" b="b"/>
            <a:pathLst>
              <a:path w="443865" h="412114">
                <a:moveTo>
                  <a:pt x="324872" y="412073"/>
                </a:moveTo>
                <a:lnTo>
                  <a:pt x="279603" y="410549"/>
                </a:lnTo>
                <a:lnTo>
                  <a:pt x="230973" y="405653"/>
                </a:lnTo>
                <a:lnTo>
                  <a:pt x="181473" y="395496"/>
                </a:lnTo>
                <a:lnTo>
                  <a:pt x="133597" y="378186"/>
                </a:lnTo>
                <a:lnTo>
                  <a:pt x="89839" y="351832"/>
                </a:lnTo>
                <a:lnTo>
                  <a:pt x="52692" y="314545"/>
                </a:lnTo>
                <a:lnTo>
                  <a:pt x="21757" y="263672"/>
                </a:lnTo>
                <a:lnTo>
                  <a:pt x="4842" y="213218"/>
                </a:lnTo>
                <a:lnTo>
                  <a:pt x="0" y="164119"/>
                </a:lnTo>
                <a:lnTo>
                  <a:pt x="5282" y="117311"/>
                </a:lnTo>
                <a:lnTo>
                  <a:pt x="18742" y="73730"/>
                </a:lnTo>
                <a:lnTo>
                  <a:pt x="38432" y="34315"/>
                </a:lnTo>
                <a:lnTo>
                  <a:pt x="62404" y="0"/>
                </a:lnTo>
                <a:lnTo>
                  <a:pt x="71800" y="8883"/>
                </a:lnTo>
                <a:lnTo>
                  <a:pt x="80620" y="15414"/>
                </a:lnTo>
                <a:lnTo>
                  <a:pt x="66689" y="52627"/>
                </a:lnTo>
                <a:lnTo>
                  <a:pt x="58486" y="92630"/>
                </a:lnTo>
                <a:lnTo>
                  <a:pt x="57343" y="134784"/>
                </a:lnTo>
                <a:lnTo>
                  <a:pt x="64587" y="178451"/>
                </a:lnTo>
                <a:lnTo>
                  <a:pt x="81551" y="222993"/>
                </a:lnTo>
                <a:lnTo>
                  <a:pt x="109563" y="267772"/>
                </a:lnTo>
                <a:lnTo>
                  <a:pt x="146705" y="305067"/>
                </a:lnTo>
                <a:lnTo>
                  <a:pt x="190459" y="331424"/>
                </a:lnTo>
                <a:lnTo>
                  <a:pt x="238331" y="348736"/>
                </a:lnTo>
                <a:lnTo>
                  <a:pt x="287828" y="358892"/>
                </a:lnTo>
                <a:lnTo>
                  <a:pt x="336457" y="363783"/>
                </a:lnTo>
                <a:lnTo>
                  <a:pt x="381725" y="365300"/>
                </a:lnTo>
                <a:lnTo>
                  <a:pt x="439411" y="365300"/>
                </a:lnTo>
                <a:lnTo>
                  <a:pt x="435101" y="372773"/>
                </a:lnTo>
                <a:lnTo>
                  <a:pt x="414686" y="390656"/>
                </a:lnTo>
                <a:lnTo>
                  <a:pt x="378905" y="405983"/>
                </a:lnTo>
                <a:lnTo>
                  <a:pt x="324872" y="412073"/>
                </a:lnTo>
                <a:close/>
              </a:path>
              <a:path w="443865" h="412114">
                <a:moveTo>
                  <a:pt x="439411" y="365300"/>
                </a:moveTo>
                <a:lnTo>
                  <a:pt x="381725" y="365300"/>
                </a:lnTo>
                <a:lnTo>
                  <a:pt x="399663" y="364864"/>
                </a:lnTo>
                <a:lnTo>
                  <a:pt x="415841" y="363221"/>
                </a:lnTo>
                <a:lnTo>
                  <a:pt x="430342" y="360542"/>
                </a:lnTo>
                <a:lnTo>
                  <a:pt x="443247" y="357000"/>
                </a:lnTo>
                <a:lnTo>
                  <a:pt x="443193" y="358381"/>
                </a:lnTo>
                <a:lnTo>
                  <a:pt x="443034" y="359018"/>
                </a:lnTo>
                <a:lnTo>
                  <a:pt x="439411" y="365300"/>
                </a:lnTo>
                <a:close/>
              </a:path>
            </a:pathLst>
          </a:custGeom>
          <a:solidFill>
            <a:srgbClr val="F1AB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564413" y="2042148"/>
            <a:ext cx="428625" cy="412115"/>
          </a:xfrm>
          <a:custGeom>
            <a:avLst/>
            <a:gdLst/>
            <a:ahLst/>
            <a:cxnLst/>
            <a:rect l="l" t="t" r="r" b="b"/>
            <a:pathLst>
              <a:path w="428625" h="412114">
                <a:moveTo>
                  <a:pt x="324872" y="412073"/>
                </a:moveTo>
                <a:lnTo>
                  <a:pt x="279603" y="410549"/>
                </a:lnTo>
                <a:lnTo>
                  <a:pt x="230973" y="405653"/>
                </a:lnTo>
                <a:lnTo>
                  <a:pt x="181473" y="395496"/>
                </a:lnTo>
                <a:lnTo>
                  <a:pt x="133597" y="378186"/>
                </a:lnTo>
                <a:lnTo>
                  <a:pt x="89839" y="351832"/>
                </a:lnTo>
                <a:lnTo>
                  <a:pt x="52692" y="314545"/>
                </a:lnTo>
                <a:lnTo>
                  <a:pt x="21757" y="263672"/>
                </a:lnTo>
                <a:lnTo>
                  <a:pt x="4842" y="213218"/>
                </a:lnTo>
                <a:lnTo>
                  <a:pt x="0" y="164119"/>
                </a:lnTo>
                <a:lnTo>
                  <a:pt x="5282" y="117311"/>
                </a:lnTo>
                <a:lnTo>
                  <a:pt x="18742" y="73730"/>
                </a:lnTo>
                <a:lnTo>
                  <a:pt x="38432" y="34315"/>
                </a:lnTo>
                <a:lnTo>
                  <a:pt x="62404" y="0"/>
                </a:lnTo>
                <a:lnTo>
                  <a:pt x="64071" y="1557"/>
                </a:lnTo>
                <a:lnTo>
                  <a:pt x="66600" y="3822"/>
                </a:lnTo>
                <a:lnTo>
                  <a:pt x="45893" y="38005"/>
                </a:lnTo>
                <a:lnTo>
                  <a:pt x="29599" y="76254"/>
                </a:lnTo>
                <a:lnTo>
                  <a:pt x="19281" y="117816"/>
                </a:lnTo>
                <a:lnTo>
                  <a:pt x="16504" y="161939"/>
                </a:lnTo>
                <a:lnTo>
                  <a:pt x="22834" y="207872"/>
                </a:lnTo>
                <a:lnTo>
                  <a:pt x="39836" y="254862"/>
                </a:lnTo>
                <a:lnTo>
                  <a:pt x="69073" y="302157"/>
                </a:lnTo>
                <a:lnTo>
                  <a:pt x="106222" y="339446"/>
                </a:lnTo>
                <a:lnTo>
                  <a:pt x="149981" y="365802"/>
                </a:lnTo>
                <a:lnTo>
                  <a:pt x="197856" y="383114"/>
                </a:lnTo>
                <a:lnTo>
                  <a:pt x="247354" y="393273"/>
                </a:lnTo>
                <a:lnTo>
                  <a:pt x="295984" y="398167"/>
                </a:lnTo>
                <a:lnTo>
                  <a:pt x="341252" y="399685"/>
                </a:lnTo>
                <a:lnTo>
                  <a:pt x="396328" y="399685"/>
                </a:lnTo>
                <a:lnTo>
                  <a:pt x="391423" y="402046"/>
                </a:lnTo>
                <a:lnTo>
                  <a:pt x="362221" y="409506"/>
                </a:lnTo>
                <a:lnTo>
                  <a:pt x="324872" y="412073"/>
                </a:lnTo>
                <a:close/>
              </a:path>
              <a:path w="428625" h="412114">
                <a:moveTo>
                  <a:pt x="396328" y="399685"/>
                </a:moveTo>
                <a:lnTo>
                  <a:pt x="341259" y="399685"/>
                </a:lnTo>
                <a:lnTo>
                  <a:pt x="369553" y="398347"/>
                </a:lnTo>
                <a:lnTo>
                  <a:pt x="393326" y="394100"/>
                </a:lnTo>
                <a:lnTo>
                  <a:pt x="412894" y="387673"/>
                </a:lnTo>
                <a:lnTo>
                  <a:pt x="428576" y="379794"/>
                </a:lnTo>
                <a:lnTo>
                  <a:pt x="413275" y="391530"/>
                </a:lnTo>
                <a:lnTo>
                  <a:pt x="396328" y="399685"/>
                </a:lnTo>
                <a:close/>
              </a:path>
            </a:pathLst>
          </a:custGeom>
          <a:solidFill>
            <a:srgbClr val="DB9D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629977" y="204506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0"/>
                </a:moveTo>
                <a:lnTo>
                  <a:pt x="1051" y="937"/>
                </a:lnTo>
                <a:lnTo>
                  <a:pt x="677" y="619"/>
                </a:lnTo>
                <a:lnTo>
                  <a:pt x="332" y="283"/>
                </a:lnTo>
                <a:lnTo>
                  <a:pt x="0" y="0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644039" y="205681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65" y="1238"/>
                </a:moveTo>
                <a:lnTo>
                  <a:pt x="1113" y="849"/>
                </a:lnTo>
                <a:lnTo>
                  <a:pt x="0" y="0"/>
                </a:lnTo>
                <a:lnTo>
                  <a:pt x="1113" y="849"/>
                </a:lnTo>
                <a:lnTo>
                  <a:pt x="1665" y="1238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9002043" y="240967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840"/>
                </a:moveTo>
                <a:lnTo>
                  <a:pt x="867" y="601"/>
                </a:lnTo>
                <a:lnTo>
                  <a:pt x="1256" y="0"/>
                </a:lnTo>
                <a:lnTo>
                  <a:pt x="460" y="1203"/>
                </a:lnTo>
                <a:lnTo>
                  <a:pt x="0" y="1840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994840" y="241872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1415"/>
                </a:moveTo>
                <a:lnTo>
                  <a:pt x="690" y="707"/>
                </a:lnTo>
                <a:lnTo>
                  <a:pt x="1344" y="0"/>
                </a:lnTo>
                <a:lnTo>
                  <a:pt x="690" y="707"/>
                </a:lnTo>
                <a:lnTo>
                  <a:pt x="0" y="1415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996540" y="241640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1928"/>
                </a:moveTo>
                <a:lnTo>
                  <a:pt x="601" y="1274"/>
                </a:lnTo>
                <a:lnTo>
                  <a:pt x="1716" y="0"/>
                </a:lnTo>
                <a:lnTo>
                  <a:pt x="601" y="1274"/>
                </a:lnTo>
                <a:lnTo>
                  <a:pt x="0" y="1928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998628" y="2414102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1858"/>
                </a:moveTo>
                <a:lnTo>
                  <a:pt x="1044" y="619"/>
                </a:lnTo>
                <a:lnTo>
                  <a:pt x="1504" y="0"/>
                </a:lnTo>
                <a:lnTo>
                  <a:pt x="1044" y="619"/>
                </a:lnTo>
                <a:lnTo>
                  <a:pt x="0" y="1858"/>
                </a:lnTo>
                <a:close/>
              </a:path>
            </a:pathLst>
          </a:custGeom>
          <a:solidFill>
            <a:srgbClr val="F1D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985832" y="242762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442"/>
                </a:moveTo>
                <a:lnTo>
                  <a:pt x="548" y="0"/>
                </a:lnTo>
                <a:lnTo>
                  <a:pt x="371" y="159"/>
                </a:lnTo>
                <a:lnTo>
                  <a:pt x="0" y="442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970861" y="2437091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477"/>
                </a:moveTo>
                <a:lnTo>
                  <a:pt x="601" y="141"/>
                </a:lnTo>
                <a:lnTo>
                  <a:pt x="902" y="0"/>
                </a:lnTo>
                <a:lnTo>
                  <a:pt x="601" y="141"/>
                </a:lnTo>
                <a:lnTo>
                  <a:pt x="0" y="477"/>
                </a:lnTo>
                <a:close/>
              </a:path>
            </a:pathLst>
          </a:custGeom>
          <a:solidFill>
            <a:srgbClr val="D6C1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988628" y="2375364"/>
            <a:ext cx="19050" cy="34290"/>
          </a:xfrm>
          <a:custGeom>
            <a:avLst/>
            <a:gdLst/>
            <a:ahLst/>
            <a:cxnLst/>
            <a:rect l="l" t="t" r="r" b="b"/>
            <a:pathLst>
              <a:path w="19050" h="34289">
                <a:moveTo>
                  <a:pt x="14953" y="33783"/>
                </a:moveTo>
                <a:lnTo>
                  <a:pt x="13803" y="33270"/>
                </a:lnTo>
                <a:lnTo>
                  <a:pt x="12635" y="32792"/>
                </a:lnTo>
                <a:lnTo>
                  <a:pt x="11485" y="32243"/>
                </a:lnTo>
                <a:lnTo>
                  <a:pt x="0" y="9007"/>
                </a:lnTo>
                <a:lnTo>
                  <a:pt x="159" y="7184"/>
                </a:lnTo>
                <a:lnTo>
                  <a:pt x="672" y="4017"/>
                </a:lnTo>
                <a:lnTo>
                  <a:pt x="548" y="1964"/>
                </a:lnTo>
                <a:lnTo>
                  <a:pt x="18811" y="25802"/>
                </a:lnTo>
                <a:lnTo>
                  <a:pt x="18245" y="27819"/>
                </a:lnTo>
                <a:lnTo>
                  <a:pt x="16953" y="30580"/>
                </a:lnTo>
                <a:lnTo>
                  <a:pt x="14953" y="33783"/>
                </a:lnTo>
                <a:close/>
              </a:path>
            </a:pathLst>
          </a:custGeom>
          <a:solidFill>
            <a:srgbClr val="3218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626894" y="2002275"/>
            <a:ext cx="66040" cy="62865"/>
          </a:xfrm>
          <a:custGeom>
            <a:avLst/>
            <a:gdLst/>
            <a:ahLst/>
            <a:cxnLst/>
            <a:rect l="l" t="t" r="r" b="b"/>
            <a:pathLst>
              <a:path w="66040" h="62864">
                <a:moveTo>
                  <a:pt x="58936" y="33909"/>
                </a:moveTo>
                <a:lnTo>
                  <a:pt x="15256" y="33909"/>
                </a:lnTo>
                <a:lnTo>
                  <a:pt x="20153" y="29036"/>
                </a:lnTo>
                <a:lnTo>
                  <a:pt x="24247" y="17332"/>
                </a:lnTo>
                <a:lnTo>
                  <a:pt x="27057" y="5440"/>
                </a:lnTo>
                <a:lnTo>
                  <a:pt x="28101" y="0"/>
                </a:lnTo>
                <a:lnTo>
                  <a:pt x="43281" y="9450"/>
                </a:lnTo>
                <a:lnTo>
                  <a:pt x="50284" y="10196"/>
                </a:lnTo>
                <a:lnTo>
                  <a:pt x="63609" y="10196"/>
                </a:lnTo>
                <a:lnTo>
                  <a:pt x="61853" y="17449"/>
                </a:lnTo>
                <a:lnTo>
                  <a:pt x="59687" y="28592"/>
                </a:lnTo>
                <a:lnTo>
                  <a:pt x="58936" y="33909"/>
                </a:lnTo>
                <a:close/>
              </a:path>
              <a:path w="66040" h="62864">
                <a:moveTo>
                  <a:pt x="63609" y="10196"/>
                </a:moveTo>
                <a:lnTo>
                  <a:pt x="50284" y="10196"/>
                </a:lnTo>
                <a:lnTo>
                  <a:pt x="64248" y="7908"/>
                </a:lnTo>
                <a:lnTo>
                  <a:pt x="63609" y="10196"/>
                </a:lnTo>
                <a:close/>
              </a:path>
              <a:path w="66040" h="62864">
                <a:moveTo>
                  <a:pt x="38642" y="62398"/>
                </a:moveTo>
                <a:lnTo>
                  <a:pt x="3339" y="42950"/>
                </a:lnTo>
                <a:lnTo>
                  <a:pt x="0" y="39890"/>
                </a:lnTo>
                <a:lnTo>
                  <a:pt x="8398" y="32918"/>
                </a:lnTo>
                <a:lnTo>
                  <a:pt x="15256" y="33909"/>
                </a:lnTo>
                <a:lnTo>
                  <a:pt x="58936" y="33909"/>
                </a:lnTo>
                <a:lnTo>
                  <a:pt x="57612" y="43288"/>
                </a:lnTo>
                <a:lnTo>
                  <a:pt x="57099" y="47712"/>
                </a:lnTo>
                <a:lnTo>
                  <a:pt x="65682" y="54136"/>
                </a:lnTo>
                <a:lnTo>
                  <a:pt x="65292" y="58561"/>
                </a:lnTo>
                <a:lnTo>
                  <a:pt x="60908" y="59433"/>
                </a:lnTo>
                <a:lnTo>
                  <a:pt x="50600" y="61158"/>
                </a:lnTo>
                <a:lnTo>
                  <a:pt x="38642" y="62398"/>
                </a:lnTo>
                <a:close/>
              </a:path>
            </a:pathLst>
          </a:custGeom>
          <a:solidFill>
            <a:srgbClr val="7C97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653440" y="1997146"/>
            <a:ext cx="43180" cy="23495"/>
          </a:xfrm>
          <a:custGeom>
            <a:avLst/>
            <a:gdLst/>
            <a:ahLst/>
            <a:cxnLst/>
            <a:rect l="l" t="t" r="r" b="b"/>
            <a:pathLst>
              <a:path w="43179" h="23494">
                <a:moveTo>
                  <a:pt x="20386" y="23269"/>
                </a:moveTo>
                <a:lnTo>
                  <a:pt x="18624" y="20650"/>
                </a:lnTo>
                <a:lnTo>
                  <a:pt x="16881" y="18013"/>
                </a:lnTo>
                <a:lnTo>
                  <a:pt x="6381" y="9754"/>
                </a:lnTo>
                <a:lnTo>
                  <a:pt x="0" y="7023"/>
                </a:lnTo>
                <a:lnTo>
                  <a:pt x="2335" y="2619"/>
                </a:lnTo>
                <a:lnTo>
                  <a:pt x="4452" y="0"/>
                </a:lnTo>
                <a:lnTo>
                  <a:pt x="16909" y="116"/>
                </a:lnTo>
                <a:lnTo>
                  <a:pt x="23600" y="1120"/>
                </a:lnTo>
                <a:lnTo>
                  <a:pt x="40694" y="7977"/>
                </a:lnTo>
                <a:lnTo>
                  <a:pt x="42605" y="13410"/>
                </a:lnTo>
                <a:lnTo>
                  <a:pt x="41012" y="18774"/>
                </a:lnTo>
                <a:lnTo>
                  <a:pt x="37442" y="20898"/>
                </a:lnTo>
                <a:lnTo>
                  <a:pt x="28554" y="20898"/>
                </a:lnTo>
                <a:lnTo>
                  <a:pt x="23745" y="22915"/>
                </a:lnTo>
                <a:lnTo>
                  <a:pt x="20386" y="23269"/>
                </a:lnTo>
                <a:close/>
              </a:path>
              <a:path w="43179" h="23494">
                <a:moveTo>
                  <a:pt x="2335" y="2619"/>
                </a:moveTo>
                <a:close/>
              </a:path>
              <a:path w="43179" h="23494">
                <a:moveTo>
                  <a:pt x="36252" y="21606"/>
                </a:moveTo>
                <a:lnTo>
                  <a:pt x="28554" y="20898"/>
                </a:lnTo>
                <a:lnTo>
                  <a:pt x="37442" y="20898"/>
                </a:lnTo>
                <a:lnTo>
                  <a:pt x="36252" y="21606"/>
                </a:lnTo>
                <a:close/>
              </a:path>
            </a:pathLst>
          </a:custGeom>
          <a:solidFill>
            <a:srgbClr val="F9DB5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557"/>
            <a:ext cx="12192000" cy="6477000"/>
          </a:xfrm>
          <a:custGeom>
            <a:avLst/>
            <a:gdLst/>
            <a:ahLst/>
            <a:cxnLst/>
            <a:rect l="l" t="t" r="r" b="b"/>
            <a:pathLst>
              <a:path w="12192000" h="6477000">
                <a:moveTo>
                  <a:pt x="0" y="0"/>
                </a:moveTo>
                <a:lnTo>
                  <a:pt x="12192000" y="0"/>
                </a:lnTo>
                <a:lnTo>
                  <a:pt x="12192000" y="6476441"/>
                </a:lnTo>
                <a:lnTo>
                  <a:pt x="0" y="6476441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68760" y="3644855"/>
            <a:ext cx="3634505" cy="2246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503399" y="3684447"/>
            <a:ext cx="3565832" cy="2171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77503" y="4360857"/>
            <a:ext cx="392430" cy="143510"/>
          </a:xfrm>
          <a:custGeom>
            <a:avLst/>
            <a:gdLst/>
            <a:ahLst/>
            <a:cxnLst/>
            <a:rect l="l" t="t" r="r" b="b"/>
            <a:pathLst>
              <a:path w="392429" h="143510">
                <a:moveTo>
                  <a:pt x="11444" y="142917"/>
                </a:moveTo>
                <a:lnTo>
                  <a:pt x="8879" y="137876"/>
                </a:lnTo>
                <a:lnTo>
                  <a:pt x="5031" y="134068"/>
                </a:lnTo>
                <a:lnTo>
                  <a:pt x="0" y="131483"/>
                </a:lnTo>
                <a:lnTo>
                  <a:pt x="9371" y="100026"/>
                </a:lnTo>
                <a:lnTo>
                  <a:pt x="55898" y="56290"/>
                </a:lnTo>
                <a:lnTo>
                  <a:pt x="115817" y="23036"/>
                </a:lnTo>
                <a:lnTo>
                  <a:pt x="187166" y="2701"/>
                </a:lnTo>
                <a:lnTo>
                  <a:pt x="224450" y="0"/>
                </a:lnTo>
                <a:lnTo>
                  <a:pt x="224943" y="0"/>
                </a:lnTo>
                <a:lnTo>
                  <a:pt x="284952" y="7262"/>
                </a:lnTo>
                <a:lnTo>
                  <a:pt x="343334" y="29893"/>
                </a:lnTo>
                <a:lnTo>
                  <a:pt x="343827" y="30199"/>
                </a:lnTo>
                <a:lnTo>
                  <a:pt x="345011" y="30811"/>
                </a:lnTo>
                <a:lnTo>
                  <a:pt x="345307" y="30999"/>
                </a:lnTo>
                <a:lnTo>
                  <a:pt x="345701" y="31196"/>
                </a:lnTo>
                <a:lnTo>
                  <a:pt x="359465" y="40528"/>
                </a:lnTo>
                <a:lnTo>
                  <a:pt x="369069" y="49132"/>
                </a:lnTo>
                <a:lnTo>
                  <a:pt x="226620" y="49132"/>
                </a:lnTo>
                <a:lnTo>
                  <a:pt x="195280" y="51647"/>
                </a:lnTo>
                <a:lnTo>
                  <a:pt x="165920" y="58436"/>
                </a:lnTo>
                <a:lnTo>
                  <a:pt x="138298" y="68539"/>
                </a:lnTo>
                <a:lnTo>
                  <a:pt x="112175" y="80999"/>
                </a:lnTo>
                <a:lnTo>
                  <a:pt x="109512" y="82429"/>
                </a:lnTo>
                <a:lnTo>
                  <a:pt x="108623" y="82864"/>
                </a:lnTo>
                <a:lnTo>
                  <a:pt x="84990" y="99398"/>
                </a:lnTo>
                <a:lnTo>
                  <a:pt x="67249" y="116072"/>
                </a:lnTo>
                <a:lnTo>
                  <a:pt x="45900" y="131156"/>
                </a:lnTo>
                <a:lnTo>
                  <a:pt x="11444" y="142917"/>
                </a:lnTo>
                <a:close/>
              </a:path>
              <a:path w="392429" h="143510">
                <a:moveTo>
                  <a:pt x="376088" y="104381"/>
                </a:moveTo>
                <a:lnTo>
                  <a:pt x="373721" y="104381"/>
                </a:lnTo>
                <a:lnTo>
                  <a:pt x="349137" y="96770"/>
                </a:lnTo>
                <a:lnTo>
                  <a:pt x="285316" y="61670"/>
                </a:lnTo>
                <a:lnTo>
                  <a:pt x="257402" y="51401"/>
                </a:lnTo>
                <a:lnTo>
                  <a:pt x="248701" y="50299"/>
                </a:lnTo>
                <a:lnTo>
                  <a:pt x="241394" y="49649"/>
                </a:lnTo>
                <a:lnTo>
                  <a:pt x="234198" y="49263"/>
                </a:lnTo>
                <a:lnTo>
                  <a:pt x="226620" y="49132"/>
                </a:lnTo>
                <a:lnTo>
                  <a:pt x="369069" y="49132"/>
                </a:lnTo>
                <a:lnTo>
                  <a:pt x="374559" y="54051"/>
                </a:lnTo>
                <a:lnTo>
                  <a:pt x="386843" y="69811"/>
                </a:lnTo>
                <a:lnTo>
                  <a:pt x="391874" y="85656"/>
                </a:lnTo>
                <a:lnTo>
                  <a:pt x="391874" y="92246"/>
                </a:lnTo>
                <a:lnTo>
                  <a:pt x="388618" y="98254"/>
                </a:lnTo>
                <a:lnTo>
                  <a:pt x="380035" y="103040"/>
                </a:lnTo>
                <a:lnTo>
                  <a:pt x="378260" y="103957"/>
                </a:lnTo>
                <a:lnTo>
                  <a:pt x="376088" y="1043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27078" y="4391066"/>
            <a:ext cx="429895" cy="128905"/>
          </a:xfrm>
          <a:custGeom>
            <a:avLst/>
            <a:gdLst/>
            <a:ahLst/>
            <a:cxnLst/>
            <a:rect l="l" t="t" r="r" b="b"/>
            <a:pathLst>
              <a:path w="429895" h="128904">
                <a:moveTo>
                  <a:pt x="21211" y="126974"/>
                </a:moveTo>
                <a:lnTo>
                  <a:pt x="1085" y="112994"/>
                </a:lnTo>
                <a:lnTo>
                  <a:pt x="888" y="112708"/>
                </a:lnTo>
                <a:lnTo>
                  <a:pt x="296" y="110883"/>
                </a:lnTo>
                <a:lnTo>
                  <a:pt x="0" y="109008"/>
                </a:lnTo>
                <a:lnTo>
                  <a:pt x="0" y="107094"/>
                </a:lnTo>
                <a:lnTo>
                  <a:pt x="60601" y="47859"/>
                </a:lnTo>
                <a:lnTo>
                  <a:pt x="107079" y="23542"/>
                </a:lnTo>
                <a:lnTo>
                  <a:pt x="151602" y="5338"/>
                </a:lnTo>
                <a:lnTo>
                  <a:pt x="196529" y="0"/>
                </a:lnTo>
                <a:lnTo>
                  <a:pt x="197516" y="0"/>
                </a:lnTo>
                <a:lnTo>
                  <a:pt x="238396" y="3334"/>
                </a:lnTo>
                <a:lnTo>
                  <a:pt x="278823" y="11808"/>
                </a:lnTo>
                <a:lnTo>
                  <a:pt x="316013" y="23639"/>
                </a:lnTo>
                <a:lnTo>
                  <a:pt x="377761" y="53943"/>
                </a:lnTo>
                <a:lnTo>
                  <a:pt x="387517" y="60991"/>
                </a:lnTo>
                <a:lnTo>
                  <a:pt x="205112" y="60991"/>
                </a:lnTo>
                <a:lnTo>
                  <a:pt x="187992" y="61615"/>
                </a:lnTo>
                <a:lnTo>
                  <a:pt x="170705" y="63520"/>
                </a:lnTo>
                <a:lnTo>
                  <a:pt x="153307" y="66800"/>
                </a:lnTo>
                <a:lnTo>
                  <a:pt x="135854" y="71547"/>
                </a:lnTo>
                <a:lnTo>
                  <a:pt x="132499" y="72672"/>
                </a:lnTo>
                <a:lnTo>
                  <a:pt x="83413" y="96238"/>
                </a:lnTo>
                <a:lnTo>
                  <a:pt x="66003" y="107479"/>
                </a:lnTo>
                <a:lnTo>
                  <a:pt x="55952" y="113874"/>
                </a:lnTo>
                <a:lnTo>
                  <a:pt x="44740" y="119989"/>
                </a:lnTo>
                <a:lnTo>
                  <a:pt x="32755" y="124843"/>
                </a:lnTo>
                <a:lnTo>
                  <a:pt x="21211" y="126974"/>
                </a:lnTo>
                <a:close/>
              </a:path>
              <a:path w="429895" h="128904">
                <a:moveTo>
                  <a:pt x="375596" y="124143"/>
                </a:moveTo>
                <a:lnTo>
                  <a:pt x="375003" y="123689"/>
                </a:lnTo>
                <a:lnTo>
                  <a:pt x="374708" y="123353"/>
                </a:lnTo>
                <a:lnTo>
                  <a:pt x="371748" y="120808"/>
                </a:lnTo>
                <a:lnTo>
                  <a:pt x="340379" y="98509"/>
                </a:lnTo>
                <a:lnTo>
                  <a:pt x="300972" y="79415"/>
                </a:lnTo>
                <a:lnTo>
                  <a:pt x="255443" y="66064"/>
                </a:lnTo>
                <a:lnTo>
                  <a:pt x="205704" y="60991"/>
                </a:lnTo>
                <a:lnTo>
                  <a:pt x="387517" y="60991"/>
                </a:lnTo>
                <a:lnTo>
                  <a:pt x="403602" y="72610"/>
                </a:lnTo>
                <a:lnTo>
                  <a:pt x="422543" y="94559"/>
                </a:lnTo>
                <a:lnTo>
                  <a:pt x="429858" y="119989"/>
                </a:lnTo>
                <a:lnTo>
                  <a:pt x="429858" y="121281"/>
                </a:lnTo>
                <a:lnTo>
                  <a:pt x="429562" y="121666"/>
                </a:lnTo>
                <a:lnTo>
                  <a:pt x="427686" y="123926"/>
                </a:lnTo>
                <a:lnTo>
                  <a:pt x="378555" y="123926"/>
                </a:lnTo>
                <a:lnTo>
                  <a:pt x="377076" y="123995"/>
                </a:lnTo>
                <a:lnTo>
                  <a:pt x="375596" y="124143"/>
                </a:lnTo>
                <a:close/>
              </a:path>
              <a:path w="429895" h="128904">
                <a:moveTo>
                  <a:pt x="419894" y="128859"/>
                </a:moveTo>
                <a:lnTo>
                  <a:pt x="409337" y="128859"/>
                </a:lnTo>
                <a:lnTo>
                  <a:pt x="404108" y="127625"/>
                </a:lnTo>
                <a:lnTo>
                  <a:pt x="392960" y="125189"/>
                </a:lnTo>
                <a:lnTo>
                  <a:pt x="387040" y="123995"/>
                </a:lnTo>
                <a:lnTo>
                  <a:pt x="380825" y="123926"/>
                </a:lnTo>
                <a:lnTo>
                  <a:pt x="427686" y="123926"/>
                </a:lnTo>
                <a:lnTo>
                  <a:pt x="425024" y="127132"/>
                </a:lnTo>
                <a:lnTo>
                  <a:pt x="419894" y="128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54933" y="4539677"/>
            <a:ext cx="114935" cy="30480"/>
          </a:xfrm>
          <a:custGeom>
            <a:avLst/>
            <a:gdLst/>
            <a:ahLst/>
            <a:cxnLst/>
            <a:rect l="l" t="t" r="r" b="b"/>
            <a:pathLst>
              <a:path w="114934" h="30479">
                <a:moveTo>
                  <a:pt x="114343" y="29864"/>
                </a:moveTo>
                <a:lnTo>
                  <a:pt x="50550" y="25033"/>
                </a:lnTo>
                <a:lnTo>
                  <a:pt x="21848" y="19440"/>
                </a:lnTo>
                <a:lnTo>
                  <a:pt x="0" y="6995"/>
                </a:lnTo>
                <a:lnTo>
                  <a:pt x="395" y="6738"/>
                </a:lnTo>
                <a:lnTo>
                  <a:pt x="7468" y="3643"/>
                </a:lnTo>
                <a:lnTo>
                  <a:pt x="15107" y="1588"/>
                </a:lnTo>
                <a:lnTo>
                  <a:pt x="23430" y="391"/>
                </a:lnTo>
                <a:lnTo>
                  <a:pt x="32360" y="0"/>
                </a:lnTo>
                <a:lnTo>
                  <a:pt x="32754" y="0"/>
                </a:lnTo>
                <a:lnTo>
                  <a:pt x="78964" y="8318"/>
                </a:lnTo>
                <a:lnTo>
                  <a:pt x="112964" y="28275"/>
                </a:lnTo>
                <a:lnTo>
                  <a:pt x="113064" y="28404"/>
                </a:lnTo>
                <a:lnTo>
                  <a:pt x="113655" y="28966"/>
                </a:lnTo>
                <a:lnTo>
                  <a:pt x="113852" y="29252"/>
                </a:lnTo>
                <a:lnTo>
                  <a:pt x="114050" y="29459"/>
                </a:lnTo>
                <a:lnTo>
                  <a:pt x="114148" y="29667"/>
                </a:lnTo>
                <a:lnTo>
                  <a:pt x="114343" y="29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59537" y="4545616"/>
            <a:ext cx="86360" cy="55880"/>
          </a:xfrm>
          <a:custGeom>
            <a:avLst/>
            <a:gdLst/>
            <a:ahLst/>
            <a:cxnLst/>
            <a:rect l="l" t="t" r="r" b="b"/>
            <a:pathLst>
              <a:path w="86360" h="55879">
                <a:moveTo>
                  <a:pt x="2762" y="55387"/>
                </a:moveTo>
                <a:lnTo>
                  <a:pt x="1578" y="52210"/>
                </a:lnTo>
                <a:lnTo>
                  <a:pt x="1381" y="51717"/>
                </a:lnTo>
                <a:lnTo>
                  <a:pt x="1184" y="50819"/>
                </a:lnTo>
                <a:lnTo>
                  <a:pt x="395" y="48046"/>
                </a:lnTo>
                <a:lnTo>
                  <a:pt x="0" y="45363"/>
                </a:lnTo>
                <a:lnTo>
                  <a:pt x="0" y="42788"/>
                </a:lnTo>
                <a:lnTo>
                  <a:pt x="6745" y="24794"/>
                </a:lnTo>
                <a:lnTo>
                  <a:pt x="23998" y="11342"/>
                </a:lnTo>
                <a:lnTo>
                  <a:pt x="47282" y="2916"/>
                </a:lnTo>
                <a:lnTo>
                  <a:pt x="72218" y="0"/>
                </a:lnTo>
                <a:lnTo>
                  <a:pt x="76559" y="9"/>
                </a:lnTo>
                <a:lnTo>
                  <a:pt x="80703" y="296"/>
                </a:lnTo>
                <a:lnTo>
                  <a:pt x="85734" y="1055"/>
                </a:lnTo>
                <a:lnTo>
                  <a:pt x="69024" y="18649"/>
                </a:lnTo>
                <a:lnTo>
                  <a:pt x="46764" y="30700"/>
                </a:lnTo>
                <a:lnTo>
                  <a:pt x="23246" y="41512"/>
                </a:lnTo>
                <a:lnTo>
                  <a:pt x="2762" y="553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62068" y="4579387"/>
            <a:ext cx="561975" cy="116205"/>
          </a:xfrm>
          <a:custGeom>
            <a:avLst/>
            <a:gdLst/>
            <a:ahLst/>
            <a:cxnLst/>
            <a:rect l="l" t="t" r="r" b="b"/>
            <a:pathLst>
              <a:path w="561975" h="116204">
                <a:moveTo>
                  <a:pt x="480788" y="78246"/>
                </a:moveTo>
                <a:lnTo>
                  <a:pt x="293609" y="78246"/>
                </a:lnTo>
                <a:lnTo>
                  <a:pt x="352908" y="75421"/>
                </a:lnTo>
                <a:lnTo>
                  <a:pt x="409201" y="66668"/>
                </a:lnTo>
                <a:lnTo>
                  <a:pt x="460111" y="51575"/>
                </a:lnTo>
                <a:lnTo>
                  <a:pt x="503261" y="29725"/>
                </a:lnTo>
                <a:lnTo>
                  <a:pt x="503655" y="29419"/>
                </a:lnTo>
                <a:lnTo>
                  <a:pt x="503951" y="29252"/>
                </a:lnTo>
                <a:lnTo>
                  <a:pt x="506023" y="27871"/>
                </a:lnTo>
                <a:lnTo>
                  <a:pt x="506220" y="27683"/>
                </a:lnTo>
                <a:lnTo>
                  <a:pt x="506516" y="27516"/>
                </a:lnTo>
                <a:lnTo>
                  <a:pt x="506713" y="27338"/>
                </a:lnTo>
                <a:lnTo>
                  <a:pt x="509633" y="14812"/>
                </a:lnTo>
                <a:lnTo>
                  <a:pt x="513644" y="6362"/>
                </a:lnTo>
                <a:lnTo>
                  <a:pt x="518506" y="1564"/>
                </a:lnTo>
                <a:lnTo>
                  <a:pt x="523979" y="0"/>
                </a:lnTo>
                <a:lnTo>
                  <a:pt x="524472" y="0"/>
                </a:lnTo>
                <a:lnTo>
                  <a:pt x="558501" y="40332"/>
                </a:lnTo>
                <a:lnTo>
                  <a:pt x="560793" y="53088"/>
                </a:lnTo>
                <a:lnTo>
                  <a:pt x="523979" y="53088"/>
                </a:lnTo>
                <a:lnTo>
                  <a:pt x="523387" y="53483"/>
                </a:lnTo>
                <a:lnTo>
                  <a:pt x="522893" y="53877"/>
                </a:lnTo>
                <a:lnTo>
                  <a:pt x="522302" y="54272"/>
                </a:lnTo>
                <a:lnTo>
                  <a:pt x="521907" y="54568"/>
                </a:lnTo>
                <a:lnTo>
                  <a:pt x="521413" y="54864"/>
                </a:lnTo>
                <a:lnTo>
                  <a:pt x="521019" y="55259"/>
                </a:lnTo>
                <a:lnTo>
                  <a:pt x="520230" y="55851"/>
                </a:lnTo>
                <a:lnTo>
                  <a:pt x="519342" y="56344"/>
                </a:lnTo>
                <a:lnTo>
                  <a:pt x="518553" y="56936"/>
                </a:lnTo>
                <a:lnTo>
                  <a:pt x="518355" y="57133"/>
                </a:lnTo>
                <a:lnTo>
                  <a:pt x="480788" y="78246"/>
                </a:lnTo>
                <a:close/>
              </a:path>
              <a:path w="561975" h="116204">
                <a:moveTo>
                  <a:pt x="11345" y="93933"/>
                </a:moveTo>
                <a:lnTo>
                  <a:pt x="9569" y="93933"/>
                </a:lnTo>
                <a:lnTo>
                  <a:pt x="7991" y="93637"/>
                </a:lnTo>
                <a:lnTo>
                  <a:pt x="6314" y="93144"/>
                </a:lnTo>
                <a:lnTo>
                  <a:pt x="1874" y="87027"/>
                </a:lnTo>
                <a:lnTo>
                  <a:pt x="0" y="80811"/>
                </a:lnTo>
                <a:lnTo>
                  <a:pt x="0" y="74595"/>
                </a:lnTo>
                <a:lnTo>
                  <a:pt x="21195" y="36890"/>
                </a:lnTo>
                <a:lnTo>
                  <a:pt x="54952" y="15893"/>
                </a:lnTo>
                <a:lnTo>
                  <a:pt x="56729" y="15627"/>
                </a:lnTo>
                <a:lnTo>
                  <a:pt x="57518" y="15627"/>
                </a:lnTo>
                <a:lnTo>
                  <a:pt x="62166" y="18259"/>
                </a:lnTo>
                <a:lnTo>
                  <a:pt x="63474" y="24241"/>
                </a:lnTo>
                <a:lnTo>
                  <a:pt x="64025" y="30987"/>
                </a:lnTo>
                <a:lnTo>
                  <a:pt x="66397" y="35911"/>
                </a:lnTo>
                <a:lnTo>
                  <a:pt x="68575" y="36908"/>
                </a:lnTo>
                <a:lnTo>
                  <a:pt x="69160" y="37135"/>
                </a:lnTo>
                <a:lnTo>
                  <a:pt x="70541" y="37746"/>
                </a:lnTo>
                <a:lnTo>
                  <a:pt x="70837" y="37884"/>
                </a:lnTo>
                <a:lnTo>
                  <a:pt x="71231" y="38072"/>
                </a:lnTo>
                <a:lnTo>
                  <a:pt x="71724" y="38259"/>
                </a:lnTo>
                <a:lnTo>
                  <a:pt x="72119" y="38447"/>
                </a:lnTo>
                <a:lnTo>
                  <a:pt x="72810" y="38713"/>
                </a:lnTo>
                <a:lnTo>
                  <a:pt x="73994" y="39246"/>
                </a:lnTo>
                <a:lnTo>
                  <a:pt x="74191" y="39295"/>
                </a:lnTo>
                <a:lnTo>
                  <a:pt x="121714" y="55695"/>
                </a:lnTo>
                <a:lnTo>
                  <a:pt x="135414" y="58810"/>
                </a:lnTo>
                <a:lnTo>
                  <a:pt x="45876" y="58810"/>
                </a:lnTo>
                <a:lnTo>
                  <a:pt x="26280" y="82673"/>
                </a:lnTo>
                <a:lnTo>
                  <a:pt x="19816" y="90583"/>
                </a:lnTo>
                <a:lnTo>
                  <a:pt x="11345" y="93933"/>
                </a:lnTo>
                <a:close/>
              </a:path>
              <a:path w="561975" h="116204">
                <a:moveTo>
                  <a:pt x="553182" y="70945"/>
                </a:moveTo>
                <a:lnTo>
                  <a:pt x="549235" y="70945"/>
                </a:lnTo>
                <a:lnTo>
                  <a:pt x="541455" y="69182"/>
                </a:lnTo>
                <a:lnTo>
                  <a:pt x="534720" y="64976"/>
                </a:lnTo>
                <a:lnTo>
                  <a:pt x="529077" y="59513"/>
                </a:lnTo>
                <a:lnTo>
                  <a:pt x="524505" y="53877"/>
                </a:lnTo>
                <a:lnTo>
                  <a:pt x="523979" y="53088"/>
                </a:lnTo>
                <a:lnTo>
                  <a:pt x="560793" y="53088"/>
                </a:lnTo>
                <a:lnTo>
                  <a:pt x="561821" y="58810"/>
                </a:lnTo>
                <a:lnTo>
                  <a:pt x="561929" y="59513"/>
                </a:lnTo>
                <a:lnTo>
                  <a:pt x="561963" y="61573"/>
                </a:lnTo>
                <a:lnTo>
                  <a:pt x="561765" y="63644"/>
                </a:lnTo>
                <a:lnTo>
                  <a:pt x="561278" y="66668"/>
                </a:lnTo>
                <a:lnTo>
                  <a:pt x="561074" y="67394"/>
                </a:lnTo>
                <a:lnTo>
                  <a:pt x="557029" y="69860"/>
                </a:lnTo>
                <a:lnTo>
                  <a:pt x="553182" y="70945"/>
                </a:lnTo>
                <a:close/>
              </a:path>
              <a:path w="561975" h="116204">
                <a:moveTo>
                  <a:pt x="281474" y="115934"/>
                </a:moveTo>
                <a:lnTo>
                  <a:pt x="280783" y="115934"/>
                </a:lnTo>
                <a:lnTo>
                  <a:pt x="226307" y="113625"/>
                </a:lnTo>
                <a:lnTo>
                  <a:pt x="173282" y="106783"/>
                </a:lnTo>
                <a:lnTo>
                  <a:pt x="123272" y="95539"/>
                </a:lnTo>
                <a:lnTo>
                  <a:pt x="77841" y="80022"/>
                </a:lnTo>
                <a:lnTo>
                  <a:pt x="77249" y="79726"/>
                </a:lnTo>
                <a:lnTo>
                  <a:pt x="75671" y="79134"/>
                </a:lnTo>
                <a:lnTo>
                  <a:pt x="74980" y="78838"/>
                </a:lnTo>
                <a:lnTo>
                  <a:pt x="73007" y="77851"/>
                </a:lnTo>
                <a:lnTo>
                  <a:pt x="72711" y="77753"/>
                </a:lnTo>
                <a:lnTo>
                  <a:pt x="72514" y="77555"/>
                </a:lnTo>
                <a:lnTo>
                  <a:pt x="72316" y="77457"/>
                </a:lnTo>
                <a:lnTo>
                  <a:pt x="71724" y="77161"/>
                </a:lnTo>
                <a:lnTo>
                  <a:pt x="64351" y="71921"/>
                </a:lnTo>
                <a:lnTo>
                  <a:pt x="56987" y="65877"/>
                </a:lnTo>
                <a:lnTo>
                  <a:pt x="50678" y="60887"/>
                </a:lnTo>
                <a:lnTo>
                  <a:pt x="46467" y="58810"/>
                </a:lnTo>
                <a:lnTo>
                  <a:pt x="135414" y="58810"/>
                </a:lnTo>
                <a:lnTo>
                  <a:pt x="175563" y="67938"/>
                </a:lnTo>
                <a:lnTo>
                  <a:pt x="233409" y="75598"/>
                </a:lnTo>
                <a:lnTo>
                  <a:pt x="292919" y="78246"/>
                </a:lnTo>
                <a:lnTo>
                  <a:pt x="480788" y="78246"/>
                </a:lnTo>
                <a:lnTo>
                  <a:pt x="480258" y="78545"/>
                </a:lnTo>
                <a:lnTo>
                  <a:pt x="436060" y="95021"/>
                </a:lnTo>
                <a:lnTo>
                  <a:pt x="387183" y="106673"/>
                </a:lnTo>
                <a:lnTo>
                  <a:pt x="335148" y="113607"/>
                </a:lnTo>
                <a:lnTo>
                  <a:pt x="281474" y="115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61393" y="1816562"/>
            <a:ext cx="5670550" cy="1238885"/>
          </a:xfrm>
          <a:prstGeom prst="rect"/>
        </p:spPr>
        <p:txBody>
          <a:bodyPr wrap="square" lIns="0" tIns="43180" rIns="0" bIns="0" rtlCol="0" vert="horz">
            <a:spAutoFit/>
          </a:bodyPr>
          <a:lstStyle/>
          <a:p>
            <a:pPr marL="12700" marR="5080" indent="85090">
              <a:lnSpc>
                <a:spcPts val="4730"/>
              </a:lnSpc>
              <a:spcBef>
                <a:spcPts val="340"/>
              </a:spcBef>
              <a:tabLst>
                <a:tab pos="2287905" algn="l"/>
                <a:tab pos="2488565" algn="l"/>
                <a:tab pos="4106545" algn="l"/>
                <a:tab pos="4495800" algn="l"/>
              </a:tabLst>
            </a:pPr>
            <a:r>
              <a:rPr dirty="0" sz="4000" spc="540"/>
              <a:t>People	</a:t>
            </a:r>
            <a:r>
              <a:rPr dirty="0" sz="4000" spc="600"/>
              <a:t>cannot	</a:t>
            </a:r>
            <a:r>
              <a:rPr dirty="0" sz="4000" spc="390"/>
              <a:t>live  </a:t>
            </a:r>
            <a:r>
              <a:rPr dirty="0" sz="4000" spc="490"/>
              <a:t>w</a:t>
            </a:r>
            <a:r>
              <a:rPr dirty="0" sz="4000" spc="360"/>
              <a:t>i</a:t>
            </a:r>
            <a:r>
              <a:rPr dirty="0" sz="4000" spc="445"/>
              <a:t>t</a:t>
            </a:r>
            <a:r>
              <a:rPr dirty="0" sz="4000" spc="670"/>
              <a:t>h</a:t>
            </a:r>
            <a:r>
              <a:rPr dirty="0" sz="4000" spc="670"/>
              <a:t>o</a:t>
            </a:r>
            <a:r>
              <a:rPr dirty="0" sz="4000" spc="650"/>
              <a:t>u</a:t>
            </a:r>
            <a:r>
              <a:rPr dirty="0" sz="4000" spc="204"/>
              <a:t>t</a:t>
            </a:r>
            <a:r>
              <a:rPr dirty="0" sz="4000"/>
              <a:t>	</a:t>
            </a:r>
            <a:r>
              <a:rPr dirty="0" sz="4000" spc="445"/>
              <a:t>t</a:t>
            </a:r>
            <a:r>
              <a:rPr dirty="0" sz="4000" spc="670"/>
              <a:t>h</a:t>
            </a:r>
            <a:r>
              <a:rPr dirty="0" sz="4000" spc="590"/>
              <a:t>e</a:t>
            </a:r>
            <a:r>
              <a:rPr dirty="0" sz="4000" spc="360"/>
              <a:t>i</a:t>
            </a:r>
            <a:r>
              <a:rPr dirty="0" sz="4000" spc="445"/>
              <a:t>r</a:t>
            </a:r>
            <a:r>
              <a:rPr dirty="0" sz="4000"/>
              <a:t>	</a:t>
            </a:r>
            <a:r>
              <a:rPr dirty="0" sz="4000" spc="335"/>
              <a:t>l</a:t>
            </a:r>
            <a:r>
              <a:rPr dirty="0" sz="4000" spc="360"/>
              <a:t>i</a:t>
            </a:r>
            <a:r>
              <a:rPr dirty="0" sz="4000" spc="525"/>
              <a:t>v</a:t>
            </a:r>
            <a:r>
              <a:rPr dirty="0" sz="4000" spc="590"/>
              <a:t>e</a:t>
            </a:r>
            <a:r>
              <a:rPr dirty="0" sz="4000" spc="685"/>
              <a:t>r</a:t>
            </a:r>
            <a:r>
              <a:rPr dirty="0" sz="4000" spc="140"/>
              <a:t>!</a:t>
            </a:r>
            <a:endParaRPr sz="4000"/>
          </a:p>
        </p:txBody>
      </p:sp>
      <p:sp>
        <p:nvSpPr>
          <p:cNvPr id="12" name="object 12"/>
          <p:cNvSpPr/>
          <p:nvPr/>
        </p:nvSpPr>
        <p:spPr>
          <a:xfrm>
            <a:off x="114362" y="0"/>
            <a:ext cx="12077637" cy="4000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8804" y="4944999"/>
            <a:ext cx="953769" cy="381000"/>
          </a:xfrm>
          <a:custGeom>
            <a:avLst/>
            <a:gdLst/>
            <a:ahLst/>
            <a:cxnLst/>
            <a:rect l="l" t="t" r="r" b="b"/>
            <a:pathLst>
              <a:path w="953770" h="381000">
                <a:moveTo>
                  <a:pt x="0" y="380688"/>
                </a:moveTo>
                <a:lnTo>
                  <a:pt x="953194" y="0"/>
                </a:lnTo>
                <a:lnTo>
                  <a:pt x="953194" y="313380"/>
                </a:lnTo>
                <a:lnTo>
                  <a:pt x="620665" y="313380"/>
                </a:lnTo>
                <a:lnTo>
                  <a:pt x="573534" y="313771"/>
                </a:lnTo>
                <a:lnTo>
                  <a:pt x="526028" y="315047"/>
                </a:lnTo>
                <a:lnTo>
                  <a:pt x="478064" y="317365"/>
                </a:lnTo>
                <a:lnTo>
                  <a:pt x="429557" y="320882"/>
                </a:lnTo>
                <a:lnTo>
                  <a:pt x="380426" y="325753"/>
                </a:lnTo>
                <a:lnTo>
                  <a:pt x="330586" y="332135"/>
                </a:lnTo>
                <a:lnTo>
                  <a:pt x="279954" y="340184"/>
                </a:lnTo>
                <a:lnTo>
                  <a:pt x="186591" y="355979"/>
                </a:lnTo>
                <a:lnTo>
                  <a:pt x="139976" y="363116"/>
                </a:lnTo>
                <a:lnTo>
                  <a:pt x="93362" y="369657"/>
                </a:lnTo>
                <a:lnTo>
                  <a:pt x="46714" y="375537"/>
                </a:lnTo>
                <a:lnTo>
                  <a:pt x="0" y="380688"/>
                </a:lnTo>
                <a:close/>
              </a:path>
              <a:path w="953770" h="381000">
                <a:moveTo>
                  <a:pt x="953194" y="325333"/>
                </a:moveTo>
                <a:lnTo>
                  <a:pt x="838606" y="319555"/>
                </a:lnTo>
                <a:lnTo>
                  <a:pt x="730036" y="315153"/>
                </a:lnTo>
                <a:lnTo>
                  <a:pt x="675508" y="313852"/>
                </a:lnTo>
                <a:lnTo>
                  <a:pt x="620665" y="313380"/>
                </a:lnTo>
                <a:lnTo>
                  <a:pt x="953194" y="313380"/>
                </a:lnTo>
                <a:lnTo>
                  <a:pt x="953194" y="325333"/>
                </a:lnTo>
                <a:close/>
              </a:path>
            </a:pathLst>
          </a:custGeom>
          <a:solidFill>
            <a:srgbClr val="48B94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80131" y="0"/>
            <a:ext cx="4411980" cy="2971800"/>
          </a:xfrm>
          <a:custGeom>
            <a:avLst/>
            <a:gdLst/>
            <a:ahLst/>
            <a:cxnLst/>
            <a:rect l="l" t="t" r="r" b="b"/>
            <a:pathLst>
              <a:path w="4411980" h="2971800">
                <a:moveTo>
                  <a:pt x="0" y="2971761"/>
                </a:moveTo>
                <a:lnTo>
                  <a:pt x="19609" y="2883089"/>
                </a:lnTo>
                <a:lnTo>
                  <a:pt x="88784" y="2883089"/>
                </a:lnTo>
                <a:lnTo>
                  <a:pt x="126984" y="2756089"/>
                </a:lnTo>
                <a:lnTo>
                  <a:pt x="270155" y="2756089"/>
                </a:lnTo>
                <a:lnTo>
                  <a:pt x="296317" y="2629089"/>
                </a:lnTo>
                <a:lnTo>
                  <a:pt x="343403" y="2629089"/>
                </a:lnTo>
                <a:lnTo>
                  <a:pt x="351947" y="2502089"/>
                </a:lnTo>
                <a:lnTo>
                  <a:pt x="359952" y="2502089"/>
                </a:lnTo>
                <a:lnTo>
                  <a:pt x="359962" y="2340880"/>
                </a:lnTo>
                <a:lnTo>
                  <a:pt x="357678" y="2295807"/>
                </a:lnTo>
                <a:lnTo>
                  <a:pt x="353372" y="2249803"/>
                </a:lnTo>
                <a:lnTo>
                  <a:pt x="347321" y="2203004"/>
                </a:lnTo>
                <a:lnTo>
                  <a:pt x="339798" y="2155543"/>
                </a:lnTo>
                <a:lnTo>
                  <a:pt x="331077" y="2107555"/>
                </a:lnTo>
                <a:lnTo>
                  <a:pt x="321434" y="2059174"/>
                </a:lnTo>
                <a:lnTo>
                  <a:pt x="311142" y="2010535"/>
                </a:lnTo>
                <a:lnTo>
                  <a:pt x="300477" y="1961772"/>
                </a:lnTo>
                <a:lnTo>
                  <a:pt x="289712" y="1913020"/>
                </a:lnTo>
                <a:lnTo>
                  <a:pt x="279122" y="1864412"/>
                </a:lnTo>
                <a:lnTo>
                  <a:pt x="268982" y="1816083"/>
                </a:lnTo>
                <a:lnTo>
                  <a:pt x="259566" y="1768167"/>
                </a:lnTo>
                <a:lnTo>
                  <a:pt x="251149" y="1720800"/>
                </a:lnTo>
                <a:lnTo>
                  <a:pt x="244005" y="1674114"/>
                </a:lnTo>
                <a:lnTo>
                  <a:pt x="238408" y="1628245"/>
                </a:lnTo>
                <a:lnTo>
                  <a:pt x="234633" y="1583327"/>
                </a:lnTo>
                <a:lnTo>
                  <a:pt x="234513" y="1580186"/>
                </a:lnTo>
                <a:lnTo>
                  <a:pt x="236986" y="1486089"/>
                </a:lnTo>
                <a:lnTo>
                  <a:pt x="252582" y="1486089"/>
                </a:lnTo>
                <a:lnTo>
                  <a:pt x="260140" y="1370638"/>
                </a:lnTo>
                <a:lnTo>
                  <a:pt x="3329868" y="0"/>
                </a:lnTo>
                <a:lnTo>
                  <a:pt x="4411867" y="0"/>
                </a:lnTo>
                <a:lnTo>
                  <a:pt x="4411867" y="999778"/>
                </a:lnTo>
                <a:lnTo>
                  <a:pt x="0" y="2971761"/>
                </a:lnTo>
                <a:close/>
              </a:path>
            </a:pathLst>
          </a:custGeom>
          <a:solidFill>
            <a:srgbClr val="C2233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98542" y="1132306"/>
            <a:ext cx="4493895" cy="3185795"/>
          </a:xfrm>
          <a:custGeom>
            <a:avLst/>
            <a:gdLst/>
            <a:ahLst/>
            <a:cxnLst/>
            <a:rect l="l" t="t" r="r" b="b"/>
            <a:pathLst>
              <a:path w="4493895" h="3185795">
                <a:moveTo>
                  <a:pt x="177409" y="3185544"/>
                </a:moveTo>
                <a:lnTo>
                  <a:pt x="155452" y="3139060"/>
                </a:lnTo>
                <a:lnTo>
                  <a:pt x="135010" y="3091850"/>
                </a:lnTo>
                <a:lnTo>
                  <a:pt x="116032" y="3043965"/>
                </a:lnTo>
                <a:lnTo>
                  <a:pt x="98527" y="2995458"/>
                </a:lnTo>
                <a:lnTo>
                  <a:pt x="82503" y="2946380"/>
                </a:lnTo>
                <a:lnTo>
                  <a:pt x="67969" y="2896783"/>
                </a:lnTo>
                <a:lnTo>
                  <a:pt x="54934" y="2846719"/>
                </a:lnTo>
                <a:lnTo>
                  <a:pt x="43405" y="2796240"/>
                </a:lnTo>
                <a:lnTo>
                  <a:pt x="33392" y="2745398"/>
                </a:lnTo>
                <a:lnTo>
                  <a:pt x="24904" y="2694244"/>
                </a:lnTo>
                <a:lnTo>
                  <a:pt x="17948" y="2642831"/>
                </a:lnTo>
                <a:lnTo>
                  <a:pt x="12534" y="2591211"/>
                </a:lnTo>
                <a:lnTo>
                  <a:pt x="8669" y="2539434"/>
                </a:lnTo>
                <a:lnTo>
                  <a:pt x="6363" y="2487554"/>
                </a:lnTo>
                <a:lnTo>
                  <a:pt x="5625" y="2435623"/>
                </a:lnTo>
                <a:lnTo>
                  <a:pt x="5172" y="2392065"/>
                </a:lnTo>
                <a:lnTo>
                  <a:pt x="4042" y="2346601"/>
                </a:lnTo>
                <a:lnTo>
                  <a:pt x="2576" y="2299572"/>
                </a:lnTo>
                <a:lnTo>
                  <a:pt x="1116" y="2251323"/>
                </a:lnTo>
                <a:lnTo>
                  <a:pt x="0" y="2201784"/>
                </a:lnTo>
                <a:lnTo>
                  <a:pt x="525" y="2131782"/>
                </a:lnTo>
                <a:lnTo>
                  <a:pt x="3063" y="2131782"/>
                </a:lnTo>
                <a:lnTo>
                  <a:pt x="7571" y="2004782"/>
                </a:lnTo>
                <a:lnTo>
                  <a:pt x="24035" y="2004782"/>
                </a:lnTo>
                <a:lnTo>
                  <a:pt x="24991" y="1995236"/>
                </a:lnTo>
                <a:lnTo>
                  <a:pt x="4493456" y="0"/>
                </a:lnTo>
                <a:lnTo>
                  <a:pt x="4493456" y="1255953"/>
                </a:lnTo>
                <a:lnTo>
                  <a:pt x="177409" y="3185544"/>
                </a:lnTo>
                <a:close/>
              </a:path>
            </a:pathLst>
          </a:custGeom>
          <a:solidFill>
            <a:srgbClr val="CB582D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23556" y="999724"/>
            <a:ext cx="4468495" cy="2127885"/>
          </a:xfrm>
          <a:custGeom>
            <a:avLst/>
            <a:gdLst/>
            <a:ahLst/>
            <a:cxnLst/>
            <a:rect l="l" t="t" r="r" b="b"/>
            <a:pathLst>
              <a:path w="4468495" h="2127885">
                <a:moveTo>
                  <a:pt x="0" y="2127594"/>
                </a:moveTo>
                <a:lnTo>
                  <a:pt x="11744" y="2010364"/>
                </a:lnTo>
                <a:lnTo>
                  <a:pt x="48098" y="2010364"/>
                </a:lnTo>
                <a:lnTo>
                  <a:pt x="56587" y="1971976"/>
                </a:lnTo>
                <a:lnTo>
                  <a:pt x="4468442" y="0"/>
                </a:lnTo>
                <a:lnTo>
                  <a:pt x="4468442" y="132368"/>
                </a:lnTo>
                <a:lnTo>
                  <a:pt x="0" y="2127594"/>
                </a:lnTo>
                <a:close/>
              </a:path>
            </a:pathLst>
          </a:custGeom>
          <a:solidFill>
            <a:srgbClr val="A6212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983585" y="3387271"/>
            <a:ext cx="4208780" cy="2162175"/>
          </a:xfrm>
          <a:custGeom>
            <a:avLst/>
            <a:gdLst/>
            <a:ahLst/>
            <a:cxnLst/>
            <a:rect l="l" t="t" r="r" b="b"/>
            <a:pathLst>
              <a:path w="4208780" h="2162175">
                <a:moveTo>
                  <a:pt x="1990061" y="2161785"/>
                </a:moveTo>
                <a:lnTo>
                  <a:pt x="1962429" y="2160257"/>
                </a:lnTo>
                <a:lnTo>
                  <a:pt x="1931064" y="2155812"/>
                </a:lnTo>
                <a:lnTo>
                  <a:pt x="1858334" y="2138991"/>
                </a:lnTo>
                <a:lnTo>
                  <a:pt x="1817568" y="2127028"/>
                </a:lnTo>
                <a:lnTo>
                  <a:pt x="1774267" y="2112969"/>
                </a:lnTo>
                <a:lnTo>
                  <a:pt x="1728731" y="2097021"/>
                </a:lnTo>
                <a:lnTo>
                  <a:pt x="1681259" y="2079391"/>
                </a:lnTo>
                <a:lnTo>
                  <a:pt x="1632151" y="2060282"/>
                </a:lnTo>
                <a:lnTo>
                  <a:pt x="1581705" y="2039902"/>
                </a:lnTo>
                <a:lnTo>
                  <a:pt x="1530221" y="2018457"/>
                </a:lnTo>
                <a:lnTo>
                  <a:pt x="1478000" y="1996150"/>
                </a:lnTo>
                <a:lnTo>
                  <a:pt x="1372538" y="1949780"/>
                </a:lnTo>
                <a:lnTo>
                  <a:pt x="1062142" y="1808020"/>
                </a:lnTo>
                <a:lnTo>
                  <a:pt x="981033" y="1771039"/>
                </a:lnTo>
                <a:lnTo>
                  <a:pt x="4208413" y="0"/>
                </a:lnTo>
                <a:lnTo>
                  <a:pt x="4208413" y="1417830"/>
                </a:lnTo>
                <a:lnTo>
                  <a:pt x="3459202" y="1804396"/>
                </a:lnTo>
                <a:lnTo>
                  <a:pt x="2382594" y="1804396"/>
                </a:lnTo>
                <a:lnTo>
                  <a:pt x="2362063" y="1805299"/>
                </a:lnTo>
                <a:lnTo>
                  <a:pt x="2321447" y="1812688"/>
                </a:lnTo>
                <a:lnTo>
                  <a:pt x="2269329" y="1838456"/>
                </a:lnTo>
                <a:lnTo>
                  <a:pt x="2242025" y="1866634"/>
                </a:lnTo>
                <a:lnTo>
                  <a:pt x="2218267" y="1901646"/>
                </a:lnTo>
                <a:lnTo>
                  <a:pt x="2196647" y="1941314"/>
                </a:lnTo>
                <a:lnTo>
                  <a:pt x="2175755" y="1983463"/>
                </a:lnTo>
                <a:lnTo>
                  <a:pt x="2154184" y="2025915"/>
                </a:lnTo>
                <a:lnTo>
                  <a:pt x="2130526" y="2066495"/>
                </a:lnTo>
                <a:lnTo>
                  <a:pt x="2103373" y="2103025"/>
                </a:lnTo>
                <a:lnTo>
                  <a:pt x="2071316" y="2133330"/>
                </a:lnTo>
                <a:lnTo>
                  <a:pt x="2032948" y="2155233"/>
                </a:lnTo>
                <a:lnTo>
                  <a:pt x="2002458" y="2161348"/>
                </a:lnTo>
                <a:lnTo>
                  <a:pt x="1990061" y="2161785"/>
                </a:lnTo>
                <a:close/>
              </a:path>
              <a:path w="4208780" h="2162175">
                <a:moveTo>
                  <a:pt x="219675" y="1373743"/>
                </a:moveTo>
                <a:lnTo>
                  <a:pt x="184578" y="1340234"/>
                </a:lnTo>
                <a:lnTo>
                  <a:pt x="150716" y="1305589"/>
                </a:lnTo>
                <a:lnTo>
                  <a:pt x="118091" y="1269839"/>
                </a:lnTo>
                <a:lnTo>
                  <a:pt x="86705" y="1233016"/>
                </a:lnTo>
                <a:lnTo>
                  <a:pt x="56559" y="1195152"/>
                </a:lnTo>
                <a:lnTo>
                  <a:pt x="27657" y="1156277"/>
                </a:lnTo>
                <a:lnTo>
                  <a:pt x="0" y="1116422"/>
                </a:lnTo>
                <a:lnTo>
                  <a:pt x="2528527" y="106798"/>
                </a:lnTo>
                <a:lnTo>
                  <a:pt x="219675" y="1373743"/>
                </a:lnTo>
                <a:close/>
              </a:path>
              <a:path w="4208780" h="2162175">
                <a:moveTo>
                  <a:pt x="3036020" y="1950925"/>
                </a:moveTo>
                <a:lnTo>
                  <a:pt x="2985919" y="1950191"/>
                </a:lnTo>
                <a:lnTo>
                  <a:pt x="2935704" y="1947913"/>
                </a:lnTo>
                <a:lnTo>
                  <a:pt x="2885402" y="1943977"/>
                </a:lnTo>
                <a:lnTo>
                  <a:pt x="2835044" y="1938269"/>
                </a:lnTo>
                <a:lnTo>
                  <a:pt x="2784656" y="1930673"/>
                </a:lnTo>
                <a:lnTo>
                  <a:pt x="2742983" y="1920695"/>
                </a:lnTo>
                <a:lnTo>
                  <a:pt x="2699942" y="1906089"/>
                </a:lnTo>
                <a:lnTo>
                  <a:pt x="2655798" y="1888404"/>
                </a:lnTo>
                <a:lnTo>
                  <a:pt x="2565259" y="1849995"/>
                </a:lnTo>
                <a:lnTo>
                  <a:pt x="2519394" y="1832369"/>
                </a:lnTo>
                <a:lnTo>
                  <a:pt x="2473485" y="1817861"/>
                </a:lnTo>
                <a:lnTo>
                  <a:pt x="2427797" y="1808020"/>
                </a:lnTo>
                <a:lnTo>
                  <a:pt x="2382594" y="1804396"/>
                </a:lnTo>
                <a:lnTo>
                  <a:pt x="3459202" y="1804396"/>
                </a:lnTo>
                <a:lnTo>
                  <a:pt x="3187911" y="1944373"/>
                </a:lnTo>
                <a:lnTo>
                  <a:pt x="3149938" y="1947156"/>
                </a:lnTo>
                <a:lnTo>
                  <a:pt x="3111966" y="1949213"/>
                </a:lnTo>
                <a:lnTo>
                  <a:pt x="3073993" y="1950488"/>
                </a:lnTo>
                <a:lnTo>
                  <a:pt x="3036020" y="1950925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171497" y="4805101"/>
            <a:ext cx="1021080" cy="527050"/>
          </a:xfrm>
          <a:custGeom>
            <a:avLst/>
            <a:gdLst/>
            <a:ahLst/>
            <a:cxnLst/>
            <a:rect l="l" t="t" r="r" b="b"/>
            <a:pathLst>
              <a:path w="1021079" h="527050">
                <a:moveTo>
                  <a:pt x="0" y="526542"/>
                </a:moveTo>
                <a:lnTo>
                  <a:pt x="1020502" y="0"/>
                </a:lnTo>
                <a:lnTo>
                  <a:pt x="1020502" y="139897"/>
                </a:lnTo>
                <a:lnTo>
                  <a:pt x="67308" y="520585"/>
                </a:lnTo>
                <a:lnTo>
                  <a:pt x="33431" y="524010"/>
                </a:lnTo>
                <a:lnTo>
                  <a:pt x="16631" y="525443"/>
                </a:lnTo>
                <a:lnTo>
                  <a:pt x="0" y="526542"/>
                </a:lnTo>
                <a:close/>
              </a:path>
            </a:pathLst>
          </a:custGeom>
          <a:solidFill>
            <a:srgbClr val="50943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227386" y="0"/>
            <a:ext cx="1044575" cy="343535"/>
          </a:xfrm>
          <a:custGeom>
            <a:avLst/>
            <a:gdLst/>
            <a:ahLst/>
            <a:cxnLst/>
            <a:rect l="l" t="t" r="r" b="b"/>
            <a:pathLst>
              <a:path w="1044575" h="343535">
                <a:moveTo>
                  <a:pt x="0" y="343469"/>
                </a:moveTo>
                <a:lnTo>
                  <a:pt x="59" y="343090"/>
                </a:lnTo>
                <a:lnTo>
                  <a:pt x="1154" y="343090"/>
                </a:lnTo>
                <a:lnTo>
                  <a:pt x="0" y="343469"/>
                </a:lnTo>
                <a:close/>
              </a:path>
              <a:path w="1044575" h="343535">
                <a:moveTo>
                  <a:pt x="49198" y="327287"/>
                </a:moveTo>
                <a:lnTo>
                  <a:pt x="70959" y="216090"/>
                </a:lnTo>
                <a:lnTo>
                  <a:pt x="123806" y="216090"/>
                </a:lnTo>
                <a:lnTo>
                  <a:pt x="151592" y="89090"/>
                </a:lnTo>
                <a:lnTo>
                  <a:pt x="209367" y="89090"/>
                </a:lnTo>
                <a:lnTo>
                  <a:pt x="230259" y="0"/>
                </a:lnTo>
                <a:lnTo>
                  <a:pt x="1044286" y="0"/>
                </a:lnTo>
                <a:lnTo>
                  <a:pt x="49198" y="327287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512114" y="2571756"/>
            <a:ext cx="1680210" cy="922655"/>
          </a:xfrm>
          <a:custGeom>
            <a:avLst/>
            <a:gdLst/>
            <a:ahLst/>
            <a:cxnLst/>
            <a:rect l="l" t="t" r="r" b="b"/>
            <a:pathLst>
              <a:path w="1680209" h="922654">
                <a:moveTo>
                  <a:pt x="0" y="922312"/>
                </a:moveTo>
                <a:lnTo>
                  <a:pt x="1679884" y="0"/>
                </a:lnTo>
                <a:lnTo>
                  <a:pt x="1679884" y="251274"/>
                </a:lnTo>
                <a:lnTo>
                  <a:pt x="0" y="922312"/>
                </a:lnTo>
                <a:close/>
              </a:path>
            </a:pathLst>
          </a:custGeom>
          <a:solidFill>
            <a:srgbClr val="241C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203261" y="2823030"/>
            <a:ext cx="3989070" cy="2335530"/>
          </a:xfrm>
          <a:custGeom>
            <a:avLst/>
            <a:gdLst/>
            <a:ahLst/>
            <a:cxnLst/>
            <a:rect l="l" t="t" r="r" b="b"/>
            <a:pathLst>
              <a:path w="3989070" h="2335529">
                <a:moveTo>
                  <a:pt x="761358" y="2335279"/>
                </a:moveTo>
                <a:lnTo>
                  <a:pt x="696837" y="2306492"/>
                </a:lnTo>
                <a:lnTo>
                  <a:pt x="640419" y="2282341"/>
                </a:lnTo>
                <a:lnTo>
                  <a:pt x="593438" y="2263661"/>
                </a:lnTo>
                <a:lnTo>
                  <a:pt x="557229" y="2251292"/>
                </a:lnTo>
                <a:lnTo>
                  <a:pt x="507579" y="2236158"/>
                </a:lnTo>
                <a:lnTo>
                  <a:pt x="459035" y="2219374"/>
                </a:lnTo>
                <a:lnTo>
                  <a:pt x="411602" y="2200983"/>
                </a:lnTo>
                <a:lnTo>
                  <a:pt x="365288" y="2181027"/>
                </a:lnTo>
                <a:lnTo>
                  <a:pt x="320100" y="2159549"/>
                </a:lnTo>
                <a:lnTo>
                  <a:pt x="276046" y="2136590"/>
                </a:lnTo>
                <a:lnTo>
                  <a:pt x="233132" y="2112193"/>
                </a:lnTo>
                <a:lnTo>
                  <a:pt x="191366" y="2086400"/>
                </a:lnTo>
                <a:lnTo>
                  <a:pt x="150754" y="2059254"/>
                </a:lnTo>
                <a:lnTo>
                  <a:pt x="111305" y="2030797"/>
                </a:lnTo>
                <a:lnTo>
                  <a:pt x="73024" y="2001071"/>
                </a:lnTo>
                <a:lnTo>
                  <a:pt x="35920" y="1970118"/>
                </a:lnTo>
                <a:lnTo>
                  <a:pt x="0" y="1937981"/>
                </a:lnTo>
                <a:lnTo>
                  <a:pt x="2308852" y="671037"/>
                </a:lnTo>
                <a:lnTo>
                  <a:pt x="3988737" y="0"/>
                </a:lnTo>
                <a:lnTo>
                  <a:pt x="3988737" y="564240"/>
                </a:lnTo>
                <a:lnTo>
                  <a:pt x="761358" y="2335279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485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32639" y="2995722"/>
            <a:ext cx="9659620" cy="3862704"/>
          </a:xfrm>
          <a:custGeom>
            <a:avLst/>
            <a:gdLst/>
            <a:ahLst/>
            <a:cxnLst/>
            <a:rect l="l" t="t" r="r" b="b"/>
            <a:pathLst>
              <a:path w="9659620" h="3862704">
                <a:moveTo>
                  <a:pt x="0" y="3857768"/>
                </a:moveTo>
                <a:lnTo>
                  <a:pt x="9659359" y="0"/>
                </a:lnTo>
                <a:lnTo>
                  <a:pt x="9659359" y="298843"/>
                </a:lnTo>
                <a:lnTo>
                  <a:pt x="2903194" y="3785067"/>
                </a:lnTo>
                <a:lnTo>
                  <a:pt x="670384" y="3785068"/>
                </a:lnTo>
                <a:lnTo>
                  <a:pt x="619478" y="3785490"/>
                </a:lnTo>
                <a:lnTo>
                  <a:pt x="568166" y="3786869"/>
                </a:lnTo>
                <a:lnTo>
                  <a:pt x="516359" y="3789373"/>
                </a:lnTo>
                <a:lnTo>
                  <a:pt x="463967" y="3793171"/>
                </a:lnTo>
                <a:lnTo>
                  <a:pt x="410900" y="3798432"/>
                </a:lnTo>
                <a:lnTo>
                  <a:pt x="357068" y="3805325"/>
                </a:lnTo>
                <a:lnTo>
                  <a:pt x="302380" y="3814019"/>
                </a:lnTo>
                <a:lnTo>
                  <a:pt x="201539" y="3831080"/>
                </a:lnTo>
                <a:lnTo>
                  <a:pt x="151189" y="3838789"/>
                </a:lnTo>
                <a:lnTo>
                  <a:pt x="100840" y="3845854"/>
                </a:lnTo>
                <a:lnTo>
                  <a:pt x="50456" y="3852204"/>
                </a:lnTo>
                <a:lnTo>
                  <a:pt x="0" y="3857768"/>
                </a:lnTo>
                <a:close/>
              </a:path>
              <a:path w="9659620" h="3862704">
                <a:moveTo>
                  <a:pt x="2753565" y="3862276"/>
                </a:moveTo>
                <a:lnTo>
                  <a:pt x="2246336" y="3862276"/>
                </a:lnTo>
                <a:lnTo>
                  <a:pt x="2230550" y="3856126"/>
                </a:lnTo>
                <a:lnTo>
                  <a:pt x="2185663" y="3841022"/>
                </a:lnTo>
                <a:lnTo>
                  <a:pt x="2140309" y="3828012"/>
                </a:lnTo>
                <a:lnTo>
                  <a:pt x="2094456" y="3816977"/>
                </a:lnTo>
                <a:lnTo>
                  <a:pt x="2048077" y="3807798"/>
                </a:lnTo>
                <a:lnTo>
                  <a:pt x="2001139" y="3800358"/>
                </a:lnTo>
                <a:lnTo>
                  <a:pt x="1953613" y="3794537"/>
                </a:lnTo>
                <a:lnTo>
                  <a:pt x="1905469" y="3790216"/>
                </a:lnTo>
                <a:lnTo>
                  <a:pt x="1856676" y="3787276"/>
                </a:lnTo>
                <a:lnTo>
                  <a:pt x="1807205" y="3785599"/>
                </a:lnTo>
                <a:lnTo>
                  <a:pt x="1757025" y="3785067"/>
                </a:lnTo>
                <a:lnTo>
                  <a:pt x="2903194" y="3785067"/>
                </a:lnTo>
                <a:lnTo>
                  <a:pt x="2753565" y="3862276"/>
                </a:lnTo>
                <a:close/>
              </a:path>
              <a:path w="9659620" h="3862704">
                <a:moveTo>
                  <a:pt x="1262922" y="3804368"/>
                </a:moveTo>
                <a:lnTo>
                  <a:pt x="1212304" y="3804010"/>
                </a:lnTo>
                <a:lnTo>
                  <a:pt x="1162080" y="3803010"/>
                </a:lnTo>
                <a:lnTo>
                  <a:pt x="1112214" y="3801473"/>
                </a:lnTo>
                <a:lnTo>
                  <a:pt x="866729" y="3789929"/>
                </a:lnTo>
                <a:lnTo>
                  <a:pt x="768914" y="3786426"/>
                </a:lnTo>
                <a:lnTo>
                  <a:pt x="719774" y="3785426"/>
                </a:lnTo>
                <a:lnTo>
                  <a:pt x="670384" y="3785068"/>
                </a:lnTo>
                <a:lnTo>
                  <a:pt x="1756888" y="3785068"/>
                </a:lnTo>
                <a:lnTo>
                  <a:pt x="1707433" y="3785532"/>
                </a:lnTo>
                <a:lnTo>
                  <a:pt x="1657089" y="3786854"/>
                </a:lnTo>
                <a:lnTo>
                  <a:pt x="1605995" y="3788927"/>
                </a:lnTo>
                <a:lnTo>
                  <a:pt x="1501556" y="3794897"/>
                </a:lnTo>
                <a:lnTo>
                  <a:pt x="1401165" y="3801383"/>
                </a:lnTo>
                <a:lnTo>
                  <a:pt x="1354601" y="3803162"/>
                </a:lnTo>
                <a:lnTo>
                  <a:pt x="1308520" y="3804097"/>
                </a:lnTo>
                <a:lnTo>
                  <a:pt x="1262922" y="3804368"/>
                </a:lnTo>
                <a:close/>
              </a:path>
            </a:pathLst>
          </a:custGeom>
          <a:solidFill>
            <a:srgbClr val="48B94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85688" y="4046056"/>
            <a:ext cx="5506720" cy="2812415"/>
          </a:xfrm>
          <a:custGeom>
            <a:avLst/>
            <a:gdLst/>
            <a:ahLst/>
            <a:cxnLst/>
            <a:rect l="l" t="t" r="r" b="b"/>
            <a:pathLst>
              <a:path w="5506720" h="2812415">
                <a:moveTo>
                  <a:pt x="2681895" y="2811942"/>
                </a:moveTo>
                <a:lnTo>
                  <a:pt x="0" y="2811942"/>
                </a:lnTo>
                <a:lnTo>
                  <a:pt x="5506309" y="0"/>
                </a:lnTo>
                <a:lnTo>
                  <a:pt x="5506309" y="1416165"/>
                </a:lnTo>
                <a:lnTo>
                  <a:pt x="3150407" y="2619572"/>
                </a:lnTo>
                <a:lnTo>
                  <a:pt x="2681895" y="2811942"/>
                </a:lnTo>
                <a:close/>
              </a:path>
            </a:pathLst>
          </a:custGeom>
          <a:solidFill>
            <a:srgbClr val="67151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0"/>
            <a:ext cx="8442325" cy="3773804"/>
          </a:xfrm>
          <a:custGeom>
            <a:avLst/>
            <a:gdLst/>
            <a:ahLst/>
            <a:cxnLst/>
            <a:rect l="l" t="t" r="r" b="b"/>
            <a:pathLst>
              <a:path w="8442325" h="3773804">
                <a:moveTo>
                  <a:pt x="0" y="3773252"/>
                </a:moveTo>
                <a:lnTo>
                  <a:pt x="0" y="2169895"/>
                </a:lnTo>
                <a:lnTo>
                  <a:pt x="4426432" y="193485"/>
                </a:lnTo>
                <a:lnTo>
                  <a:pt x="8008923" y="193485"/>
                </a:lnTo>
                <a:lnTo>
                  <a:pt x="0" y="3773252"/>
                </a:lnTo>
                <a:close/>
              </a:path>
              <a:path w="8442325" h="3773804">
                <a:moveTo>
                  <a:pt x="8008923" y="193485"/>
                </a:moveTo>
                <a:lnTo>
                  <a:pt x="4426432" y="193485"/>
                </a:lnTo>
                <a:lnTo>
                  <a:pt x="4859770" y="0"/>
                </a:lnTo>
                <a:lnTo>
                  <a:pt x="8441804" y="0"/>
                </a:lnTo>
                <a:lnTo>
                  <a:pt x="8008923" y="193485"/>
                </a:lnTo>
                <a:close/>
              </a:path>
            </a:pathLst>
          </a:custGeom>
          <a:solidFill>
            <a:srgbClr val="C2233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59466" y="5697816"/>
            <a:ext cx="2733040" cy="1160780"/>
          </a:xfrm>
          <a:custGeom>
            <a:avLst/>
            <a:gdLst/>
            <a:ahLst/>
            <a:cxnLst/>
            <a:rect l="l" t="t" r="r" b="b"/>
            <a:pathLst>
              <a:path w="2733040" h="1160779">
                <a:moveTo>
                  <a:pt x="2215933" y="1160182"/>
                </a:moveTo>
                <a:lnTo>
                  <a:pt x="0" y="1160182"/>
                </a:lnTo>
                <a:lnTo>
                  <a:pt x="376632" y="967811"/>
                </a:lnTo>
                <a:lnTo>
                  <a:pt x="2732532" y="0"/>
                </a:lnTo>
                <a:lnTo>
                  <a:pt x="2732532" y="936640"/>
                </a:lnTo>
                <a:lnTo>
                  <a:pt x="2215933" y="1160182"/>
                </a:lnTo>
                <a:close/>
              </a:path>
            </a:pathLst>
          </a:custGeom>
          <a:solidFill>
            <a:srgbClr val="52B1B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367580" y="6665628"/>
            <a:ext cx="468630" cy="192405"/>
          </a:xfrm>
          <a:custGeom>
            <a:avLst/>
            <a:gdLst/>
            <a:ahLst/>
            <a:cxnLst/>
            <a:rect l="l" t="t" r="r" b="b"/>
            <a:pathLst>
              <a:path w="468629" h="192404">
                <a:moveTo>
                  <a:pt x="91884" y="192371"/>
                </a:moveTo>
                <a:lnTo>
                  <a:pt x="0" y="192371"/>
                </a:lnTo>
                <a:lnTo>
                  <a:pt x="468516" y="0"/>
                </a:lnTo>
                <a:lnTo>
                  <a:pt x="91884" y="192371"/>
                </a:lnTo>
                <a:close/>
              </a:path>
            </a:pathLst>
          </a:custGeom>
          <a:solidFill>
            <a:srgbClr val="331B1B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0"/>
            <a:ext cx="10630535" cy="5273675"/>
          </a:xfrm>
          <a:custGeom>
            <a:avLst/>
            <a:gdLst/>
            <a:ahLst/>
            <a:cxnLst/>
            <a:rect l="l" t="t" r="r" b="b"/>
            <a:pathLst>
              <a:path w="10630535" h="5273675">
                <a:moveTo>
                  <a:pt x="0" y="5273320"/>
                </a:moveTo>
                <a:lnTo>
                  <a:pt x="0" y="3914768"/>
                </a:lnTo>
                <a:lnTo>
                  <a:pt x="7480783" y="574485"/>
                </a:lnTo>
                <a:lnTo>
                  <a:pt x="9583047" y="574485"/>
                </a:lnTo>
                <a:lnTo>
                  <a:pt x="5507100" y="2811240"/>
                </a:lnTo>
                <a:lnTo>
                  <a:pt x="0" y="5273320"/>
                </a:lnTo>
                <a:close/>
              </a:path>
              <a:path w="10630535" h="5273675">
                <a:moveTo>
                  <a:pt x="9583047" y="574485"/>
                </a:moveTo>
                <a:lnTo>
                  <a:pt x="7480783" y="574485"/>
                </a:lnTo>
                <a:lnTo>
                  <a:pt x="8334058" y="193485"/>
                </a:lnTo>
                <a:lnTo>
                  <a:pt x="10277327" y="193485"/>
                </a:lnTo>
                <a:lnTo>
                  <a:pt x="9583047" y="574485"/>
                </a:lnTo>
                <a:close/>
              </a:path>
              <a:path w="10630535" h="5273675">
                <a:moveTo>
                  <a:pt x="10277327" y="193485"/>
                </a:moveTo>
                <a:lnTo>
                  <a:pt x="8334058" y="193485"/>
                </a:lnTo>
                <a:lnTo>
                  <a:pt x="8618483" y="66485"/>
                </a:lnTo>
                <a:lnTo>
                  <a:pt x="10508754" y="66485"/>
                </a:lnTo>
                <a:lnTo>
                  <a:pt x="10277327" y="193485"/>
                </a:lnTo>
                <a:close/>
              </a:path>
              <a:path w="10630535" h="5273675">
                <a:moveTo>
                  <a:pt x="10508754" y="66485"/>
                </a:moveTo>
                <a:lnTo>
                  <a:pt x="8618483" y="66485"/>
                </a:lnTo>
                <a:lnTo>
                  <a:pt x="8767382" y="0"/>
                </a:lnTo>
                <a:lnTo>
                  <a:pt x="10629909" y="0"/>
                </a:lnTo>
                <a:lnTo>
                  <a:pt x="10508754" y="66485"/>
                </a:lnTo>
                <a:close/>
              </a:path>
            </a:pathLst>
          </a:custGeom>
          <a:solidFill>
            <a:srgbClr val="CB582D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0"/>
            <a:ext cx="8767445" cy="3914775"/>
          </a:xfrm>
          <a:custGeom>
            <a:avLst/>
            <a:gdLst/>
            <a:ahLst/>
            <a:cxnLst/>
            <a:rect l="l" t="t" r="r" b="b"/>
            <a:pathLst>
              <a:path w="8767445" h="3914775">
                <a:moveTo>
                  <a:pt x="0" y="3914537"/>
                </a:moveTo>
                <a:lnTo>
                  <a:pt x="0" y="3773194"/>
                </a:lnTo>
                <a:lnTo>
                  <a:pt x="8292927" y="66485"/>
                </a:lnTo>
                <a:lnTo>
                  <a:pt x="8617966" y="66485"/>
                </a:lnTo>
                <a:lnTo>
                  <a:pt x="0" y="3914537"/>
                </a:lnTo>
                <a:close/>
              </a:path>
              <a:path w="8767445" h="3914775">
                <a:moveTo>
                  <a:pt x="8617966" y="66485"/>
                </a:moveTo>
                <a:lnTo>
                  <a:pt x="8292927" y="66485"/>
                </a:lnTo>
                <a:lnTo>
                  <a:pt x="8441675" y="0"/>
                </a:lnTo>
                <a:lnTo>
                  <a:pt x="8766865" y="0"/>
                </a:lnTo>
                <a:lnTo>
                  <a:pt x="8617966" y="66485"/>
                </a:lnTo>
                <a:close/>
              </a:path>
            </a:pathLst>
          </a:custGeom>
          <a:solidFill>
            <a:srgbClr val="A6212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0" y="904364"/>
            <a:ext cx="12148820" cy="5953760"/>
          </a:xfrm>
          <a:custGeom>
            <a:avLst/>
            <a:gdLst/>
            <a:ahLst/>
            <a:cxnLst/>
            <a:rect l="l" t="t" r="r" b="b"/>
            <a:pathLst>
              <a:path w="12148820" h="5953759">
                <a:moveTo>
                  <a:pt x="1388767" y="5953634"/>
                </a:moveTo>
                <a:lnTo>
                  <a:pt x="481805" y="5953634"/>
                </a:lnTo>
                <a:lnTo>
                  <a:pt x="163895" y="5808285"/>
                </a:lnTo>
                <a:lnTo>
                  <a:pt x="76279" y="5768341"/>
                </a:lnTo>
                <a:lnTo>
                  <a:pt x="7486185" y="1702121"/>
                </a:lnTo>
                <a:lnTo>
                  <a:pt x="10703610" y="1702121"/>
                </a:lnTo>
                <a:lnTo>
                  <a:pt x="2752963" y="5804370"/>
                </a:lnTo>
                <a:lnTo>
                  <a:pt x="1590112" y="5804370"/>
                </a:lnTo>
                <a:lnTo>
                  <a:pt x="1567936" y="5805345"/>
                </a:lnTo>
                <a:lnTo>
                  <a:pt x="1524067" y="5813327"/>
                </a:lnTo>
                <a:lnTo>
                  <a:pt x="1470698" y="5838838"/>
                </a:lnTo>
                <a:lnTo>
                  <a:pt x="1443316" y="5865442"/>
                </a:lnTo>
                <a:lnTo>
                  <a:pt x="1419328" y="5898498"/>
                </a:lnTo>
                <a:lnTo>
                  <a:pt x="1397590" y="5936242"/>
                </a:lnTo>
                <a:lnTo>
                  <a:pt x="1388767" y="5953634"/>
                </a:lnTo>
                <a:close/>
              </a:path>
              <a:path w="12148820" h="5953759">
                <a:moveTo>
                  <a:pt x="0" y="4929826"/>
                </a:moveTo>
                <a:lnTo>
                  <a:pt x="0" y="4668644"/>
                </a:lnTo>
                <a:lnTo>
                  <a:pt x="1747736" y="3970785"/>
                </a:lnTo>
                <a:lnTo>
                  <a:pt x="0" y="4929826"/>
                </a:lnTo>
                <a:close/>
              </a:path>
              <a:path w="12148820" h="5953759">
                <a:moveTo>
                  <a:pt x="2463671" y="5953634"/>
                </a:moveTo>
                <a:lnTo>
                  <a:pt x="2119982" y="5953634"/>
                </a:lnTo>
                <a:lnTo>
                  <a:pt x="2078806" y="5948967"/>
                </a:lnTo>
                <a:lnTo>
                  <a:pt x="2024382" y="5940763"/>
                </a:lnTo>
                <a:lnTo>
                  <a:pt x="1979371" y="5929985"/>
                </a:lnTo>
                <a:lnTo>
                  <a:pt x="1932882" y="5914209"/>
                </a:lnTo>
                <a:lnTo>
                  <a:pt x="1885202" y="5895108"/>
                </a:lnTo>
                <a:lnTo>
                  <a:pt x="1787410" y="5853622"/>
                </a:lnTo>
                <a:lnTo>
                  <a:pt x="1737871" y="5834584"/>
                </a:lnTo>
                <a:lnTo>
                  <a:pt x="1688285" y="5818914"/>
                </a:lnTo>
                <a:lnTo>
                  <a:pt x="1638936" y="5808285"/>
                </a:lnTo>
                <a:lnTo>
                  <a:pt x="1590112" y="5804370"/>
                </a:lnTo>
                <a:lnTo>
                  <a:pt x="2752963" y="5804370"/>
                </a:lnTo>
                <a:lnTo>
                  <a:pt x="2463671" y="5953634"/>
                </a:lnTo>
                <a:close/>
              </a:path>
              <a:path w="12148820" h="5953759">
                <a:moveTo>
                  <a:pt x="10703610" y="1702121"/>
                </a:moveTo>
                <a:lnTo>
                  <a:pt x="7486185" y="1702121"/>
                </a:lnTo>
                <a:lnTo>
                  <a:pt x="7644160" y="1615431"/>
                </a:lnTo>
                <a:lnTo>
                  <a:pt x="11688784" y="0"/>
                </a:lnTo>
                <a:lnTo>
                  <a:pt x="11702863" y="51121"/>
                </a:lnTo>
                <a:lnTo>
                  <a:pt x="11767698" y="51121"/>
                </a:lnTo>
                <a:lnTo>
                  <a:pt x="11797670" y="178121"/>
                </a:lnTo>
                <a:lnTo>
                  <a:pt x="11878489" y="178121"/>
                </a:lnTo>
                <a:lnTo>
                  <a:pt x="11902588" y="305121"/>
                </a:lnTo>
                <a:lnTo>
                  <a:pt x="11946869" y="305121"/>
                </a:lnTo>
                <a:lnTo>
                  <a:pt x="11967165" y="432121"/>
                </a:lnTo>
                <a:lnTo>
                  <a:pt x="12004358" y="432121"/>
                </a:lnTo>
                <a:lnTo>
                  <a:pt x="12021369" y="559121"/>
                </a:lnTo>
                <a:lnTo>
                  <a:pt x="12052506" y="559121"/>
                </a:lnTo>
                <a:lnTo>
                  <a:pt x="12066747" y="686121"/>
                </a:lnTo>
                <a:lnTo>
                  <a:pt x="12080179" y="686121"/>
                </a:lnTo>
                <a:lnTo>
                  <a:pt x="12092860" y="813121"/>
                </a:lnTo>
                <a:lnTo>
                  <a:pt x="12116198" y="813121"/>
                </a:lnTo>
                <a:lnTo>
                  <a:pt x="12126969" y="940121"/>
                </a:lnTo>
                <a:lnTo>
                  <a:pt x="12147004" y="940121"/>
                </a:lnTo>
                <a:lnTo>
                  <a:pt x="12148232" y="956748"/>
                </a:lnTo>
                <a:lnTo>
                  <a:pt x="10703610" y="1702121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63670" y="1861111"/>
            <a:ext cx="9728835" cy="4997450"/>
          </a:xfrm>
          <a:custGeom>
            <a:avLst/>
            <a:gdLst/>
            <a:ahLst/>
            <a:cxnLst/>
            <a:rect l="l" t="t" r="r" b="b"/>
            <a:pathLst>
              <a:path w="9728835" h="4997450">
                <a:moveTo>
                  <a:pt x="22881" y="4996887"/>
                </a:moveTo>
                <a:lnTo>
                  <a:pt x="0" y="4996887"/>
                </a:lnTo>
                <a:lnTo>
                  <a:pt x="8239938" y="745373"/>
                </a:lnTo>
                <a:lnTo>
                  <a:pt x="9728328" y="745373"/>
                </a:lnTo>
                <a:lnTo>
                  <a:pt x="9728328" y="1134610"/>
                </a:lnTo>
                <a:lnTo>
                  <a:pt x="68970" y="4992377"/>
                </a:lnTo>
                <a:lnTo>
                  <a:pt x="32378" y="4996077"/>
                </a:lnTo>
                <a:lnTo>
                  <a:pt x="22881" y="4996887"/>
                </a:lnTo>
                <a:close/>
              </a:path>
              <a:path w="9728835" h="4997450">
                <a:moveTo>
                  <a:pt x="9728328" y="745373"/>
                </a:moveTo>
                <a:lnTo>
                  <a:pt x="8239938" y="745373"/>
                </a:lnTo>
                <a:lnTo>
                  <a:pt x="9684562" y="0"/>
                </a:lnTo>
                <a:lnTo>
                  <a:pt x="9692712" y="110374"/>
                </a:lnTo>
                <a:lnTo>
                  <a:pt x="9701740" y="110374"/>
                </a:lnTo>
                <a:lnTo>
                  <a:pt x="9710476" y="237374"/>
                </a:lnTo>
                <a:lnTo>
                  <a:pt x="9727300" y="237374"/>
                </a:lnTo>
                <a:lnTo>
                  <a:pt x="9728328" y="253294"/>
                </a:lnTo>
                <a:lnTo>
                  <a:pt x="9728328" y="745373"/>
                </a:lnTo>
                <a:close/>
              </a:path>
            </a:pathLst>
          </a:custGeom>
          <a:solidFill>
            <a:srgbClr val="50943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0"/>
            <a:ext cx="3756025" cy="1235710"/>
          </a:xfrm>
          <a:custGeom>
            <a:avLst/>
            <a:gdLst/>
            <a:ahLst/>
            <a:cxnLst/>
            <a:rect l="l" t="t" r="r" b="b"/>
            <a:pathLst>
              <a:path w="3756025" h="1235710">
                <a:moveTo>
                  <a:pt x="0" y="1235355"/>
                </a:moveTo>
                <a:lnTo>
                  <a:pt x="0" y="543607"/>
                </a:lnTo>
                <a:lnTo>
                  <a:pt x="1256265" y="0"/>
                </a:lnTo>
                <a:lnTo>
                  <a:pt x="3755979" y="0"/>
                </a:lnTo>
                <a:lnTo>
                  <a:pt x="0" y="1235355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0"/>
            <a:ext cx="1256665" cy="544195"/>
          </a:xfrm>
          <a:custGeom>
            <a:avLst/>
            <a:gdLst/>
            <a:ahLst/>
            <a:cxnLst/>
            <a:rect l="l" t="t" r="r" b="b"/>
            <a:pathLst>
              <a:path w="1256665" h="544195">
                <a:moveTo>
                  <a:pt x="0" y="543608"/>
                </a:moveTo>
                <a:lnTo>
                  <a:pt x="0" y="526881"/>
                </a:lnTo>
                <a:lnTo>
                  <a:pt x="17527" y="447485"/>
                </a:lnTo>
                <a:lnTo>
                  <a:pt x="77067" y="447485"/>
                </a:lnTo>
                <a:lnTo>
                  <a:pt x="108390" y="320485"/>
                </a:lnTo>
                <a:lnTo>
                  <a:pt x="241953" y="320485"/>
                </a:lnTo>
                <a:lnTo>
                  <a:pt x="276964" y="193485"/>
                </a:lnTo>
                <a:lnTo>
                  <a:pt x="493766" y="193485"/>
                </a:lnTo>
                <a:lnTo>
                  <a:pt x="530187" y="66485"/>
                </a:lnTo>
                <a:lnTo>
                  <a:pt x="673417" y="66485"/>
                </a:lnTo>
                <a:lnTo>
                  <a:pt x="691607" y="0"/>
                </a:lnTo>
                <a:lnTo>
                  <a:pt x="1256266" y="0"/>
                </a:lnTo>
                <a:lnTo>
                  <a:pt x="0" y="543608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675402" y="6634457"/>
            <a:ext cx="516890" cy="224154"/>
          </a:xfrm>
          <a:custGeom>
            <a:avLst/>
            <a:gdLst/>
            <a:ahLst/>
            <a:cxnLst/>
            <a:rect l="l" t="t" r="r" b="b"/>
            <a:pathLst>
              <a:path w="516890" h="224154">
                <a:moveTo>
                  <a:pt x="516596" y="223541"/>
                </a:moveTo>
                <a:lnTo>
                  <a:pt x="0" y="223541"/>
                </a:lnTo>
                <a:lnTo>
                  <a:pt x="516596" y="0"/>
                </a:lnTo>
                <a:lnTo>
                  <a:pt x="516596" y="223541"/>
                </a:lnTo>
                <a:close/>
              </a:path>
            </a:pathLst>
          </a:custGeom>
          <a:solidFill>
            <a:srgbClr val="161B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747737" y="266523"/>
            <a:ext cx="9542780" cy="4608830"/>
          </a:xfrm>
          <a:custGeom>
            <a:avLst/>
            <a:gdLst/>
            <a:ahLst/>
            <a:cxnLst/>
            <a:rect l="l" t="t" r="r" b="b"/>
            <a:pathLst>
              <a:path w="9542780" h="4608830">
                <a:moveTo>
                  <a:pt x="0" y="4608625"/>
                </a:moveTo>
                <a:lnTo>
                  <a:pt x="3759171" y="2544716"/>
                </a:lnTo>
                <a:lnTo>
                  <a:pt x="9453731" y="0"/>
                </a:lnTo>
                <a:lnTo>
                  <a:pt x="9458581" y="53962"/>
                </a:lnTo>
                <a:lnTo>
                  <a:pt x="9483911" y="53962"/>
                </a:lnTo>
                <a:lnTo>
                  <a:pt x="9498265" y="180962"/>
                </a:lnTo>
                <a:lnTo>
                  <a:pt x="9531438" y="180962"/>
                </a:lnTo>
                <a:lnTo>
                  <a:pt x="9542291" y="252539"/>
                </a:lnTo>
                <a:lnTo>
                  <a:pt x="5896423" y="2253272"/>
                </a:lnTo>
                <a:lnTo>
                  <a:pt x="0" y="4608625"/>
                </a:lnTo>
                <a:close/>
              </a:path>
            </a:pathLst>
          </a:custGeom>
          <a:solidFill>
            <a:srgbClr val="241C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506906" y="0"/>
            <a:ext cx="5694680" cy="2811780"/>
          </a:xfrm>
          <a:custGeom>
            <a:avLst/>
            <a:gdLst/>
            <a:ahLst/>
            <a:cxnLst/>
            <a:rect l="l" t="t" r="r" b="b"/>
            <a:pathLst>
              <a:path w="5694680" h="2811780">
                <a:moveTo>
                  <a:pt x="3" y="2811238"/>
                </a:moveTo>
                <a:lnTo>
                  <a:pt x="5122807" y="0"/>
                </a:lnTo>
                <a:lnTo>
                  <a:pt x="5628739" y="0"/>
                </a:lnTo>
                <a:lnTo>
                  <a:pt x="5634720" y="66485"/>
                </a:lnTo>
                <a:lnTo>
                  <a:pt x="5656146" y="66485"/>
                </a:lnTo>
                <a:lnTo>
                  <a:pt x="5666583" y="193485"/>
                </a:lnTo>
                <a:lnTo>
                  <a:pt x="5687998" y="193485"/>
                </a:lnTo>
                <a:lnTo>
                  <a:pt x="5694562" y="266522"/>
                </a:lnTo>
                <a:lnTo>
                  <a:pt x="3" y="2811238"/>
                </a:lnTo>
                <a:close/>
              </a:path>
              <a:path w="5694680" h="2811780">
                <a:moveTo>
                  <a:pt x="0" y="2811239"/>
                </a:moveTo>
                <a:close/>
              </a:path>
            </a:pathLst>
          </a:custGeom>
          <a:solidFill>
            <a:srgbClr val="2113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0" y="2519795"/>
            <a:ext cx="7644765" cy="4153535"/>
          </a:xfrm>
          <a:custGeom>
            <a:avLst/>
            <a:gdLst/>
            <a:ahLst/>
            <a:cxnLst/>
            <a:rect l="l" t="t" r="r" b="b"/>
            <a:pathLst>
              <a:path w="7644765" h="4153534">
                <a:moveTo>
                  <a:pt x="76279" y="4152909"/>
                </a:moveTo>
                <a:lnTo>
                  <a:pt x="19874" y="4127663"/>
                </a:lnTo>
                <a:lnTo>
                  <a:pt x="0" y="4119027"/>
                </a:lnTo>
                <a:lnTo>
                  <a:pt x="0" y="3314393"/>
                </a:lnTo>
                <a:lnTo>
                  <a:pt x="1747737" y="2355352"/>
                </a:lnTo>
                <a:lnTo>
                  <a:pt x="7427138" y="86690"/>
                </a:lnTo>
                <a:lnTo>
                  <a:pt x="7486183" y="86690"/>
                </a:lnTo>
                <a:lnTo>
                  <a:pt x="76279" y="4152909"/>
                </a:lnTo>
                <a:close/>
              </a:path>
              <a:path w="7644765" h="4153534">
                <a:moveTo>
                  <a:pt x="7486183" y="86690"/>
                </a:moveTo>
                <a:lnTo>
                  <a:pt x="7427138" y="86690"/>
                </a:lnTo>
                <a:lnTo>
                  <a:pt x="7644160" y="0"/>
                </a:lnTo>
                <a:lnTo>
                  <a:pt x="7486183" y="86690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32538" y="477354"/>
            <a:ext cx="9955530" cy="552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52400">
              <a:lnSpc>
                <a:spcPct val="100000"/>
              </a:lnSpc>
              <a:spcBef>
                <a:spcPts val="125"/>
              </a:spcBef>
              <a:tabLst>
                <a:tab pos="1476375" algn="l"/>
                <a:tab pos="3096260" algn="l"/>
              </a:tabLst>
            </a:pPr>
            <a:r>
              <a:rPr dirty="0" sz="4000" spc="695">
                <a:solidFill>
                  <a:srgbClr val="FFFFFF"/>
                </a:solidFill>
                <a:latin typeface="Book Antiqua"/>
                <a:cs typeface="Book Antiqua"/>
              </a:rPr>
              <a:t>The	</a:t>
            </a:r>
            <a:r>
              <a:rPr dirty="0" sz="4000" spc="515">
                <a:solidFill>
                  <a:srgbClr val="FFFFFF"/>
                </a:solidFill>
                <a:latin typeface="Book Antiqua"/>
                <a:cs typeface="Book Antiqua"/>
              </a:rPr>
              <a:t>good	</a:t>
            </a:r>
            <a:r>
              <a:rPr dirty="0" sz="4000" spc="430">
                <a:solidFill>
                  <a:srgbClr val="FFFFFF"/>
                </a:solidFill>
                <a:latin typeface="Book Antiqua"/>
                <a:cs typeface="Book Antiqua"/>
              </a:rPr>
              <a:t>news:</a:t>
            </a:r>
            <a:endParaRPr sz="4000"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3170"/>
              </a:spcBef>
              <a:tabLst>
                <a:tab pos="1897380" algn="l"/>
                <a:tab pos="4700270" algn="l"/>
                <a:tab pos="5599430" algn="l"/>
                <a:tab pos="6090920" algn="l"/>
              </a:tabLst>
            </a:pP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When	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managed	</a:t>
            </a:r>
            <a:r>
              <a:rPr dirty="0" sz="4000" spc="500">
                <a:solidFill>
                  <a:srgbClr val="FFFFFF"/>
                </a:solidFill>
                <a:latin typeface="Book Antiqua"/>
                <a:cs typeface="Book Antiqua"/>
              </a:rPr>
              <a:t>by	</a:t>
            </a:r>
            <a:r>
              <a:rPr dirty="0" sz="4000" spc="225">
                <a:solidFill>
                  <a:srgbClr val="FFFFFF"/>
                </a:solidFill>
                <a:latin typeface="Book Antiqua"/>
                <a:cs typeface="Book Antiqua"/>
              </a:rPr>
              <a:t>a	</a:t>
            </a:r>
            <a:r>
              <a:rPr dirty="0" sz="4000" spc="520">
                <a:solidFill>
                  <a:srgbClr val="FFFFFF"/>
                </a:solidFill>
                <a:latin typeface="Book Antiqua"/>
                <a:cs typeface="Book Antiqua"/>
              </a:rPr>
              <a:t>doctor,</a:t>
            </a:r>
            <a:endParaRPr sz="4000">
              <a:latin typeface="Book Antiqua"/>
              <a:cs typeface="Book Antiqua"/>
            </a:endParaRPr>
          </a:p>
          <a:p>
            <a:pPr algn="ctr" marL="12700" marR="5080">
              <a:lnSpc>
                <a:spcPct val="117200"/>
              </a:lnSpc>
              <a:tabLst>
                <a:tab pos="1190625" algn="l"/>
                <a:tab pos="2435860" algn="l"/>
                <a:tab pos="2707005" algn="l"/>
                <a:tab pos="3307079" algn="l"/>
                <a:tab pos="3890645" algn="l"/>
                <a:tab pos="3952240" algn="l"/>
                <a:tab pos="4443730" algn="l"/>
                <a:tab pos="4948555" algn="l"/>
                <a:tab pos="5439410" algn="l"/>
                <a:tab pos="6687820" algn="l"/>
                <a:tab pos="6898005" algn="l"/>
                <a:tab pos="8008620" algn="l"/>
              </a:tabLst>
            </a:pP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000" spc="63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455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000" spc="445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4000" spc="455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000" spc="445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4000" spc="13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640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445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4000" spc="13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	</a:t>
            </a:r>
            <a:r>
              <a:rPr dirty="0" sz="4000" spc="22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509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dirty="0" sz="4000" spc="445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4000" spc="37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4000" spc="63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37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4000" spc="39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455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215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4000" spc="63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 spc="685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4000" spc="380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4000" spc="265">
                <a:solidFill>
                  <a:srgbClr val="FFFFFF"/>
                </a:solidFill>
                <a:latin typeface="Book Antiqua"/>
                <a:cs typeface="Book Antiqua"/>
              </a:rPr>
              <a:t>e  </a:t>
            </a:r>
            <a:r>
              <a:rPr dirty="0" sz="4000" spc="509">
                <a:solidFill>
                  <a:srgbClr val="FFFFFF"/>
                </a:solidFill>
                <a:latin typeface="Book Antiqua"/>
                <a:cs typeface="Book Antiqua"/>
              </a:rPr>
              <a:t>can	</a:t>
            </a:r>
            <a:r>
              <a:rPr dirty="0" sz="4000" spc="409">
                <a:solidFill>
                  <a:srgbClr val="FFFFFF"/>
                </a:solidFill>
                <a:latin typeface="Book Antiqua"/>
                <a:cs typeface="Book Antiqua"/>
              </a:rPr>
              <a:t>live	</a:t>
            </a:r>
            <a:r>
              <a:rPr dirty="0" sz="4000" spc="415">
                <a:solidFill>
                  <a:srgbClr val="FFFFFF"/>
                </a:solidFill>
                <a:latin typeface="Book Antiqua"/>
                <a:cs typeface="Book Antiqua"/>
              </a:rPr>
              <a:t>with	</a:t>
            </a:r>
            <a:r>
              <a:rPr dirty="0" sz="4000" spc="530">
                <a:solidFill>
                  <a:srgbClr val="FFFFFF"/>
                </a:solidFill>
                <a:latin typeface="Book Antiqua"/>
                <a:cs typeface="Book Antiqua"/>
              </a:rPr>
              <a:t>for	</a:t>
            </a:r>
            <a:r>
              <a:rPr dirty="0" sz="4000" spc="225">
                <a:solidFill>
                  <a:srgbClr val="FFFFFF"/>
                </a:solidFill>
                <a:latin typeface="Book Antiqua"/>
                <a:cs typeface="Book Antiqua"/>
              </a:rPr>
              <a:t>a	</a:t>
            </a:r>
            <a:r>
              <a:rPr dirty="0" sz="4000" spc="484">
                <a:solidFill>
                  <a:srgbClr val="FFFFFF"/>
                </a:solidFill>
                <a:latin typeface="Book Antiqua"/>
                <a:cs typeface="Book Antiqua"/>
              </a:rPr>
              <a:t>long	</a:t>
            </a:r>
            <a:r>
              <a:rPr dirty="0" sz="4000" spc="525">
                <a:solidFill>
                  <a:srgbClr val="FFFFFF"/>
                </a:solidFill>
                <a:latin typeface="Book Antiqua"/>
                <a:cs typeface="Book Antiqua"/>
              </a:rPr>
              <a:t>time.</a:t>
            </a:r>
            <a:endParaRPr sz="4000">
              <a:latin typeface="Book Antiqua"/>
              <a:cs typeface="Book Antiqua"/>
            </a:endParaRPr>
          </a:p>
          <a:p>
            <a:pPr marL="1319530" marR="1314450" indent="407034">
              <a:lnSpc>
                <a:spcPct val="117200"/>
              </a:lnSpc>
              <a:spcBef>
                <a:spcPts val="2405"/>
              </a:spcBef>
              <a:tabLst>
                <a:tab pos="2684145" algn="l"/>
                <a:tab pos="2778125" algn="l"/>
                <a:tab pos="3489960" algn="l"/>
                <a:tab pos="4027804" algn="l"/>
                <a:tab pos="4669155" algn="l"/>
                <a:tab pos="5631180" algn="l"/>
                <a:tab pos="6062980" algn="l"/>
                <a:tab pos="6809740" algn="l"/>
                <a:tab pos="6846570" algn="l"/>
                <a:tab pos="7370445" algn="l"/>
                <a:tab pos="8348980" algn="l"/>
              </a:tabLst>
            </a:pPr>
            <a:r>
              <a:rPr dirty="0" sz="4000" spc="615">
                <a:solidFill>
                  <a:srgbClr val="FFFFFF"/>
                </a:solidFill>
                <a:latin typeface="Book Antiqua"/>
                <a:cs typeface="Book Antiqua"/>
              </a:rPr>
              <a:t>By	</a:t>
            </a:r>
            <a:r>
              <a:rPr dirty="0" sz="4000" spc="455">
                <a:solidFill>
                  <a:srgbClr val="FFFFFF"/>
                </a:solidFill>
                <a:latin typeface="Book Antiqua"/>
                <a:cs typeface="Book Antiqua"/>
              </a:rPr>
              <a:t>taking	</a:t>
            </a:r>
            <a:r>
              <a:rPr dirty="0" sz="4000" spc="515">
                <a:solidFill>
                  <a:srgbClr val="FFFFFF"/>
                </a:solidFill>
                <a:latin typeface="Book Antiqua"/>
                <a:cs typeface="Book Antiqua"/>
              </a:rPr>
              <a:t>care	</a:t>
            </a:r>
            <a:r>
              <a:rPr dirty="0" sz="4000" spc="505">
                <a:solidFill>
                  <a:srgbClr val="FFFFFF"/>
                </a:solidFill>
                <a:latin typeface="Book Antiqua"/>
                <a:cs typeface="Book Antiqua"/>
              </a:rPr>
              <a:t>of		</a:t>
            </a:r>
            <a:r>
              <a:rPr dirty="0" sz="4000" spc="509">
                <a:solidFill>
                  <a:srgbClr val="FFFFFF"/>
                </a:solidFill>
                <a:latin typeface="Book Antiqua"/>
                <a:cs typeface="Book Antiqua"/>
              </a:rPr>
              <a:t>their  </a:t>
            </a: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000" spc="63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380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4000" spc="455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000" spc="95">
                <a:solidFill>
                  <a:srgbClr val="FFFFFF"/>
                </a:solidFill>
                <a:latin typeface="Book Antiqua"/>
                <a:cs typeface="Book Antiqua"/>
              </a:rPr>
              <a:t>,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4000" spc="63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 spc="685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4000" spc="565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4000" spc="380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4000" spc="39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620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440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680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000" spc="46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000" spc="434">
                <a:solidFill>
                  <a:srgbClr val="FFFFFF"/>
                </a:solidFill>
                <a:latin typeface="Book Antiqua"/>
                <a:cs typeface="Book Antiqua"/>
              </a:rPr>
              <a:t>v</a:t>
            </a:r>
            <a:r>
              <a:rPr dirty="0" sz="4000" spc="39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0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000" spc="150">
                <a:solidFill>
                  <a:srgbClr val="FFFFFF"/>
                </a:solidFill>
                <a:latin typeface="Book Antiqua"/>
                <a:cs typeface="Book Antiqua"/>
              </a:rPr>
              <a:t>a  </a:t>
            </a:r>
            <a:r>
              <a:rPr dirty="0" sz="4000" spc="484">
                <a:solidFill>
                  <a:srgbClr val="FFFFFF"/>
                </a:solidFill>
                <a:latin typeface="Book Antiqua"/>
                <a:cs typeface="Book Antiqua"/>
              </a:rPr>
              <a:t>long		</a:t>
            </a:r>
            <a:r>
              <a:rPr dirty="0" sz="4000" spc="475">
                <a:solidFill>
                  <a:srgbClr val="FFFFFF"/>
                </a:solidFill>
                <a:latin typeface="Book Antiqua"/>
                <a:cs typeface="Book Antiqua"/>
              </a:rPr>
              <a:t>and	</a:t>
            </a:r>
            <a:r>
              <a:rPr dirty="0" sz="4000" spc="520">
                <a:solidFill>
                  <a:srgbClr val="FFFFFF"/>
                </a:solidFill>
                <a:latin typeface="Book Antiqua"/>
                <a:cs typeface="Book Antiqua"/>
              </a:rPr>
              <a:t>productive	</a:t>
            </a:r>
            <a:r>
              <a:rPr dirty="0" sz="4000" spc="415">
                <a:solidFill>
                  <a:srgbClr val="FFFFFF"/>
                </a:solidFill>
                <a:latin typeface="Book Antiqua"/>
                <a:cs typeface="Book Antiqua"/>
              </a:rPr>
              <a:t>life.</a:t>
            </a:r>
            <a:endParaRPr sz="40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B485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32639" y="2995722"/>
            <a:ext cx="9659620" cy="3862704"/>
          </a:xfrm>
          <a:custGeom>
            <a:avLst/>
            <a:gdLst/>
            <a:ahLst/>
            <a:cxnLst/>
            <a:rect l="l" t="t" r="r" b="b"/>
            <a:pathLst>
              <a:path w="9659620" h="3862704">
                <a:moveTo>
                  <a:pt x="0" y="3857768"/>
                </a:moveTo>
                <a:lnTo>
                  <a:pt x="9659359" y="0"/>
                </a:lnTo>
                <a:lnTo>
                  <a:pt x="9659359" y="298843"/>
                </a:lnTo>
                <a:lnTo>
                  <a:pt x="2903194" y="3785067"/>
                </a:lnTo>
                <a:lnTo>
                  <a:pt x="670384" y="3785068"/>
                </a:lnTo>
                <a:lnTo>
                  <a:pt x="619478" y="3785490"/>
                </a:lnTo>
                <a:lnTo>
                  <a:pt x="568166" y="3786869"/>
                </a:lnTo>
                <a:lnTo>
                  <a:pt x="516359" y="3789373"/>
                </a:lnTo>
                <a:lnTo>
                  <a:pt x="463967" y="3793171"/>
                </a:lnTo>
                <a:lnTo>
                  <a:pt x="410900" y="3798432"/>
                </a:lnTo>
                <a:lnTo>
                  <a:pt x="357068" y="3805325"/>
                </a:lnTo>
                <a:lnTo>
                  <a:pt x="302380" y="3814019"/>
                </a:lnTo>
                <a:lnTo>
                  <a:pt x="201539" y="3831080"/>
                </a:lnTo>
                <a:lnTo>
                  <a:pt x="151189" y="3838789"/>
                </a:lnTo>
                <a:lnTo>
                  <a:pt x="100840" y="3845854"/>
                </a:lnTo>
                <a:lnTo>
                  <a:pt x="50456" y="3852204"/>
                </a:lnTo>
                <a:lnTo>
                  <a:pt x="0" y="3857768"/>
                </a:lnTo>
                <a:close/>
              </a:path>
              <a:path w="9659620" h="3862704">
                <a:moveTo>
                  <a:pt x="2753565" y="3862276"/>
                </a:moveTo>
                <a:lnTo>
                  <a:pt x="2246336" y="3862276"/>
                </a:lnTo>
                <a:lnTo>
                  <a:pt x="2230550" y="3856126"/>
                </a:lnTo>
                <a:lnTo>
                  <a:pt x="2185663" y="3841022"/>
                </a:lnTo>
                <a:lnTo>
                  <a:pt x="2140309" y="3828012"/>
                </a:lnTo>
                <a:lnTo>
                  <a:pt x="2094456" y="3816977"/>
                </a:lnTo>
                <a:lnTo>
                  <a:pt x="2048077" y="3807798"/>
                </a:lnTo>
                <a:lnTo>
                  <a:pt x="2001139" y="3800358"/>
                </a:lnTo>
                <a:lnTo>
                  <a:pt x="1953613" y="3794537"/>
                </a:lnTo>
                <a:lnTo>
                  <a:pt x="1905469" y="3790216"/>
                </a:lnTo>
                <a:lnTo>
                  <a:pt x="1856676" y="3787276"/>
                </a:lnTo>
                <a:lnTo>
                  <a:pt x="1807205" y="3785599"/>
                </a:lnTo>
                <a:lnTo>
                  <a:pt x="1757025" y="3785067"/>
                </a:lnTo>
                <a:lnTo>
                  <a:pt x="2903194" y="3785067"/>
                </a:lnTo>
                <a:lnTo>
                  <a:pt x="2753565" y="3862276"/>
                </a:lnTo>
                <a:close/>
              </a:path>
              <a:path w="9659620" h="3862704">
                <a:moveTo>
                  <a:pt x="1262922" y="3804368"/>
                </a:moveTo>
                <a:lnTo>
                  <a:pt x="1212304" y="3804010"/>
                </a:lnTo>
                <a:lnTo>
                  <a:pt x="1162080" y="3803010"/>
                </a:lnTo>
                <a:lnTo>
                  <a:pt x="1112214" y="3801473"/>
                </a:lnTo>
                <a:lnTo>
                  <a:pt x="866729" y="3789929"/>
                </a:lnTo>
                <a:lnTo>
                  <a:pt x="768914" y="3786426"/>
                </a:lnTo>
                <a:lnTo>
                  <a:pt x="719774" y="3785426"/>
                </a:lnTo>
                <a:lnTo>
                  <a:pt x="670384" y="3785068"/>
                </a:lnTo>
                <a:lnTo>
                  <a:pt x="1756888" y="3785068"/>
                </a:lnTo>
                <a:lnTo>
                  <a:pt x="1707433" y="3785532"/>
                </a:lnTo>
                <a:lnTo>
                  <a:pt x="1657089" y="3786854"/>
                </a:lnTo>
                <a:lnTo>
                  <a:pt x="1605995" y="3788927"/>
                </a:lnTo>
                <a:lnTo>
                  <a:pt x="1501556" y="3794897"/>
                </a:lnTo>
                <a:lnTo>
                  <a:pt x="1401165" y="3801383"/>
                </a:lnTo>
                <a:lnTo>
                  <a:pt x="1354601" y="3803162"/>
                </a:lnTo>
                <a:lnTo>
                  <a:pt x="1308520" y="3804097"/>
                </a:lnTo>
                <a:lnTo>
                  <a:pt x="1262922" y="3804368"/>
                </a:lnTo>
                <a:close/>
              </a:path>
            </a:pathLst>
          </a:custGeom>
          <a:solidFill>
            <a:srgbClr val="48B94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685688" y="4046056"/>
            <a:ext cx="5506720" cy="2812415"/>
          </a:xfrm>
          <a:custGeom>
            <a:avLst/>
            <a:gdLst/>
            <a:ahLst/>
            <a:cxnLst/>
            <a:rect l="l" t="t" r="r" b="b"/>
            <a:pathLst>
              <a:path w="5506720" h="2812415">
                <a:moveTo>
                  <a:pt x="2681895" y="2811942"/>
                </a:moveTo>
                <a:lnTo>
                  <a:pt x="0" y="2811942"/>
                </a:lnTo>
                <a:lnTo>
                  <a:pt x="5506309" y="0"/>
                </a:lnTo>
                <a:lnTo>
                  <a:pt x="5506309" y="1416165"/>
                </a:lnTo>
                <a:lnTo>
                  <a:pt x="3150407" y="2619572"/>
                </a:lnTo>
                <a:lnTo>
                  <a:pt x="2681895" y="2811942"/>
                </a:lnTo>
                <a:close/>
              </a:path>
            </a:pathLst>
          </a:custGeom>
          <a:solidFill>
            <a:srgbClr val="67151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8442325" cy="3773804"/>
          </a:xfrm>
          <a:custGeom>
            <a:avLst/>
            <a:gdLst/>
            <a:ahLst/>
            <a:cxnLst/>
            <a:rect l="l" t="t" r="r" b="b"/>
            <a:pathLst>
              <a:path w="8442325" h="3773804">
                <a:moveTo>
                  <a:pt x="0" y="3773252"/>
                </a:moveTo>
                <a:lnTo>
                  <a:pt x="0" y="2169895"/>
                </a:lnTo>
                <a:lnTo>
                  <a:pt x="4426432" y="193485"/>
                </a:lnTo>
                <a:lnTo>
                  <a:pt x="8008923" y="193485"/>
                </a:lnTo>
                <a:lnTo>
                  <a:pt x="0" y="3773252"/>
                </a:lnTo>
                <a:close/>
              </a:path>
              <a:path w="8442325" h="3773804">
                <a:moveTo>
                  <a:pt x="8008923" y="193485"/>
                </a:moveTo>
                <a:lnTo>
                  <a:pt x="4426432" y="193485"/>
                </a:lnTo>
                <a:lnTo>
                  <a:pt x="4859770" y="0"/>
                </a:lnTo>
                <a:lnTo>
                  <a:pt x="8441804" y="0"/>
                </a:lnTo>
                <a:lnTo>
                  <a:pt x="8008923" y="193485"/>
                </a:lnTo>
                <a:close/>
              </a:path>
            </a:pathLst>
          </a:custGeom>
          <a:solidFill>
            <a:srgbClr val="C2233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459466" y="5697816"/>
            <a:ext cx="2733040" cy="1160780"/>
          </a:xfrm>
          <a:custGeom>
            <a:avLst/>
            <a:gdLst/>
            <a:ahLst/>
            <a:cxnLst/>
            <a:rect l="l" t="t" r="r" b="b"/>
            <a:pathLst>
              <a:path w="2733040" h="1160779">
                <a:moveTo>
                  <a:pt x="2215933" y="1160182"/>
                </a:moveTo>
                <a:lnTo>
                  <a:pt x="0" y="1160182"/>
                </a:lnTo>
                <a:lnTo>
                  <a:pt x="376632" y="967811"/>
                </a:lnTo>
                <a:lnTo>
                  <a:pt x="2732532" y="0"/>
                </a:lnTo>
                <a:lnTo>
                  <a:pt x="2732532" y="936640"/>
                </a:lnTo>
                <a:lnTo>
                  <a:pt x="2215933" y="1160182"/>
                </a:lnTo>
                <a:close/>
              </a:path>
            </a:pathLst>
          </a:custGeom>
          <a:solidFill>
            <a:srgbClr val="52B1B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367580" y="6665628"/>
            <a:ext cx="468630" cy="192405"/>
          </a:xfrm>
          <a:custGeom>
            <a:avLst/>
            <a:gdLst/>
            <a:ahLst/>
            <a:cxnLst/>
            <a:rect l="l" t="t" r="r" b="b"/>
            <a:pathLst>
              <a:path w="468629" h="192404">
                <a:moveTo>
                  <a:pt x="91884" y="192371"/>
                </a:moveTo>
                <a:lnTo>
                  <a:pt x="0" y="192371"/>
                </a:lnTo>
                <a:lnTo>
                  <a:pt x="468516" y="0"/>
                </a:lnTo>
                <a:lnTo>
                  <a:pt x="91884" y="192371"/>
                </a:lnTo>
                <a:close/>
              </a:path>
            </a:pathLst>
          </a:custGeom>
          <a:solidFill>
            <a:srgbClr val="331B1B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10630535" cy="5273675"/>
          </a:xfrm>
          <a:custGeom>
            <a:avLst/>
            <a:gdLst/>
            <a:ahLst/>
            <a:cxnLst/>
            <a:rect l="l" t="t" r="r" b="b"/>
            <a:pathLst>
              <a:path w="10630535" h="5273675">
                <a:moveTo>
                  <a:pt x="0" y="5273320"/>
                </a:moveTo>
                <a:lnTo>
                  <a:pt x="0" y="3914768"/>
                </a:lnTo>
                <a:lnTo>
                  <a:pt x="7480783" y="574485"/>
                </a:lnTo>
                <a:lnTo>
                  <a:pt x="9583047" y="574485"/>
                </a:lnTo>
                <a:lnTo>
                  <a:pt x="5507100" y="2811240"/>
                </a:lnTo>
                <a:lnTo>
                  <a:pt x="0" y="5273320"/>
                </a:lnTo>
                <a:close/>
              </a:path>
              <a:path w="10630535" h="5273675">
                <a:moveTo>
                  <a:pt x="9583047" y="574485"/>
                </a:moveTo>
                <a:lnTo>
                  <a:pt x="7480783" y="574485"/>
                </a:lnTo>
                <a:lnTo>
                  <a:pt x="8334058" y="193485"/>
                </a:lnTo>
                <a:lnTo>
                  <a:pt x="10277327" y="193485"/>
                </a:lnTo>
                <a:lnTo>
                  <a:pt x="9583047" y="574485"/>
                </a:lnTo>
                <a:close/>
              </a:path>
              <a:path w="10630535" h="5273675">
                <a:moveTo>
                  <a:pt x="10277327" y="193485"/>
                </a:moveTo>
                <a:lnTo>
                  <a:pt x="8334058" y="193485"/>
                </a:lnTo>
                <a:lnTo>
                  <a:pt x="8618483" y="66485"/>
                </a:lnTo>
                <a:lnTo>
                  <a:pt x="10508754" y="66485"/>
                </a:lnTo>
                <a:lnTo>
                  <a:pt x="10277327" y="193485"/>
                </a:lnTo>
                <a:close/>
              </a:path>
              <a:path w="10630535" h="5273675">
                <a:moveTo>
                  <a:pt x="10508754" y="66485"/>
                </a:moveTo>
                <a:lnTo>
                  <a:pt x="8618483" y="66485"/>
                </a:lnTo>
                <a:lnTo>
                  <a:pt x="8767382" y="0"/>
                </a:lnTo>
                <a:lnTo>
                  <a:pt x="10629909" y="0"/>
                </a:lnTo>
                <a:lnTo>
                  <a:pt x="10508754" y="66485"/>
                </a:lnTo>
                <a:close/>
              </a:path>
            </a:pathLst>
          </a:custGeom>
          <a:solidFill>
            <a:srgbClr val="CB582D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8767445" cy="3914775"/>
          </a:xfrm>
          <a:custGeom>
            <a:avLst/>
            <a:gdLst/>
            <a:ahLst/>
            <a:cxnLst/>
            <a:rect l="l" t="t" r="r" b="b"/>
            <a:pathLst>
              <a:path w="8767445" h="3914775">
                <a:moveTo>
                  <a:pt x="0" y="3914537"/>
                </a:moveTo>
                <a:lnTo>
                  <a:pt x="0" y="3773194"/>
                </a:lnTo>
                <a:lnTo>
                  <a:pt x="8292927" y="66485"/>
                </a:lnTo>
                <a:lnTo>
                  <a:pt x="8617966" y="66485"/>
                </a:lnTo>
                <a:lnTo>
                  <a:pt x="0" y="3914537"/>
                </a:lnTo>
                <a:close/>
              </a:path>
              <a:path w="8767445" h="3914775">
                <a:moveTo>
                  <a:pt x="8617966" y="66485"/>
                </a:moveTo>
                <a:lnTo>
                  <a:pt x="8292927" y="66485"/>
                </a:lnTo>
                <a:lnTo>
                  <a:pt x="8441675" y="0"/>
                </a:lnTo>
                <a:lnTo>
                  <a:pt x="8766865" y="0"/>
                </a:lnTo>
                <a:lnTo>
                  <a:pt x="8617966" y="66485"/>
                </a:lnTo>
                <a:close/>
              </a:path>
            </a:pathLst>
          </a:custGeom>
          <a:solidFill>
            <a:srgbClr val="A6212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904364"/>
            <a:ext cx="12148820" cy="5953760"/>
          </a:xfrm>
          <a:custGeom>
            <a:avLst/>
            <a:gdLst/>
            <a:ahLst/>
            <a:cxnLst/>
            <a:rect l="l" t="t" r="r" b="b"/>
            <a:pathLst>
              <a:path w="12148820" h="5953759">
                <a:moveTo>
                  <a:pt x="1388767" y="5953634"/>
                </a:moveTo>
                <a:lnTo>
                  <a:pt x="481805" y="5953634"/>
                </a:lnTo>
                <a:lnTo>
                  <a:pt x="163895" y="5808285"/>
                </a:lnTo>
                <a:lnTo>
                  <a:pt x="76279" y="5768341"/>
                </a:lnTo>
                <a:lnTo>
                  <a:pt x="7486185" y="1702121"/>
                </a:lnTo>
                <a:lnTo>
                  <a:pt x="10703610" y="1702121"/>
                </a:lnTo>
                <a:lnTo>
                  <a:pt x="2752963" y="5804370"/>
                </a:lnTo>
                <a:lnTo>
                  <a:pt x="1590112" y="5804370"/>
                </a:lnTo>
                <a:lnTo>
                  <a:pt x="1567936" y="5805345"/>
                </a:lnTo>
                <a:lnTo>
                  <a:pt x="1524067" y="5813327"/>
                </a:lnTo>
                <a:lnTo>
                  <a:pt x="1470698" y="5838838"/>
                </a:lnTo>
                <a:lnTo>
                  <a:pt x="1443316" y="5865442"/>
                </a:lnTo>
                <a:lnTo>
                  <a:pt x="1419328" y="5898498"/>
                </a:lnTo>
                <a:lnTo>
                  <a:pt x="1397590" y="5936242"/>
                </a:lnTo>
                <a:lnTo>
                  <a:pt x="1388767" y="5953634"/>
                </a:lnTo>
                <a:close/>
              </a:path>
              <a:path w="12148820" h="5953759">
                <a:moveTo>
                  <a:pt x="0" y="4929826"/>
                </a:moveTo>
                <a:lnTo>
                  <a:pt x="0" y="4668644"/>
                </a:lnTo>
                <a:lnTo>
                  <a:pt x="1747736" y="3970785"/>
                </a:lnTo>
                <a:lnTo>
                  <a:pt x="0" y="4929826"/>
                </a:lnTo>
                <a:close/>
              </a:path>
              <a:path w="12148820" h="5953759">
                <a:moveTo>
                  <a:pt x="2463671" y="5953634"/>
                </a:moveTo>
                <a:lnTo>
                  <a:pt x="2119982" y="5953634"/>
                </a:lnTo>
                <a:lnTo>
                  <a:pt x="2078806" y="5948967"/>
                </a:lnTo>
                <a:lnTo>
                  <a:pt x="2024382" y="5940763"/>
                </a:lnTo>
                <a:lnTo>
                  <a:pt x="1979371" y="5929985"/>
                </a:lnTo>
                <a:lnTo>
                  <a:pt x="1932882" y="5914209"/>
                </a:lnTo>
                <a:lnTo>
                  <a:pt x="1885202" y="5895108"/>
                </a:lnTo>
                <a:lnTo>
                  <a:pt x="1787410" y="5853622"/>
                </a:lnTo>
                <a:lnTo>
                  <a:pt x="1737871" y="5834584"/>
                </a:lnTo>
                <a:lnTo>
                  <a:pt x="1688285" y="5818914"/>
                </a:lnTo>
                <a:lnTo>
                  <a:pt x="1638936" y="5808285"/>
                </a:lnTo>
                <a:lnTo>
                  <a:pt x="1590112" y="5804370"/>
                </a:lnTo>
                <a:lnTo>
                  <a:pt x="2752963" y="5804370"/>
                </a:lnTo>
                <a:lnTo>
                  <a:pt x="2463671" y="5953634"/>
                </a:lnTo>
                <a:close/>
              </a:path>
              <a:path w="12148820" h="5953759">
                <a:moveTo>
                  <a:pt x="10703610" y="1702121"/>
                </a:moveTo>
                <a:lnTo>
                  <a:pt x="7486185" y="1702121"/>
                </a:lnTo>
                <a:lnTo>
                  <a:pt x="7644160" y="1615431"/>
                </a:lnTo>
                <a:lnTo>
                  <a:pt x="11688784" y="0"/>
                </a:lnTo>
                <a:lnTo>
                  <a:pt x="11702863" y="51121"/>
                </a:lnTo>
                <a:lnTo>
                  <a:pt x="11767698" y="51121"/>
                </a:lnTo>
                <a:lnTo>
                  <a:pt x="11797670" y="178121"/>
                </a:lnTo>
                <a:lnTo>
                  <a:pt x="11878489" y="178121"/>
                </a:lnTo>
                <a:lnTo>
                  <a:pt x="11902588" y="305121"/>
                </a:lnTo>
                <a:lnTo>
                  <a:pt x="11946869" y="305121"/>
                </a:lnTo>
                <a:lnTo>
                  <a:pt x="11967165" y="432121"/>
                </a:lnTo>
                <a:lnTo>
                  <a:pt x="12004358" y="432121"/>
                </a:lnTo>
                <a:lnTo>
                  <a:pt x="12021369" y="559121"/>
                </a:lnTo>
                <a:lnTo>
                  <a:pt x="12052506" y="559121"/>
                </a:lnTo>
                <a:lnTo>
                  <a:pt x="12066747" y="686121"/>
                </a:lnTo>
                <a:lnTo>
                  <a:pt x="12080179" y="686121"/>
                </a:lnTo>
                <a:lnTo>
                  <a:pt x="12092860" y="813121"/>
                </a:lnTo>
                <a:lnTo>
                  <a:pt x="12116198" y="813121"/>
                </a:lnTo>
                <a:lnTo>
                  <a:pt x="12126969" y="940121"/>
                </a:lnTo>
                <a:lnTo>
                  <a:pt x="12147004" y="940121"/>
                </a:lnTo>
                <a:lnTo>
                  <a:pt x="12148232" y="956748"/>
                </a:lnTo>
                <a:lnTo>
                  <a:pt x="10703610" y="1702121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63670" y="1861111"/>
            <a:ext cx="9728835" cy="4997450"/>
          </a:xfrm>
          <a:custGeom>
            <a:avLst/>
            <a:gdLst/>
            <a:ahLst/>
            <a:cxnLst/>
            <a:rect l="l" t="t" r="r" b="b"/>
            <a:pathLst>
              <a:path w="9728835" h="4997450">
                <a:moveTo>
                  <a:pt x="22881" y="4996887"/>
                </a:moveTo>
                <a:lnTo>
                  <a:pt x="0" y="4996887"/>
                </a:lnTo>
                <a:lnTo>
                  <a:pt x="8239938" y="745373"/>
                </a:lnTo>
                <a:lnTo>
                  <a:pt x="9728328" y="745373"/>
                </a:lnTo>
                <a:lnTo>
                  <a:pt x="9728328" y="1134610"/>
                </a:lnTo>
                <a:lnTo>
                  <a:pt x="68970" y="4992377"/>
                </a:lnTo>
                <a:lnTo>
                  <a:pt x="32378" y="4996077"/>
                </a:lnTo>
                <a:lnTo>
                  <a:pt x="22881" y="4996887"/>
                </a:lnTo>
                <a:close/>
              </a:path>
              <a:path w="9728835" h="4997450">
                <a:moveTo>
                  <a:pt x="9728328" y="745373"/>
                </a:moveTo>
                <a:lnTo>
                  <a:pt x="8239938" y="745373"/>
                </a:lnTo>
                <a:lnTo>
                  <a:pt x="9684562" y="0"/>
                </a:lnTo>
                <a:lnTo>
                  <a:pt x="9692712" y="110374"/>
                </a:lnTo>
                <a:lnTo>
                  <a:pt x="9701740" y="110374"/>
                </a:lnTo>
                <a:lnTo>
                  <a:pt x="9710476" y="237374"/>
                </a:lnTo>
                <a:lnTo>
                  <a:pt x="9727300" y="237374"/>
                </a:lnTo>
                <a:lnTo>
                  <a:pt x="9728328" y="253294"/>
                </a:lnTo>
                <a:lnTo>
                  <a:pt x="9728328" y="745373"/>
                </a:lnTo>
                <a:close/>
              </a:path>
            </a:pathLst>
          </a:custGeom>
          <a:solidFill>
            <a:srgbClr val="50943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3756025" cy="1235710"/>
          </a:xfrm>
          <a:custGeom>
            <a:avLst/>
            <a:gdLst/>
            <a:ahLst/>
            <a:cxnLst/>
            <a:rect l="l" t="t" r="r" b="b"/>
            <a:pathLst>
              <a:path w="3756025" h="1235710">
                <a:moveTo>
                  <a:pt x="0" y="1235355"/>
                </a:moveTo>
                <a:lnTo>
                  <a:pt x="0" y="543607"/>
                </a:lnTo>
                <a:lnTo>
                  <a:pt x="1256265" y="0"/>
                </a:lnTo>
                <a:lnTo>
                  <a:pt x="3755979" y="0"/>
                </a:lnTo>
                <a:lnTo>
                  <a:pt x="0" y="1235355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0"/>
            <a:ext cx="1256665" cy="544195"/>
          </a:xfrm>
          <a:custGeom>
            <a:avLst/>
            <a:gdLst/>
            <a:ahLst/>
            <a:cxnLst/>
            <a:rect l="l" t="t" r="r" b="b"/>
            <a:pathLst>
              <a:path w="1256665" h="544195">
                <a:moveTo>
                  <a:pt x="0" y="543608"/>
                </a:moveTo>
                <a:lnTo>
                  <a:pt x="0" y="526881"/>
                </a:lnTo>
                <a:lnTo>
                  <a:pt x="17527" y="447485"/>
                </a:lnTo>
                <a:lnTo>
                  <a:pt x="77067" y="447485"/>
                </a:lnTo>
                <a:lnTo>
                  <a:pt x="108390" y="320485"/>
                </a:lnTo>
                <a:lnTo>
                  <a:pt x="241953" y="320485"/>
                </a:lnTo>
                <a:lnTo>
                  <a:pt x="276964" y="193485"/>
                </a:lnTo>
                <a:lnTo>
                  <a:pt x="493766" y="193485"/>
                </a:lnTo>
                <a:lnTo>
                  <a:pt x="530187" y="66485"/>
                </a:lnTo>
                <a:lnTo>
                  <a:pt x="673417" y="66485"/>
                </a:lnTo>
                <a:lnTo>
                  <a:pt x="691607" y="0"/>
                </a:lnTo>
                <a:lnTo>
                  <a:pt x="1256266" y="0"/>
                </a:lnTo>
                <a:lnTo>
                  <a:pt x="0" y="543608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675402" y="6634457"/>
            <a:ext cx="516890" cy="224154"/>
          </a:xfrm>
          <a:custGeom>
            <a:avLst/>
            <a:gdLst/>
            <a:ahLst/>
            <a:cxnLst/>
            <a:rect l="l" t="t" r="r" b="b"/>
            <a:pathLst>
              <a:path w="516890" h="224154">
                <a:moveTo>
                  <a:pt x="516596" y="223541"/>
                </a:moveTo>
                <a:lnTo>
                  <a:pt x="0" y="223541"/>
                </a:lnTo>
                <a:lnTo>
                  <a:pt x="516596" y="0"/>
                </a:lnTo>
                <a:lnTo>
                  <a:pt x="516596" y="223541"/>
                </a:lnTo>
                <a:close/>
              </a:path>
            </a:pathLst>
          </a:custGeom>
          <a:solidFill>
            <a:srgbClr val="161B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47737" y="266523"/>
            <a:ext cx="9542780" cy="4608830"/>
          </a:xfrm>
          <a:custGeom>
            <a:avLst/>
            <a:gdLst/>
            <a:ahLst/>
            <a:cxnLst/>
            <a:rect l="l" t="t" r="r" b="b"/>
            <a:pathLst>
              <a:path w="9542780" h="4608830">
                <a:moveTo>
                  <a:pt x="0" y="4608625"/>
                </a:moveTo>
                <a:lnTo>
                  <a:pt x="3759171" y="2544716"/>
                </a:lnTo>
                <a:lnTo>
                  <a:pt x="9453731" y="0"/>
                </a:lnTo>
                <a:lnTo>
                  <a:pt x="9458581" y="53962"/>
                </a:lnTo>
                <a:lnTo>
                  <a:pt x="9483911" y="53962"/>
                </a:lnTo>
                <a:lnTo>
                  <a:pt x="9498265" y="180962"/>
                </a:lnTo>
                <a:lnTo>
                  <a:pt x="9531438" y="180962"/>
                </a:lnTo>
                <a:lnTo>
                  <a:pt x="9542291" y="252539"/>
                </a:lnTo>
                <a:lnTo>
                  <a:pt x="5896423" y="2253272"/>
                </a:lnTo>
                <a:lnTo>
                  <a:pt x="0" y="4608625"/>
                </a:lnTo>
                <a:close/>
              </a:path>
            </a:pathLst>
          </a:custGeom>
          <a:solidFill>
            <a:srgbClr val="241C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506906" y="0"/>
            <a:ext cx="5694680" cy="2811780"/>
          </a:xfrm>
          <a:custGeom>
            <a:avLst/>
            <a:gdLst/>
            <a:ahLst/>
            <a:cxnLst/>
            <a:rect l="l" t="t" r="r" b="b"/>
            <a:pathLst>
              <a:path w="5694680" h="2811780">
                <a:moveTo>
                  <a:pt x="3" y="2811238"/>
                </a:moveTo>
                <a:lnTo>
                  <a:pt x="5122807" y="0"/>
                </a:lnTo>
                <a:lnTo>
                  <a:pt x="5628739" y="0"/>
                </a:lnTo>
                <a:lnTo>
                  <a:pt x="5634720" y="66485"/>
                </a:lnTo>
                <a:lnTo>
                  <a:pt x="5656146" y="66485"/>
                </a:lnTo>
                <a:lnTo>
                  <a:pt x="5666583" y="193485"/>
                </a:lnTo>
                <a:lnTo>
                  <a:pt x="5687998" y="193485"/>
                </a:lnTo>
                <a:lnTo>
                  <a:pt x="5694562" y="266522"/>
                </a:lnTo>
                <a:lnTo>
                  <a:pt x="3" y="2811238"/>
                </a:lnTo>
                <a:close/>
              </a:path>
              <a:path w="5694680" h="2811780">
                <a:moveTo>
                  <a:pt x="0" y="2811239"/>
                </a:moveTo>
                <a:close/>
              </a:path>
            </a:pathLst>
          </a:custGeom>
          <a:solidFill>
            <a:srgbClr val="2113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2519795"/>
            <a:ext cx="7644765" cy="4153535"/>
          </a:xfrm>
          <a:custGeom>
            <a:avLst/>
            <a:gdLst/>
            <a:ahLst/>
            <a:cxnLst/>
            <a:rect l="l" t="t" r="r" b="b"/>
            <a:pathLst>
              <a:path w="7644765" h="4153534">
                <a:moveTo>
                  <a:pt x="76279" y="4152909"/>
                </a:moveTo>
                <a:lnTo>
                  <a:pt x="19874" y="4127663"/>
                </a:lnTo>
                <a:lnTo>
                  <a:pt x="0" y="4119027"/>
                </a:lnTo>
                <a:lnTo>
                  <a:pt x="0" y="3314393"/>
                </a:lnTo>
                <a:lnTo>
                  <a:pt x="1747737" y="2355352"/>
                </a:lnTo>
                <a:lnTo>
                  <a:pt x="7427138" y="86690"/>
                </a:lnTo>
                <a:lnTo>
                  <a:pt x="7486183" y="86690"/>
                </a:lnTo>
                <a:lnTo>
                  <a:pt x="76279" y="4152909"/>
                </a:lnTo>
                <a:close/>
              </a:path>
              <a:path w="7644765" h="4153534">
                <a:moveTo>
                  <a:pt x="7486183" y="86690"/>
                </a:moveTo>
                <a:lnTo>
                  <a:pt x="7427138" y="86690"/>
                </a:lnTo>
                <a:lnTo>
                  <a:pt x="7644160" y="0"/>
                </a:lnTo>
                <a:lnTo>
                  <a:pt x="7486183" y="86690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784371" y="1327283"/>
            <a:ext cx="8690610" cy="4025900"/>
          </a:xfrm>
          <a:prstGeom prst="rect">
            <a:avLst/>
          </a:prstGeom>
        </p:spPr>
        <p:txBody>
          <a:bodyPr wrap="square" lIns="0" tIns="1263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95"/>
              </a:spcBef>
              <a:tabLst>
                <a:tab pos="1485265" algn="l"/>
                <a:tab pos="2811145" algn="l"/>
                <a:tab pos="4450715" algn="l"/>
              </a:tabLst>
            </a:pPr>
            <a:r>
              <a:rPr dirty="0" sz="4500" spc="560">
                <a:solidFill>
                  <a:srgbClr val="FFFFFF"/>
                </a:solidFill>
                <a:latin typeface="Book Antiqua"/>
                <a:cs typeface="Book Antiqua"/>
              </a:rPr>
              <a:t>You	</a:t>
            </a:r>
            <a:r>
              <a:rPr dirty="0" sz="4500" spc="575">
                <a:solidFill>
                  <a:srgbClr val="FFFFFF"/>
                </a:solidFill>
                <a:latin typeface="Book Antiqua"/>
                <a:cs typeface="Book Antiqua"/>
              </a:rPr>
              <a:t>can	</a:t>
            </a:r>
            <a:r>
              <a:rPr dirty="0" sz="4500" spc="565">
                <a:solidFill>
                  <a:srgbClr val="FFFFFF"/>
                </a:solidFill>
                <a:latin typeface="Book Antiqua"/>
                <a:cs typeface="Book Antiqua"/>
              </a:rPr>
              <a:t>help	</a:t>
            </a:r>
            <a:r>
              <a:rPr dirty="0" sz="4500" spc="585">
                <a:solidFill>
                  <a:srgbClr val="FFFFFF"/>
                </a:solidFill>
                <a:latin typeface="Book Antiqua"/>
                <a:cs typeface="Book Antiqua"/>
              </a:rPr>
              <a:t>keep</a:t>
            </a:r>
            <a:endParaRPr sz="4500">
              <a:latin typeface="Book Antiqua"/>
              <a:cs typeface="Book Antiqua"/>
            </a:endParaRPr>
          </a:p>
          <a:p>
            <a:pPr algn="ctr" marL="12065" marR="5080">
              <a:lnSpc>
                <a:spcPts val="6300"/>
              </a:lnSpc>
              <a:spcBef>
                <a:spcPts val="359"/>
              </a:spcBef>
              <a:tabLst>
                <a:tab pos="1257935" algn="l"/>
                <a:tab pos="1417955" algn="l"/>
                <a:tab pos="2929255" algn="l"/>
                <a:tab pos="4974590" algn="l"/>
                <a:tab pos="5115560" algn="l"/>
                <a:tab pos="5247640" algn="l"/>
                <a:tab pos="7899400" algn="l"/>
                <a:tab pos="8006080" algn="l"/>
              </a:tabLst>
            </a:pPr>
            <a:r>
              <a:rPr dirty="0" sz="4500" spc="509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500" spc="765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500" spc="434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5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500" spc="695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4500" spc="770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4500" spc="1155">
                <a:solidFill>
                  <a:srgbClr val="FFFFFF"/>
                </a:solidFill>
                <a:latin typeface="Book Antiqua"/>
                <a:cs typeface="Book Antiqua"/>
              </a:rPr>
              <a:t>mm</a:t>
            </a:r>
            <a:r>
              <a:rPr dirty="0" sz="4500" spc="590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dirty="0" sz="4500" spc="770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4500" spc="500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4500" spc="509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500" spc="390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4500">
                <a:solidFill>
                  <a:srgbClr val="FFFFFF"/>
                </a:solidFill>
                <a:latin typeface="Book Antiqua"/>
                <a:cs typeface="Book Antiqua"/>
              </a:rPr>
              <a:t>		</a:t>
            </a:r>
            <a:r>
              <a:rPr dirty="0" sz="4500" spc="765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500" spc="705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4500" spc="525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4500" spc="430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4500" spc="509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4500" spc="765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4500" spc="390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4500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4500" spc="740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4500" spc="245">
                <a:solidFill>
                  <a:srgbClr val="FFFFFF"/>
                </a:solidFill>
                <a:latin typeface="Book Antiqua"/>
                <a:cs typeface="Book Antiqua"/>
              </a:rPr>
              <a:t>y  </a:t>
            </a:r>
            <a:r>
              <a:rPr dirty="0" sz="4500" spc="570">
                <a:solidFill>
                  <a:srgbClr val="FFFFFF"/>
                </a:solidFill>
                <a:latin typeface="Book Antiqua"/>
                <a:cs typeface="Book Antiqua"/>
              </a:rPr>
              <a:t>learning	</a:t>
            </a:r>
            <a:r>
              <a:rPr dirty="0" sz="4500" spc="575">
                <a:solidFill>
                  <a:srgbClr val="FFFFFF"/>
                </a:solidFill>
                <a:latin typeface="Book Antiqua"/>
                <a:cs typeface="Book Antiqua"/>
              </a:rPr>
              <a:t>about	</a:t>
            </a:r>
            <a:r>
              <a:rPr dirty="0" sz="4500" spc="535">
                <a:solidFill>
                  <a:srgbClr val="FFFFFF"/>
                </a:solidFill>
                <a:latin typeface="Book Antiqua"/>
                <a:cs typeface="Book Antiqua"/>
              </a:rPr>
              <a:t>hepatitis		</a:t>
            </a:r>
            <a:r>
              <a:rPr dirty="0" sz="4500" spc="720">
                <a:solidFill>
                  <a:srgbClr val="FFFFFF"/>
                </a:solidFill>
                <a:latin typeface="Book Antiqua"/>
                <a:cs typeface="Book Antiqua"/>
              </a:rPr>
              <a:t>B  </a:t>
            </a:r>
            <a:r>
              <a:rPr dirty="0" sz="4500" spc="535">
                <a:solidFill>
                  <a:srgbClr val="FFFFFF"/>
                </a:solidFill>
                <a:latin typeface="Book Antiqua"/>
                <a:cs typeface="Book Antiqua"/>
              </a:rPr>
              <a:t>and		</a:t>
            </a:r>
            <a:r>
              <a:rPr dirty="0" sz="4500" spc="665">
                <a:solidFill>
                  <a:srgbClr val="FFFFFF"/>
                </a:solidFill>
                <a:latin typeface="Book Antiqua"/>
                <a:cs typeface="Book Antiqua"/>
              </a:rPr>
              <a:t>promoting		</a:t>
            </a:r>
            <a:r>
              <a:rPr dirty="0" sz="4500" spc="535">
                <a:solidFill>
                  <a:srgbClr val="FFFFFF"/>
                </a:solidFill>
                <a:latin typeface="Book Antiqua"/>
                <a:cs typeface="Book Antiqua"/>
              </a:rPr>
              <a:t>awareness  and		</a:t>
            </a:r>
            <a:r>
              <a:rPr dirty="0" sz="4500" spc="495">
                <a:solidFill>
                  <a:srgbClr val="FFFFFF"/>
                </a:solidFill>
                <a:latin typeface="Book Antiqua"/>
                <a:cs typeface="Book Antiqua"/>
              </a:rPr>
              <a:t>testing.</a:t>
            </a:r>
            <a:endParaRPr sz="45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86724" cy="2209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305050"/>
            <a:ext cx="8086725" cy="4543425"/>
          </a:xfrm>
          <a:custGeom>
            <a:avLst/>
            <a:gdLst/>
            <a:ahLst/>
            <a:cxnLst/>
            <a:rect l="l" t="t" r="r" b="b"/>
            <a:pathLst>
              <a:path w="8086725" h="4543425">
                <a:moveTo>
                  <a:pt x="0" y="0"/>
                </a:moveTo>
                <a:lnTo>
                  <a:pt x="8086724" y="0"/>
                </a:lnTo>
                <a:lnTo>
                  <a:pt x="8086724" y="4543424"/>
                </a:lnTo>
                <a:lnTo>
                  <a:pt x="0" y="4543424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181975" y="0"/>
            <a:ext cx="4010024" cy="3419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81975" y="3514725"/>
            <a:ext cx="4010024" cy="3333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3050" y="4902904"/>
            <a:ext cx="4043679" cy="16256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0"/>
              </a:spcBef>
            </a:pPr>
            <a:r>
              <a:rPr dirty="0" sz="4500" spc="535"/>
              <a:t>The </a:t>
            </a:r>
            <a:r>
              <a:rPr dirty="0" sz="4500" spc="305"/>
              <a:t>Basics</a:t>
            </a:r>
            <a:r>
              <a:rPr dirty="0" sz="4500" spc="-450"/>
              <a:t> </a:t>
            </a:r>
            <a:r>
              <a:rPr dirty="0" sz="4500" spc="365"/>
              <a:t>of  </a:t>
            </a:r>
            <a:r>
              <a:rPr dirty="0" sz="4500" spc="275"/>
              <a:t>Hepatitis</a:t>
            </a:r>
            <a:r>
              <a:rPr dirty="0" sz="4500" spc="60"/>
              <a:t> </a:t>
            </a:r>
            <a:r>
              <a:rPr dirty="0" sz="4500" spc="605"/>
              <a:t>B</a:t>
            </a:r>
            <a:endParaRPr sz="4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54142"/>
            <a:ext cx="12192000" cy="863600"/>
          </a:xfrm>
          <a:custGeom>
            <a:avLst/>
            <a:gdLst/>
            <a:ahLst/>
            <a:cxnLst/>
            <a:rect l="l" t="t" r="r" b="b"/>
            <a:pathLst>
              <a:path w="12192000" h="863600">
                <a:moveTo>
                  <a:pt x="0" y="0"/>
                </a:moveTo>
                <a:lnTo>
                  <a:pt x="12191999" y="0"/>
                </a:lnTo>
                <a:lnTo>
                  <a:pt x="12191999" y="863041"/>
                </a:lnTo>
                <a:lnTo>
                  <a:pt x="0" y="863041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3578" y="535142"/>
            <a:ext cx="1163320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185" b="1">
                <a:solidFill>
                  <a:srgbClr val="FFFFFF"/>
                </a:solidFill>
                <a:latin typeface="Book Antiqua"/>
                <a:cs typeface="Book Antiqua"/>
              </a:rPr>
              <a:t>Hepatitis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405" b="1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80" b="1">
                <a:solidFill>
                  <a:srgbClr val="FFFFFF"/>
                </a:solidFill>
                <a:latin typeface="Book Antiqua"/>
                <a:cs typeface="Book Antiqua"/>
              </a:rPr>
              <a:t>is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315" b="1">
                <a:solidFill>
                  <a:srgbClr val="FFFFFF"/>
                </a:solidFill>
                <a:latin typeface="Book Antiqua"/>
                <a:cs typeface="Book Antiqua"/>
              </a:rPr>
              <a:t>one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45" b="1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45" b="1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dirty="0" sz="3000" spc="6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170" b="1">
                <a:solidFill>
                  <a:srgbClr val="FFFFFF"/>
                </a:solidFill>
                <a:latin typeface="Book Antiqua"/>
                <a:cs typeface="Book Antiqua"/>
              </a:rPr>
              <a:t>world's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305" b="1">
                <a:solidFill>
                  <a:srgbClr val="FFFFFF"/>
                </a:solidFill>
                <a:latin typeface="Book Antiqua"/>
                <a:cs typeface="Book Antiqua"/>
              </a:rPr>
              <a:t>most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450" b="1">
                <a:solidFill>
                  <a:srgbClr val="FFFFFF"/>
                </a:solidFill>
                <a:latin typeface="Book Antiqua"/>
                <a:cs typeface="Book Antiqua"/>
              </a:rPr>
              <a:t>common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04" b="1">
                <a:solidFill>
                  <a:srgbClr val="FFFFFF"/>
                </a:solidFill>
                <a:latin typeface="Book Antiqua"/>
                <a:cs typeface="Book Antiqua"/>
              </a:rPr>
              <a:t>infections.</a:t>
            </a:r>
            <a:endParaRPr sz="3000">
              <a:latin typeface="Book Antiqua"/>
              <a:cs typeface="Book Antiqu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59412" y="1707400"/>
            <a:ext cx="4217957" cy="4203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30635" y="1788549"/>
            <a:ext cx="4075481" cy="406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20193" y="2207649"/>
            <a:ext cx="238925" cy="152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10464" y="4493204"/>
            <a:ext cx="685452" cy="12241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03996" y="4907657"/>
            <a:ext cx="33585" cy="28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23616" y="4310589"/>
            <a:ext cx="64179" cy="1395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35290" y="4178965"/>
            <a:ext cx="40792" cy="698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35036" y="4008044"/>
            <a:ext cx="144813" cy="2195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402532" y="4119952"/>
            <a:ext cx="39808" cy="746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03548" y="4038094"/>
            <a:ext cx="79409" cy="431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53353" y="3931490"/>
            <a:ext cx="206978" cy="8838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66757" y="3596447"/>
            <a:ext cx="279429" cy="4080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01419" y="3562861"/>
            <a:ext cx="140605" cy="2459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00069" y="3121077"/>
            <a:ext cx="427062" cy="6306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15210" y="3487395"/>
            <a:ext cx="24543" cy="186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82981" y="2926360"/>
            <a:ext cx="292363" cy="2285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149177" y="2922825"/>
            <a:ext cx="71795" cy="991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609862" y="2785218"/>
            <a:ext cx="36985" cy="8933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89250" y="2392790"/>
            <a:ext cx="850447" cy="4712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42204" y="2730284"/>
            <a:ext cx="65948" cy="7451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26140" y="2413190"/>
            <a:ext cx="20804" cy="1060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93701" y="2624356"/>
            <a:ext cx="34129" cy="2937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51957" y="2425016"/>
            <a:ext cx="86888" cy="561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57315" y="2182926"/>
            <a:ext cx="300237" cy="28628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83852" y="2498171"/>
            <a:ext cx="753575" cy="2697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48460" y="2280447"/>
            <a:ext cx="250738" cy="6679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526917" y="2218674"/>
            <a:ext cx="23251" cy="1391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286983" y="4141163"/>
            <a:ext cx="701767" cy="12817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036405" y="4308276"/>
            <a:ext cx="51622" cy="3304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712894" y="4247223"/>
            <a:ext cx="274126" cy="882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611794" y="3655186"/>
            <a:ext cx="193389" cy="47672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828979" y="3796737"/>
            <a:ext cx="335400" cy="30172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898364" y="3589646"/>
            <a:ext cx="98002" cy="20491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008467" y="3678438"/>
            <a:ext cx="297106" cy="8566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757902" y="3423892"/>
            <a:ext cx="30729" cy="2148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827249" y="3128961"/>
            <a:ext cx="48815" cy="3100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054600" y="2786031"/>
            <a:ext cx="91511" cy="9382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574914" y="2565615"/>
            <a:ext cx="214762" cy="834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42577" y="2546306"/>
            <a:ext cx="29778" cy="3290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934904" y="4807986"/>
            <a:ext cx="50311" cy="16820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684304" y="2511089"/>
            <a:ext cx="142865" cy="3426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947390" y="2151529"/>
            <a:ext cx="648194" cy="20359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833034" y="2310933"/>
            <a:ext cx="423563" cy="8403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109943" y="2229715"/>
            <a:ext cx="386254" cy="9903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799374" y="2823833"/>
            <a:ext cx="142341" cy="2484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682816" y="2927446"/>
            <a:ext cx="106961" cy="11408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01492" y="2404375"/>
            <a:ext cx="1874164" cy="33020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428198" y="2124886"/>
            <a:ext cx="1210724" cy="62483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556233" y="2483646"/>
            <a:ext cx="1749070" cy="292100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795259" y="4789765"/>
            <a:ext cx="169155" cy="33789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703368" y="2394966"/>
            <a:ext cx="173042" cy="13216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957316" y="2120255"/>
            <a:ext cx="618144" cy="216649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842552" y="2288089"/>
            <a:ext cx="393784" cy="8879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088187" y="2202044"/>
            <a:ext cx="387170" cy="10861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759237" y="2798677"/>
            <a:ext cx="162600" cy="25536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662556" y="2909225"/>
            <a:ext cx="107097" cy="114083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427705" y="2591587"/>
            <a:ext cx="189462" cy="8851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763643" y="4706689"/>
            <a:ext cx="309880" cy="1800225"/>
          </a:xfrm>
          <a:custGeom>
            <a:avLst/>
            <a:gdLst/>
            <a:ahLst/>
            <a:cxnLst/>
            <a:rect l="l" t="t" r="r" b="b"/>
            <a:pathLst>
              <a:path w="309879" h="1800225">
                <a:moveTo>
                  <a:pt x="0" y="0"/>
                </a:moveTo>
                <a:lnTo>
                  <a:pt x="309447" y="0"/>
                </a:lnTo>
                <a:lnTo>
                  <a:pt x="309447" y="1800225"/>
                </a:lnTo>
                <a:lnTo>
                  <a:pt x="0" y="18002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073090" y="4706689"/>
            <a:ext cx="4372610" cy="1800225"/>
          </a:xfrm>
          <a:custGeom>
            <a:avLst/>
            <a:gdLst/>
            <a:ahLst/>
            <a:cxnLst/>
            <a:rect l="l" t="t" r="r" b="b"/>
            <a:pathLst>
              <a:path w="4372609" h="1800225">
                <a:moveTo>
                  <a:pt x="4372203" y="1800225"/>
                </a:moveTo>
                <a:lnTo>
                  <a:pt x="0" y="1800225"/>
                </a:lnTo>
                <a:lnTo>
                  <a:pt x="0" y="0"/>
                </a:lnTo>
                <a:lnTo>
                  <a:pt x="4372203" y="0"/>
                </a:lnTo>
                <a:lnTo>
                  <a:pt x="4372203" y="18002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613569" y="1519437"/>
            <a:ext cx="262255" cy="1724025"/>
          </a:xfrm>
          <a:custGeom>
            <a:avLst/>
            <a:gdLst/>
            <a:ahLst/>
            <a:cxnLst/>
            <a:rect l="l" t="t" r="r" b="b"/>
            <a:pathLst>
              <a:path w="262254" h="1724025">
                <a:moveTo>
                  <a:pt x="0" y="1724024"/>
                </a:moveTo>
                <a:lnTo>
                  <a:pt x="0" y="0"/>
                </a:lnTo>
                <a:lnTo>
                  <a:pt x="262203" y="0"/>
                </a:lnTo>
                <a:lnTo>
                  <a:pt x="262203" y="1724024"/>
                </a:lnTo>
                <a:lnTo>
                  <a:pt x="0" y="1724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908877" y="1519437"/>
            <a:ext cx="3705225" cy="1724025"/>
          </a:xfrm>
          <a:custGeom>
            <a:avLst/>
            <a:gdLst/>
            <a:ahLst/>
            <a:cxnLst/>
            <a:rect l="l" t="t" r="r" b="b"/>
            <a:pathLst>
              <a:path w="3705225" h="1724025">
                <a:moveTo>
                  <a:pt x="0" y="0"/>
                </a:moveTo>
                <a:lnTo>
                  <a:pt x="3704691" y="0"/>
                </a:lnTo>
                <a:lnTo>
                  <a:pt x="3704691" y="1724024"/>
                </a:lnTo>
                <a:lnTo>
                  <a:pt x="0" y="17240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9728" y="1517829"/>
            <a:ext cx="4711065" cy="1725295"/>
          </a:xfrm>
          <a:custGeom>
            <a:avLst/>
            <a:gdLst/>
            <a:ahLst/>
            <a:cxnLst/>
            <a:rect l="l" t="t" r="r" b="b"/>
            <a:pathLst>
              <a:path w="4711065" h="1725295">
                <a:moveTo>
                  <a:pt x="4607468" y="1725098"/>
                </a:moveTo>
                <a:lnTo>
                  <a:pt x="102895" y="1725098"/>
                </a:lnTo>
                <a:lnTo>
                  <a:pt x="67365" y="1717834"/>
                </a:lnTo>
                <a:lnTo>
                  <a:pt x="31528" y="1693571"/>
                </a:lnTo>
                <a:lnTo>
                  <a:pt x="7264" y="1657734"/>
                </a:lnTo>
                <a:lnTo>
                  <a:pt x="0" y="1622202"/>
                </a:lnTo>
                <a:lnTo>
                  <a:pt x="0" y="102896"/>
                </a:lnTo>
                <a:lnTo>
                  <a:pt x="7264" y="67365"/>
                </a:lnTo>
                <a:lnTo>
                  <a:pt x="31528" y="31528"/>
                </a:lnTo>
                <a:lnTo>
                  <a:pt x="67365" y="7265"/>
                </a:lnTo>
                <a:lnTo>
                  <a:pt x="102897" y="0"/>
                </a:lnTo>
                <a:lnTo>
                  <a:pt x="4607466" y="0"/>
                </a:lnTo>
                <a:lnTo>
                  <a:pt x="4642998" y="7265"/>
                </a:lnTo>
                <a:lnTo>
                  <a:pt x="4666580" y="23231"/>
                </a:lnTo>
                <a:lnTo>
                  <a:pt x="111012" y="23231"/>
                </a:lnTo>
                <a:lnTo>
                  <a:pt x="77064" y="30203"/>
                </a:lnTo>
                <a:lnTo>
                  <a:pt x="49138" y="49138"/>
                </a:lnTo>
                <a:lnTo>
                  <a:pt x="30203" y="77065"/>
                </a:lnTo>
                <a:lnTo>
                  <a:pt x="23231" y="111012"/>
                </a:lnTo>
                <a:lnTo>
                  <a:pt x="23231" y="1614087"/>
                </a:lnTo>
                <a:lnTo>
                  <a:pt x="30203" y="1648034"/>
                </a:lnTo>
                <a:lnTo>
                  <a:pt x="49138" y="1675961"/>
                </a:lnTo>
                <a:lnTo>
                  <a:pt x="77064" y="1694896"/>
                </a:lnTo>
                <a:lnTo>
                  <a:pt x="111012" y="1701868"/>
                </a:lnTo>
                <a:lnTo>
                  <a:pt x="4666580" y="1701868"/>
                </a:lnTo>
                <a:lnTo>
                  <a:pt x="4642998" y="1717834"/>
                </a:lnTo>
                <a:lnTo>
                  <a:pt x="4607468" y="1725098"/>
                </a:lnTo>
                <a:close/>
              </a:path>
              <a:path w="4711065" h="1725295">
                <a:moveTo>
                  <a:pt x="4666580" y="1701868"/>
                </a:moveTo>
                <a:lnTo>
                  <a:pt x="4599351" y="1701868"/>
                </a:lnTo>
                <a:lnTo>
                  <a:pt x="4633298" y="1694896"/>
                </a:lnTo>
                <a:lnTo>
                  <a:pt x="4661225" y="1675961"/>
                </a:lnTo>
                <a:lnTo>
                  <a:pt x="4680160" y="1648034"/>
                </a:lnTo>
                <a:lnTo>
                  <a:pt x="4687132" y="1614087"/>
                </a:lnTo>
                <a:lnTo>
                  <a:pt x="4687132" y="111012"/>
                </a:lnTo>
                <a:lnTo>
                  <a:pt x="4680160" y="77065"/>
                </a:lnTo>
                <a:lnTo>
                  <a:pt x="4661225" y="49138"/>
                </a:lnTo>
                <a:lnTo>
                  <a:pt x="4633298" y="30203"/>
                </a:lnTo>
                <a:lnTo>
                  <a:pt x="4599351" y="23231"/>
                </a:lnTo>
                <a:lnTo>
                  <a:pt x="4666580" y="23231"/>
                </a:lnTo>
                <a:lnTo>
                  <a:pt x="4678835" y="31528"/>
                </a:lnTo>
                <a:lnTo>
                  <a:pt x="4703098" y="67365"/>
                </a:lnTo>
                <a:lnTo>
                  <a:pt x="4710846" y="105259"/>
                </a:lnTo>
                <a:lnTo>
                  <a:pt x="4710846" y="1619839"/>
                </a:lnTo>
                <a:lnTo>
                  <a:pt x="4703098" y="1657734"/>
                </a:lnTo>
                <a:lnTo>
                  <a:pt x="4678835" y="1693571"/>
                </a:lnTo>
                <a:lnTo>
                  <a:pt x="4666580" y="1701868"/>
                </a:lnTo>
                <a:close/>
              </a:path>
            </a:pathLst>
          </a:custGeom>
          <a:solidFill>
            <a:srgbClr val="092E6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624983" y="2284164"/>
            <a:ext cx="3779520" cy="70421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42240" marR="5080" indent="-130175">
              <a:lnSpc>
                <a:spcPts val="2630"/>
              </a:lnSpc>
              <a:spcBef>
                <a:spcPts val="259"/>
              </a:spcBef>
            </a:pPr>
            <a:r>
              <a:rPr dirty="0" sz="2250" spc="100" i="1">
                <a:latin typeface="Arial"/>
                <a:cs typeface="Arial"/>
              </a:rPr>
              <a:t>Almost </a:t>
            </a:r>
            <a:r>
              <a:rPr dirty="0" sz="2250" spc="355" i="1">
                <a:latin typeface="Arial"/>
                <a:cs typeface="Arial"/>
              </a:rPr>
              <a:t>300 </a:t>
            </a:r>
            <a:r>
              <a:rPr dirty="0" sz="2250" spc="150" i="1">
                <a:latin typeface="Arial"/>
                <a:cs typeface="Arial"/>
              </a:rPr>
              <a:t>million </a:t>
            </a:r>
            <a:r>
              <a:rPr dirty="0" sz="2250" spc="50" i="1">
                <a:latin typeface="Arial"/>
                <a:cs typeface="Arial"/>
              </a:rPr>
              <a:t>people  </a:t>
            </a:r>
            <a:r>
              <a:rPr dirty="0" sz="2250" spc="15" i="1">
                <a:latin typeface="Arial"/>
                <a:cs typeface="Arial"/>
              </a:rPr>
              <a:t>are </a:t>
            </a:r>
            <a:r>
              <a:rPr dirty="0" sz="2250" spc="120" i="1">
                <a:latin typeface="Arial"/>
                <a:cs typeface="Arial"/>
              </a:rPr>
              <a:t>living </a:t>
            </a:r>
            <a:r>
              <a:rPr dirty="0" sz="2250" spc="170" i="1">
                <a:latin typeface="Arial"/>
                <a:cs typeface="Arial"/>
              </a:rPr>
              <a:t>with </a:t>
            </a:r>
            <a:r>
              <a:rPr dirty="0" sz="2250" spc="85" i="1">
                <a:latin typeface="Arial"/>
                <a:cs typeface="Arial"/>
              </a:rPr>
              <a:t>hepatitis</a:t>
            </a:r>
            <a:r>
              <a:rPr dirty="0" sz="2250" spc="125" i="1">
                <a:latin typeface="Arial"/>
                <a:cs typeface="Arial"/>
              </a:rPr>
              <a:t> </a:t>
            </a:r>
            <a:r>
              <a:rPr dirty="0" sz="2250" spc="110" i="1">
                <a:latin typeface="Arial"/>
                <a:cs typeface="Arial"/>
              </a:rPr>
              <a:t>B</a:t>
            </a:r>
            <a:endParaRPr sz="225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753493" y="4690928"/>
            <a:ext cx="4859020" cy="1738630"/>
          </a:xfrm>
          <a:custGeom>
            <a:avLst/>
            <a:gdLst/>
            <a:ahLst/>
            <a:cxnLst/>
            <a:rect l="l" t="t" r="r" b="b"/>
            <a:pathLst>
              <a:path w="4859020" h="1738629">
                <a:moveTo>
                  <a:pt x="4755470" y="1738405"/>
                </a:moveTo>
                <a:lnTo>
                  <a:pt x="102898" y="1738405"/>
                </a:lnTo>
                <a:lnTo>
                  <a:pt x="67366" y="1731140"/>
                </a:lnTo>
                <a:lnTo>
                  <a:pt x="31528" y="1706876"/>
                </a:lnTo>
                <a:lnTo>
                  <a:pt x="7265" y="1671039"/>
                </a:lnTo>
                <a:lnTo>
                  <a:pt x="0" y="1635505"/>
                </a:lnTo>
                <a:lnTo>
                  <a:pt x="0" y="102899"/>
                </a:lnTo>
                <a:lnTo>
                  <a:pt x="7265" y="67365"/>
                </a:lnTo>
                <a:lnTo>
                  <a:pt x="31528" y="31528"/>
                </a:lnTo>
                <a:lnTo>
                  <a:pt x="67366" y="7264"/>
                </a:lnTo>
                <a:lnTo>
                  <a:pt x="102897" y="0"/>
                </a:lnTo>
                <a:lnTo>
                  <a:pt x="4755471" y="0"/>
                </a:lnTo>
                <a:lnTo>
                  <a:pt x="4791003" y="7264"/>
                </a:lnTo>
                <a:lnTo>
                  <a:pt x="4814585" y="23231"/>
                </a:lnTo>
                <a:lnTo>
                  <a:pt x="111013" y="23231"/>
                </a:lnTo>
                <a:lnTo>
                  <a:pt x="77065" y="30203"/>
                </a:lnTo>
                <a:lnTo>
                  <a:pt x="49139" y="49138"/>
                </a:lnTo>
                <a:lnTo>
                  <a:pt x="30204" y="77064"/>
                </a:lnTo>
                <a:lnTo>
                  <a:pt x="23232" y="111012"/>
                </a:lnTo>
                <a:lnTo>
                  <a:pt x="23232" y="1627393"/>
                </a:lnTo>
                <a:lnTo>
                  <a:pt x="30204" y="1661340"/>
                </a:lnTo>
                <a:lnTo>
                  <a:pt x="49139" y="1689267"/>
                </a:lnTo>
                <a:lnTo>
                  <a:pt x="77065" y="1708202"/>
                </a:lnTo>
                <a:lnTo>
                  <a:pt x="111013" y="1715174"/>
                </a:lnTo>
                <a:lnTo>
                  <a:pt x="4814585" y="1715174"/>
                </a:lnTo>
                <a:lnTo>
                  <a:pt x="4791003" y="1731140"/>
                </a:lnTo>
                <a:lnTo>
                  <a:pt x="4755470" y="1738405"/>
                </a:lnTo>
                <a:close/>
              </a:path>
              <a:path w="4859020" h="1738629">
                <a:moveTo>
                  <a:pt x="4814585" y="1715174"/>
                </a:moveTo>
                <a:lnTo>
                  <a:pt x="4747355" y="1715174"/>
                </a:lnTo>
                <a:lnTo>
                  <a:pt x="4781303" y="1708202"/>
                </a:lnTo>
                <a:lnTo>
                  <a:pt x="4809230" y="1689267"/>
                </a:lnTo>
                <a:lnTo>
                  <a:pt x="4828165" y="1661340"/>
                </a:lnTo>
                <a:lnTo>
                  <a:pt x="4835137" y="1627393"/>
                </a:lnTo>
                <a:lnTo>
                  <a:pt x="4835137" y="111012"/>
                </a:lnTo>
                <a:lnTo>
                  <a:pt x="4828165" y="77064"/>
                </a:lnTo>
                <a:lnTo>
                  <a:pt x="4809230" y="49138"/>
                </a:lnTo>
                <a:lnTo>
                  <a:pt x="4781303" y="30203"/>
                </a:lnTo>
                <a:lnTo>
                  <a:pt x="4747355" y="23231"/>
                </a:lnTo>
                <a:lnTo>
                  <a:pt x="4814585" y="23231"/>
                </a:lnTo>
                <a:lnTo>
                  <a:pt x="4826840" y="31528"/>
                </a:lnTo>
                <a:lnTo>
                  <a:pt x="4851103" y="67365"/>
                </a:lnTo>
                <a:lnTo>
                  <a:pt x="4858577" y="103917"/>
                </a:lnTo>
                <a:lnTo>
                  <a:pt x="4858577" y="1634487"/>
                </a:lnTo>
                <a:lnTo>
                  <a:pt x="4851103" y="1671039"/>
                </a:lnTo>
                <a:lnTo>
                  <a:pt x="4826840" y="1706876"/>
                </a:lnTo>
                <a:lnTo>
                  <a:pt x="4814585" y="1715174"/>
                </a:lnTo>
                <a:close/>
              </a:path>
            </a:pathLst>
          </a:custGeom>
          <a:solidFill>
            <a:srgbClr val="092E6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1325738" y="1583157"/>
            <a:ext cx="2320925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295" b="0" i="1">
                <a:solidFill>
                  <a:srgbClr val="000000"/>
                </a:solidFill>
                <a:latin typeface="Arial"/>
                <a:cs typeface="Arial"/>
              </a:rPr>
              <a:t>W</a:t>
            </a:r>
            <a:r>
              <a:rPr dirty="0" sz="3500" spc="180" b="0" i="1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3500" spc="370" b="0" i="1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sz="3500" spc="290" b="0" i="1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z="3500" spc="125" b="0" i="1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dirty="0" sz="3500" spc="355" b="0" i="1">
                <a:solidFill>
                  <a:srgbClr val="000000"/>
                </a:solidFill>
                <a:latin typeface="Arial"/>
                <a:cs typeface="Arial"/>
              </a:rPr>
              <a:t>w</a:t>
            </a:r>
            <a:r>
              <a:rPr dirty="0" sz="3500" spc="290" b="0" i="1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 sz="3500" spc="125" b="0" i="1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dirty="0" sz="3500" spc="-325" b="0" i="1">
                <a:solidFill>
                  <a:srgbClr val="000000"/>
                </a:solidFill>
                <a:latin typeface="Arial"/>
                <a:cs typeface="Arial"/>
              </a:rPr>
              <a:t>e</a:t>
            </a:r>
            <a:endParaRPr sz="35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44855" y="4800415"/>
            <a:ext cx="4577715" cy="1433195"/>
          </a:xfrm>
          <a:prstGeom prst="rect">
            <a:avLst/>
          </a:prstGeom>
        </p:spPr>
        <p:txBody>
          <a:bodyPr wrap="square" lIns="0" tIns="158750" rIns="0" bIns="0" rtlCol="0" vert="horz">
            <a:spAutoFit/>
          </a:bodyPr>
          <a:lstStyle/>
          <a:p>
            <a:pPr marL="450850">
              <a:lnSpc>
                <a:spcPct val="100000"/>
              </a:lnSpc>
              <a:spcBef>
                <a:spcPts val="1250"/>
              </a:spcBef>
            </a:pPr>
            <a:r>
              <a:rPr dirty="0" sz="3150" spc="145" i="1">
                <a:latin typeface="Arial"/>
                <a:cs typeface="Arial"/>
              </a:rPr>
              <a:t>In </a:t>
            </a:r>
            <a:r>
              <a:rPr dirty="0" sz="3150" spc="90" i="1">
                <a:latin typeface="Arial"/>
                <a:cs typeface="Arial"/>
              </a:rPr>
              <a:t>the </a:t>
            </a:r>
            <a:r>
              <a:rPr dirty="0" sz="3150" spc="150" i="1">
                <a:latin typeface="Arial"/>
                <a:cs typeface="Arial"/>
              </a:rPr>
              <a:t>United</a:t>
            </a:r>
            <a:r>
              <a:rPr dirty="0" sz="3150" spc="890" i="1">
                <a:latin typeface="Arial"/>
                <a:cs typeface="Arial"/>
              </a:rPr>
              <a:t> </a:t>
            </a:r>
            <a:r>
              <a:rPr dirty="0" sz="3150" spc="25" i="1">
                <a:latin typeface="Arial"/>
                <a:cs typeface="Arial"/>
              </a:rPr>
              <a:t>States</a:t>
            </a:r>
            <a:endParaRPr sz="3150">
              <a:latin typeface="Arial"/>
              <a:cs typeface="Arial"/>
            </a:endParaRPr>
          </a:p>
          <a:p>
            <a:pPr marL="868044" marR="5080" indent="-855980">
              <a:lnSpc>
                <a:spcPts val="2630"/>
              </a:lnSpc>
              <a:spcBef>
                <a:spcPts val="969"/>
              </a:spcBef>
            </a:pPr>
            <a:r>
              <a:rPr dirty="0" sz="2250" spc="95" i="1">
                <a:latin typeface="Arial"/>
                <a:cs typeface="Arial"/>
              </a:rPr>
              <a:t>More </a:t>
            </a:r>
            <a:r>
              <a:rPr dirty="0" sz="2250" spc="110" i="1">
                <a:latin typeface="Arial"/>
                <a:cs typeface="Arial"/>
              </a:rPr>
              <a:t>than </a:t>
            </a:r>
            <a:r>
              <a:rPr dirty="0" sz="2250" spc="265" i="1">
                <a:latin typeface="Arial"/>
                <a:cs typeface="Arial"/>
              </a:rPr>
              <a:t>2 </a:t>
            </a:r>
            <a:r>
              <a:rPr dirty="0" sz="2250" spc="150" i="1">
                <a:latin typeface="Arial"/>
                <a:cs typeface="Arial"/>
              </a:rPr>
              <a:t>million </a:t>
            </a:r>
            <a:r>
              <a:rPr dirty="0" sz="2250" spc="50" i="1">
                <a:latin typeface="Arial"/>
                <a:cs typeface="Arial"/>
              </a:rPr>
              <a:t>people </a:t>
            </a:r>
            <a:r>
              <a:rPr dirty="0" sz="2250" spc="10" i="1">
                <a:latin typeface="Arial"/>
                <a:cs typeface="Arial"/>
              </a:rPr>
              <a:t>have 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450" i="1">
                <a:latin typeface="Arial"/>
                <a:cs typeface="Arial"/>
              </a:rPr>
              <a:t> </a:t>
            </a:r>
            <a:r>
              <a:rPr dirty="0" sz="2250" spc="100" i="1">
                <a:latin typeface="Arial"/>
                <a:cs typeface="Arial"/>
              </a:rPr>
              <a:t>infections</a:t>
            </a:r>
            <a:endParaRPr sz="22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0" y="0"/>
            <a:ext cx="12191999" cy="400049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28600"/>
            <a:ext cx="12192000" cy="1446530"/>
          </a:xfrm>
          <a:custGeom>
            <a:avLst/>
            <a:gdLst/>
            <a:ahLst/>
            <a:cxnLst/>
            <a:rect l="l" t="t" r="r" b="b"/>
            <a:pathLst>
              <a:path w="12192000" h="1446530">
                <a:moveTo>
                  <a:pt x="0" y="0"/>
                </a:moveTo>
                <a:lnTo>
                  <a:pt x="12192000" y="0"/>
                </a:lnTo>
                <a:lnTo>
                  <a:pt x="12192000" y="1446285"/>
                </a:lnTo>
                <a:lnTo>
                  <a:pt x="0" y="1446285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77745" marR="5080" indent="-1982470">
              <a:lnSpc>
                <a:spcPct val="116700"/>
              </a:lnSpc>
              <a:spcBef>
                <a:spcPts val="95"/>
              </a:spcBef>
            </a:pPr>
            <a:r>
              <a:rPr dirty="0" spc="250"/>
              <a:t>Most</a:t>
            </a:r>
            <a:r>
              <a:rPr dirty="0" spc="45"/>
              <a:t> </a:t>
            </a:r>
            <a:r>
              <a:rPr dirty="0" spc="245"/>
              <a:t>people</a:t>
            </a:r>
            <a:r>
              <a:rPr dirty="0" spc="50"/>
              <a:t> </a:t>
            </a:r>
            <a:r>
              <a:rPr dirty="0" spc="185"/>
              <a:t>with</a:t>
            </a:r>
            <a:r>
              <a:rPr dirty="0" spc="45"/>
              <a:t> </a:t>
            </a:r>
            <a:r>
              <a:rPr dirty="0" spc="180"/>
              <a:t>hepatitis</a:t>
            </a:r>
            <a:r>
              <a:rPr dirty="0" spc="50"/>
              <a:t> </a:t>
            </a:r>
            <a:r>
              <a:rPr dirty="0" spc="405"/>
              <a:t>B</a:t>
            </a:r>
            <a:r>
              <a:rPr dirty="0" spc="45"/>
              <a:t> </a:t>
            </a:r>
            <a:r>
              <a:rPr dirty="0" spc="290"/>
              <a:t>do</a:t>
            </a:r>
            <a:r>
              <a:rPr dirty="0" spc="50"/>
              <a:t> </a:t>
            </a:r>
            <a:r>
              <a:rPr dirty="0" spc="280"/>
              <a:t>not</a:t>
            </a:r>
            <a:r>
              <a:rPr dirty="0" spc="45"/>
              <a:t> </a:t>
            </a:r>
            <a:r>
              <a:rPr dirty="0" spc="260"/>
              <a:t>know  </a:t>
            </a:r>
            <a:r>
              <a:rPr dirty="0" spc="215"/>
              <a:t>that </a:t>
            </a:r>
            <a:r>
              <a:rPr dirty="0" spc="254"/>
              <a:t>they </a:t>
            </a:r>
            <a:r>
              <a:rPr dirty="0" spc="275"/>
              <a:t>are</a:t>
            </a:r>
            <a:r>
              <a:rPr dirty="0" spc="-330"/>
              <a:t> </a:t>
            </a:r>
            <a:r>
              <a:rPr dirty="0" spc="225"/>
              <a:t>infected!</a:t>
            </a:r>
          </a:p>
        </p:txBody>
      </p:sp>
      <p:sp>
        <p:nvSpPr>
          <p:cNvPr id="6" name="object 6"/>
          <p:cNvSpPr/>
          <p:nvPr/>
        </p:nvSpPr>
        <p:spPr>
          <a:xfrm>
            <a:off x="819150" y="2095499"/>
            <a:ext cx="10553700" cy="4210050"/>
          </a:xfrm>
          <a:custGeom>
            <a:avLst/>
            <a:gdLst/>
            <a:ahLst/>
            <a:cxnLst/>
            <a:rect l="l" t="t" r="r" b="b"/>
            <a:pathLst>
              <a:path w="10553700" h="4210050">
                <a:moveTo>
                  <a:pt x="0" y="0"/>
                </a:moveTo>
                <a:lnTo>
                  <a:pt x="10553699" y="0"/>
                </a:lnTo>
                <a:lnTo>
                  <a:pt x="10553699" y="4210050"/>
                </a:lnTo>
                <a:lnTo>
                  <a:pt x="0" y="4210050"/>
                </a:lnTo>
                <a:lnTo>
                  <a:pt x="0" y="0"/>
                </a:lnTo>
                <a:close/>
              </a:path>
            </a:pathLst>
          </a:custGeom>
          <a:solidFill>
            <a:srgbClr val="D4B0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9727" y="2183776"/>
            <a:ext cx="3381374" cy="4029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96352" y="2183776"/>
            <a:ext cx="3390899" cy="4029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882501" y="2183776"/>
            <a:ext cx="3381374" cy="4029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77178" y="1416445"/>
            <a:ext cx="1268095" cy="5778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00" spc="345" b="0" i="1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3600" spc="70" b="0" i="1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dirty="0" sz="3600" spc="110" b="0" i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dirty="0" sz="3600" spc="365" b="0" i="1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dirty="0" sz="3600" spc="-335" b="0" i="1">
                <a:solidFill>
                  <a:srgbClr val="000000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85180" y="2965916"/>
            <a:ext cx="1766570" cy="1766570"/>
          </a:xfrm>
          <a:custGeom>
            <a:avLst/>
            <a:gdLst/>
            <a:ahLst/>
            <a:cxnLst/>
            <a:rect l="l" t="t" r="r" b="b"/>
            <a:pathLst>
              <a:path w="1766570" h="1766570">
                <a:moveTo>
                  <a:pt x="883109" y="1766219"/>
                </a:moveTo>
                <a:lnTo>
                  <a:pt x="834653" y="1764912"/>
                </a:lnTo>
                <a:lnTo>
                  <a:pt x="786879" y="1761037"/>
                </a:lnTo>
                <a:lnTo>
                  <a:pt x="739857" y="1754660"/>
                </a:lnTo>
                <a:lnTo>
                  <a:pt x="693652" y="1745850"/>
                </a:lnTo>
                <a:lnTo>
                  <a:pt x="648333" y="1734673"/>
                </a:lnTo>
                <a:lnTo>
                  <a:pt x="603966" y="1721196"/>
                </a:lnTo>
                <a:lnTo>
                  <a:pt x="560619" y="1705488"/>
                </a:lnTo>
                <a:lnTo>
                  <a:pt x="518360" y="1687615"/>
                </a:lnTo>
                <a:lnTo>
                  <a:pt x="477255" y="1667645"/>
                </a:lnTo>
                <a:lnTo>
                  <a:pt x="437373" y="1645646"/>
                </a:lnTo>
                <a:lnTo>
                  <a:pt x="398779" y="1621683"/>
                </a:lnTo>
                <a:lnTo>
                  <a:pt x="361542" y="1595826"/>
                </a:lnTo>
                <a:lnTo>
                  <a:pt x="325729" y="1568141"/>
                </a:lnTo>
                <a:lnTo>
                  <a:pt x="291408" y="1538696"/>
                </a:lnTo>
                <a:lnTo>
                  <a:pt x="258644" y="1507557"/>
                </a:lnTo>
                <a:lnTo>
                  <a:pt x="227507" y="1474793"/>
                </a:lnTo>
                <a:lnTo>
                  <a:pt x="198063" y="1440470"/>
                </a:lnTo>
                <a:lnTo>
                  <a:pt x="170379" y="1404656"/>
                </a:lnTo>
                <a:lnTo>
                  <a:pt x="144523" y="1367419"/>
                </a:lnTo>
                <a:lnTo>
                  <a:pt x="120563" y="1328826"/>
                </a:lnTo>
                <a:lnTo>
                  <a:pt x="98565" y="1288943"/>
                </a:lnTo>
                <a:lnTo>
                  <a:pt x="78596" y="1247839"/>
                </a:lnTo>
                <a:lnTo>
                  <a:pt x="60725" y="1205580"/>
                </a:lnTo>
                <a:lnTo>
                  <a:pt x="45018" y="1162235"/>
                </a:lnTo>
                <a:lnTo>
                  <a:pt x="31543" y="1117870"/>
                </a:lnTo>
                <a:lnTo>
                  <a:pt x="20367" y="1072553"/>
                </a:lnTo>
                <a:lnTo>
                  <a:pt x="11557" y="1026351"/>
                </a:lnTo>
                <a:lnTo>
                  <a:pt x="5181" y="979331"/>
                </a:lnTo>
                <a:lnTo>
                  <a:pt x="1306" y="931562"/>
                </a:lnTo>
                <a:lnTo>
                  <a:pt x="0" y="883109"/>
                </a:lnTo>
                <a:lnTo>
                  <a:pt x="1306" y="834657"/>
                </a:lnTo>
                <a:lnTo>
                  <a:pt x="5181" y="786887"/>
                </a:lnTo>
                <a:lnTo>
                  <a:pt x="11557" y="739867"/>
                </a:lnTo>
                <a:lnTo>
                  <a:pt x="20367" y="693664"/>
                </a:lnTo>
                <a:lnTo>
                  <a:pt x="31544" y="648346"/>
                </a:lnTo>
                <a:lnTo>
                  <a:pt x="45019" y="603980"/>
                </a:lnTo>
                <a:lnTo>
                  <a:pt x="60727" y="560634"/>
                </a:lnTo>
                <a:lnTo>
                  <a:pt x="78599" y="518374"/>
                </a:lnTo>
                <a:lnTo>
                  <a:pt x="98569" y="477268"/>
                </a:lnTo>
                <a:lnTo>
                  <a:pt x="120568" y="437385"/>
                </a:lnTo>
                <a:lnTo>
                  <a:pt x="144530" y="398790"/>
                </a:lnTo>
                <a:lnTo>
                  <a:pt x="170388" y="361551"/>
                </a:lnTo>
                <a:lnTo>
                  <a:pt x="198073" y="325736"/>
                </a:lnTo>
                <a:lnTo>
                  <a:pt x="227520" y="291413"/>
                </a:lnTo>
                <a:lnTo>
                  <a:pt x="258659" y="258647"/>
                </a:lnTo>
                <a:lnTo>
                  <a:pt x="291425" y="227508"/>
                </a:lnTo>
                <a:lnTo>
                  <a:pt x="325750" y="198062"/>
                </a:lnTo>
                <a:lnTo>
                  <a:pt x="361566" y="170376"/>
                </a:lnTo>
                <a:lnTo>
                  <a:pt x="398806" y="144518"/>
                </a:lnTo>
                <a:lnTo>
                  <a:pt x="437404" y="120556"/>
                </a:lnTo>
                <a:lnTo>
                  <a:pt x="477290" y="98556"/>
                </a:lnTo>
                <a:lnTo>
                  <a:pt x="518399" y="78587"/>
                </a:lnTo>
                <a:lnTo>
                  <a:pt x="560663" y="60715"/>
                </a:lnTo>
                <a:lnTo>
                  <a:pt x="604015" y="45008"/>
                </a:lnTo>
                <a:lnTo>
                  <a:pt x="648387" y="31533"/>
                </a:lnTo>
                <a:lnTo>
                  <a:pt x="693713" y="20357"/>
                </a:lnTo>
                <a:lnTo>
                  <a:pt x="739926" y="11549"/>
                </a:lnTo>
                <a:lnTo>
                  <a:pt x="786962" y="5175"/>
                </a:lnTo>
                <a:lnTo>
                  <a:pt x="834653" y="1306"/>
                </a:lnTo>
                <a:lnTo>
                  <a:pt x="883109" y="0"/>
                </a:lnTo>
                <a:lnTo>
                  <a:pt x="931606" y="1306"/>
                </a:lnTo>
                <a:lnTo>
                  <a:pt x="979381" y="5182"/>
                </a:lnTo>
                <a:lnTo>
                  <a:pt x="1026400" y="11558"/>
                </a:lnTo>
                <a:lnTo>
                  <a:pt x="1072600" y="20369"/>
                </a:lnTo>
                <a:lnTo>
                  <a:pt x="1117914" y="31546"/>
                </a:lnTo>
                <a:lnTo>
                  <a:pt x="1162276" y="45022"/>
                </a:lnTo>
                <a:lnTo>
                  <a:pt x="1205618" y="60731"/>
                </a:lnTo>
                <a:lnTo>
                  <a:pt x="1247873" y="78603"/>
                </a:lnTo>
                <a:lnTo>
                  <a:pt x="1288974" y="98573"/>
                </a:lnTo>
                <a:lnTo>
                  <a:pt x="1328853" y="120573"/>
                </a:lnTo>
                <a:lnTo>
                  <a:pt x="1367444" y="144535"/>
                </a:lnTo>
                <a:lnTo>
                  <a:pt x="1404678" y="170393"/>
                </a:lnTo>
                <a:lnTo>
                  <a:pt x="1440489" y="198078"/>
                </a:lnTo>
                <a:lnTo>
                  <a:pt x="1474809" y="227523"/>
                </a:lnTo>
                <a:lnTo>
                  <a:pt x="1507571" y="258662"/>
                </a:lnTo>
                <a:lnTo>
                  <a:pt x="1538707" y="291426"/>
                </a:lnTo>
                <a:lnTo>
                  <a:pt x="1568151" y="325749"/>
                </a:lnTo>
                <a:lnTo>
                  <a:pt x="1595834" y="361562"/>
                </a:lnTo>
                <a:lnTo>
                  <a:pt x="1621690" y="398800"/>
                </a:lnTo>
                <a:lnTo>
                  <a:pt x="1645650" y="437393"/>
                </a:lnTo>
                <a:lnTo>
                  <a:pt x="1667649" y="477276"/>
                </a:lnTo>
                <a:lnTo>
                  <a:pt x="1687618" y="518380"/>
                </a:lnTo>
                <a:lnTo>
                  <a:pt x="1705490" y="560638"/>
                </a:lnTo>
                <a:lnTo>
                  <a:pt x="1721197" y="603984"/>
                </a:lnTo>
                <a:lnTo>
                  <a:pt x="1734673" y="648349"/>
                </a:lnTo>
                <a:lnTo>
                  <a:pt x="1745850" y="693666"/>
                </a:lnTo>
                <a:lnTo>
                  <a:pt x="1754661" y="739868"/>
                </a:lnTo>
                <a:lnTo>
                  <a:pt x="1761037" y="786887"/>
                </a:lnTo>
                <a:lnTo>
                  <a:pt x="1764912" y="834657"/>
                </a:lnTo>
                <a:lnTo>
                  <a:pt x="1766219" y="883109"/>
                </a:lnTo>
                <a:lnTo>
                  <a:pt x="1764912" y="931562"/>
                </a:lnTo>
                <a:lnTo>
                  <a:pt x="1761037" y="979332"/>
                </a:lnTo>
                <a:lnTo>
                  <a:pt x="1754660" y="1026351"/>
                </a:lnTo>
                <a:lnTo>
                  <a:pt x="1745850" y="1072553"/>
                </a:lnTo>
                <a:lnTo>
                  <a:pt x="1734673" y="1117870"/>
                </a:lnTo>
                <a:lnTo>
                  <a:pt x="1721196" y="1162235"/>
                </a:lnTo>
                <a:lnTo>
                  <a:pt x="1705488" y="1205580"/>
                </a:lnTo>
                <a:lnTo>
                  <a:pt x="1687615" y="1247839"/>
                </a:lnTo>
                <a:lnTo>
                  <a:pt x="1667645" y="1288943"/>
                </a:lnTo>
                <a:lnTo>
                  <a:pt x="1645646" y="1328826"/>
                </a:lnTo>
                <a:lnTo>
                  <a:pt x="1621683" y="1367419"/>
                </a:lnTo>
                <a:lnTo>
                  <a:pt x="1595826" y="1404656"/>
                </a:lnTo>
                <a:lnTo>
                  <a:pt x="1568141" y="1440470"/>
                </a:lnTo>
                <a:lnTo>
                  <a:pt x="1538696" y="1474793"/>
                </a:lnTo>
                <a:lnTo>
                  <a:pt x="1507557" y="1507557"/>
                </a:lnTo>
                <a:lnTo>
                  <a:pt x="1474793" y="1538696"/>
                </a:lnTo>
                <a:lnTo>
                  <a:pt x="1440470" y="1568141"/>
                </a:lnTo>
                <a:lnTo>
                  <a:pt x="1404656" y="1595826"/>
                </a:lnTo>
                <a:lnTo>
                  <a:pt x="1367419" y="1621683"/>
                </a:lnTo>
                <a:lnTo>
                  <a:pt x="1328826" y="1645646"/>
                </a:lnTo>
                <a:lnTo>
                  <a:pt x="1288943" y="1667645"/>
                </a:lnTo>
                <a:lnTo>
                  <a:pt x="1247839" y="1687615"/>
                </a:lnTo>
                <a:lnTo>
                  <a:pt x="1205580" y="1705488"/>
                </a:lnTo>
                <a:lnTo>
                  <a:pt x="1162235" y="1721196"/>
                </a:lnTo>
                <a:lnTo>
                  <a:pt x="1117870" y="1734673"/>
                </a:lnTo>
                <a:lnTo>
                  <a:pt x="1072553" y="1745850"/>
                </a:lnTo>
                <a:lnTo>
                  <a:pt x="1026351" y="1754660"/>
                </a:lnTo>
                <a:lnTo>
                  <a:pt x="979331" y="1761037"/>
                </a:lnTo>
                <a:lnTo>
                  <a:pt x="931562" y="1764912"/>
                </a:lnTo>
                <a:lnTo>
                  <a:pt x="883109" y="1766219"/>
                </a:lnTo>
                <a:close/>
              </a:path>
            </a:pathLst>
          </a:custGeom>
          <a:solidFill>
            <a:srgbClr val="2824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82430" y="3063165"/>
            <a:ext cx="1572260" cy="1572260"/>
          </a:xfrm>
          <a:custGeom>
            <a:avLst/>
            <a:gdLst/>
            <a:ahLst/>
            <a:cxnLst/>
            <a:rect l="l" t="t" r="r" b="b"/>
            <a:pathLst>
              <a:path w="1572260" h="1572260">
                <a:moveTo>
                  <a:pt x="785859" y="1571719"/>
                </a:moveTo>
                <a:lnTo>
                  <a:pt x="737983" y="1570285"/>
                </a:lnTo>
                <a:lnTo>
                  <a:pt x="690866" y="1566037"/>
                </a:lnTo>
                <a:lnTo>
                  <a:pt x="644590" y="1559058"/>
                </a:lnTo>
                <a:lnTo>
                  <a:pt x="599238" y="1549429"/>
                </a:lnTo>
                <a:lnTo>
                  <a:pt x="554891" y="1537233"/>
                </a:lnTo>
                <a:lnTo>
                  <a:pt x="511632" y="1522552"/>
                </a:lnTo>
                <a:lnTo>
                  <a:pt x="469543" y="1505469"/>
                </a:lnTo>
                <a:lnTo>
                  <a:pt x="428706" y="1486065"/>
                </a:lnTo>
                <a:lnTo>
                  <a:pt x="389204" y="1464423"/>
                </a:lnTo>
                <a:lnTo>
                  <a:pt x="351118" y="1440625"/>
                </a:lnTo>
                <a:lnTo>
                  <a:pt x="314530" y="1414753"/>
                </a:lnTo>
                <a:lnTo>
                  <a:pt x="279524" y="1386890"/>
                </a:lnTo>
                <a:lnTo>
                  <a:pt x="246181" y="1357117"/>
                </a:lnTo>
                <a:lnTo>
                  <a:pt x="214582" y="1325517"/>
                </a:lnTo>
                <a:lnTo>
                  <a:pt x="184811" y="1292173"/>
                </a:lnTo>
                <a:lnTo>
                  <a:pt x="156950" y="1257165"/>
                </a:lnTo>
                <a:lnTo>
                  <a:pt x="131080" y="1220577"/>
                </a:lnTo>
                <a:lnTo>
                  <a:pt x="107284" y="1182491"/>
                </a:lnTo>
                <a:lnTo>
                  <a:pt x="85644" y="1142989"/>
                </a:lnTo>
                <a:lnTo>
                  <a:pt x="66242" y="1102153"/>
                </a:lnTo>
                <a:lnTo>
                  <a:pt x="49160" y="1060065"/>
                </a:lnTo>
                <a:lnTo>
                  <a:pt x="34481" y="1016808"/>
                </a:lnTo>
                <a:lnTo>
                  <a:pt x="22287" y="972464"/>
                </a:lnTo>
                <a:lnTo>
                  <a:pt x="12659" y="927115"/>
                </a:lnTo>
                <a:lnTo>
                  <a:pt x="5681" y="880843"/>
                </a:lnTo>
                <a:lnTo>
                  <a:pt x="1434" y="833730"/>
                </a:lnTo>
                <a:lnTo>
                  <a:pt x="0" y="785859"/>
                </a:lnTo>
                <a:lnTo>
                  <a:pt x="1431" y="737988"/>
                </a:lnTo>
                <a:lnTo>
                  <a:pt x="5677" y="690876"/>
                </a:lnTo>
                <a:lnTo>
                  <a:pt x="12654" y="644603"/>
                </a:lnTo>
                <a:lnTo>
                  <a:pt x="22280" y="599253"/>
                </a:lnTo>
                <a:lnTo>
                  <a:pt x="34474" y="554908"/>
                </a:lnTo>
                <a:lnTo>
                  <a:pt x="49153" y="511650"/>
                </a:lnTo>
                <a:lnTo>
                  <a:pt x="66234" y="469561"/>
                </a:lnTo>
                <a:lnTo>
                  <a:pt x="85637" y="428724"/>
                </a:lnTo>
                <a:lnTo>
                  <a:pt x="107278" y="389221"/>
                </a:lnTo>
                <a:lnTo>
                  <a:pt x="131075" y="351134"/>
                </a:lnTo>
                <a:lnTo>
                  <a:pt x="156947" y="314545"/>
                </a:lnTo>
                <a:lnTo>
                  <a:pt x="184811" y="279536"/>
                </a:lnTo>
                <a:lnTo>
                  <a:pt x="214584" y="246190"/>
                </a:lnTo>
                <a:lnTo>
                  <a:pt x="246186" y="214590"/>
                </a:lnTo>
                <a:lnTo>
                  <a:pt x="279532" y="184816"/>
                </a:lnTo>
                <a:lnTo>
                  <a:pt x="314542" y="156952"/>
                </a:lnTo>
                <a:lnTo>
                  <a:pt x="351133" y="131080"/>
                </a:lnTo>
                <a:lnTo>
                  <a:pt x="389224" y="107282"/>
                </a:lnTo>
                <a:lnTo>
                  <a:pt x="428730" y="85640"/>
                </a:lnTo>
                <a:lnTo>
                  <a:pt x="469572" y="66237"/>
                </a:lnTo>
                <a:lnTo>
                  <a:pt x="511666" y="49154"/>
                </a:lnTo>
                <a:lnTo>
                  <a:pt x="554930" y="34475"/>
                </a:lnTo>
                <a:lnTo>
                  <a:pt x="599283" y="22280"/>
                </a:lnTo>
                <a:lnTo>
                  <a:pt x="644643" y="12653"/>
                </a:lnTo>
                <a:lnTo>
                  <a:pt x="690931" y="5676"/>
                </a:lnTo>
                <a:lnTo>
                  <a:pt x="738089" y="1431"/>
                </a:lnTo>
                <a:lnTo>
                  <a:pt x="785859" y="0"/>
                </a:lnTo>
                <a:lnTo>
                  <a:pt x="833765" y="1434"/>
                </a:lnTo>
                <a:lnTo>
                  <a:pt x="880882" y="5682"/>
                </a:lnTo>
                <a:lnTo>
                  <a:pt x="927153" y="12661"/>
                </a:lnTo>
                <a:lnTo>
                  <a:pt x="972500" y="22290"/>
                </a:lnTo>
                <a:lnTo>
                  <a:pt x="1016842" y="34486"/>
                </a:lnTo>
                <a:lnTo>
                  <a:pt x="1060096" y="49167"/>
                </a:lnTo>
                <a:lnTo>
                  <a:pt x="1102181" y="66250"/>
                </a:lnTo>
                <a:lnTo>
                  <a:pt x="1143014" y="85654"/>
                </a:lnTo>
                <a:lnTo>
                  <a:pt x="1182513" y="107296"/>
                </a:lnTo>
                <a:lnTo>
                  <a:pt x="1220596" y="131094"/>
                </a:lnTo>
                <a:lnTo>
                  <a:pt x="1257182" y="156966"/>
                </a:lnTo>
                <a:lnTo>
                  <a:pt x="1292187" y="184829"/>
                </a:lnTo>
                <a:lnTo>
                  <a:pt x="1325529" y="214602"/>
                </a:lnTo>
                <a:lnTo>
                  <a:pt x="1357127" y="246201"/>
                </a:lnTo>
                <a:lnTo>
                  <a:pt x="1386898" y="279546"/>
                </a:lnTo>
                <a:lnTo>
                  <a:pt x="1414760" y="314554"/>
                </a:lnTo>
                <a:lnTo>
                  <a:pt x="1440630" y="351142"/>
                </a:lnTo>
                <a:lnTo>
                  <a:pt x="1464427" y="389228"/>
                </a:lnTo>
                <a:lnTo>
                  <a:pt x="1486068" y="428730"/>
                </a:lnTo>
                <a:lnTo>
                  <a:pt x="1505471" y="469566"/>
                </a:lnTo>
                <a:lnTo>
                  <a:pt x="1522553" y="511654"/>
                </a:lnTo>
                <a:lnTo>
                  <a:pt x="1537234" y="554911"/>
                </a:lnTo>
                <a:lnTo>
                  <a:pt x="1549429" y="599255"/>
                </a:lnTo>
                <a:lnTo>
                  <a:pt x="1559058" y="644604"/>
                </a:lnTo>
                <a:lnTo>
                  <a:pt x="1566037" y="690876"/>
                </a:lnTo>
                <a:lnTo>
                  <a:pt x="1570285" y="737989"/>
                </a:lnTo>
                <a:lnTo>
                  <a:pt x="1571719" y="785859"/>
                </a:lnTo>
                <a:lnTo>
                  <a:pt x="1570285" y="833730"/>
                </a:lnTo>
                <a:lnTo>
                  <a:pt x="1566037" y="880843"/>
                </a:lnTo>
                <a:lnTo>
                  <a:pt x="1559058" y="927115"/>
                </a:lnTo>
                <a:lnTo>
                  <a:pt x="1549429" y="972464"/>
                </a:lnTo>
                <a:lnTo>
                  <a:pt x="1537233" y="1016808"/>
                </a:lnTo>
                <a:lnTo>
                  <a:pt x="1522552" y="1060065"/>
                </a:lnTo>
                <a:lnTo>
                  <a:pt x="1505469" y="1102153"/>
                </a:lnTo>
                <a:lnTo>
                  <a:pt x="1486065" y="1142989"/>
                </a:lnTo>
                <a:lnTo>
                  <a:pt x="1464423" y="1182491"/>
                </a:lnTo>
                <a:lnTo>
                  <a:pt x="1440625" y="1220577"/>
                </a:lnTo>
                <a:lnTo>
                  <a:pt x="1414753" y="1257165"/>
                </a:lnTo>
                <a:lnTo>
                  <a:pt x="1386890" y="1292173"/>
                </a:lnTo>
                <a:lnTo>
                  <a:pt x="1357117" y="1325517"/>
                </a:lnTo>
                <a:lnTo>
                  <a:pt x="1325517" y="1357117"/>
                </a:lnTo>
                <a:lnTo>
                  <a:pt x="1292173" y="1386890"/>
                </a:lnTo>
                <a:lnTo>
                  <a:pt x="1257165" y="1414753"/>
                </a:lnTo>
                <a:lnTo>
                  <a:pt x="1220577" y="1440625"/>
                </a:lnTo>
                <a:lnTo>
                  <a:pt x="1182491" y="1464423"/>
                </a:lnTo>
                <a:lnTo>
                  <a:pt x="1142989" y="1486065"/>
                </a:lnTo>
                <a:lnTo>
                  <a:pt x="1102153" y="1505469"/>
                </a:lnTo>
                <a:lnTo>
                  <a:pt x="1060065" y="1522552"/>
                </a:lnTo>
                <a:lnTo>
                  <a:pt x="1016808" y="1537233"/>
                </a:lnTo>
                <a:lnTo>
                  <a:pt x="972464" y="1549429"/>
                </a:lnTo>
                <a:lnTo>
                  <a:pt x="927115" y="1559058"/>
                </a:lnTo>
                <a:lnTo>
                  <a:pt x="880843" y="1566037"/>
                </a:lnTo>
                <a:lnTo>
                  <a:pt x="833730" y="1570285"/>
                </a:lnTo>
                <a:lnTo>
                  <a:pt x="785859" y="1571719"/>
                </a:lnTo>
                <a:close/>
              </a:path>
            </a:pathLst>
          </a:custGeom>
          <a:solidFill>
            <a:srgbClr val="D5D0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29274" y="3069099"/>
            <a:ext cx="1519555" cy="1519555"/>
          </a:xfrm>
          <a:custGeom>
            <a:avLst/>
            <a:gdLst/>
            <a:ahLst/>
            <a:cxnLst/>
            <a:rect l="l" t="t" r="r" b="b"/>
            <a:pathLst>
              <a:path w="1519554" h="1519554">
                <a:moveTo>
                  <a:pt x="759435" y="1519010"/>
                </a:moveTo>
                <a:lnTo>
                  <a:pt x="711406" y="1517516"/>
                </a:lnTo>
                <a:lnTo>
                  <a:pt x="664171" y="1513092"/>
                </a:lnTo>
                <a:lnTo>
                  <a:pt x="617818" y="1505828"/>
                </a:lnTo>
                <a:lnTo>
                  <a:pt x="572438" y="1495812"/>
                </a:lnTo>
                <a:lnTo>
                  <a:pt x="528118" y="1483134"/>
                </a:lnTo>
                <a:lnTo>
                  <a:pt x="484949" y="1467883"/>
                </a:lnTo>
                <a:lnTo>
                  <a:pt x="443018" y="1450147"/>
                </a:lnTo>
                <a:lnTo>
                  <a:pt x="402415" y="1430015"/>
                </a:lnTo>
                <a:lnTo>
                  <a:pt x="363228" y="1407577"/>
                </a:lnTo>
                <a:lnTo>
                  <a:pt x="325547" y="1382921"/>
                </a:lnTo>
                <a:lnTo>
                  <a:pt x="289461" y="1356137"/>
                </a:lnTo>
                <a:lnTo>
                  <a:pt x="255058" y="1327312"/>
                </a:lnTo>
                <a:lnTo>
                  <a:pt x="222428" y="1296537"/>
                </a:lnTo>
                <a:lnTo>
                  <a:pt x="191659" y="1263901"/>
                </a:lnTo>
                <a:lnTo>
                  <a:pt x="162841" y="1229491"/>
                </a:lnTo>
                <a:lnTo>
                  <a:pt x="136061" y="1193398"/>
                </a:lnTo>
                <a:lnTo>
                  <a:pt x="111410" y="1155710"/>
                </a:lnTo>
                <a:lnTo>
                  <a:pt x="88977" y="1116516"/>
                </a:lnTo>
                <a:lnTo>
                  <a:pt x="68849" y="1075905"/>
                </a:lnTo>
                <a:lnTo>
                  <a:pt x="51117" y="1033966"/>
                </a:lnTo>
                <a:lnTo>
                  <a:pt x="35868" y="990788"/>
                </a:lnTo>
                <a:lnTo>
                  <a:pt x="23193" y="946460"/>
                </a:lnTo>
                <a:lnTo>
                  <a:pt x="13179" y="901071"/>
                </a:lnTo>
                <a:lnTo>
                  <a:pt x="5916" y="854710"/>
                </a:lnTo>
                <a:lnTo>
                  <a:pt x="1494" y="807466"/>
                </a:lnTo>
                <a:lnTo>
                  <a:pt x="0" y="759428"/>
                </a:lnTo>
                <a:lnTo>
                  <a:pt x="1494" y="711398"/>
                </a:lnTo>
                <a:lnTo>
                  <a:pt x="5916" y="664163"/>
                </a:lnTo>
                <a:lnTo>
                  <a:pt x="13179" y="617811"/>
                </a:lnTo>
                <a:lnTo>
                  <a:pt x="23193" y="572431"/>
                </a:lnTo>
                <a:lnTo>
                  <a:pt x="35868" y="528111"/>
                </a:lnTo>
                <a:lnTo>
                  <a:pt x="51117" y="484942"/>
                </a:lnTo>
                <a:lnTo>
                  <a:pt x="68849" y="443012"/>
                </a:lnTo>
                <a:lnTo>
                  <a:pt x="88977" y="402409"/>
                </a:lnTo>
                <a:lnTo>
                  <a:pt x="111410" y="363223"/>
                </a:lnTo>
                <a:lnTo>
                  <a:pt x="136061" y="325542"/>
                </a:lnTo>
                <a:lnTo>
                  <a:pt x="162841" y="289456"/>
                </a:lnTo>
                <a:lnTo>
                  <a:pt x="191659" y="255054"/>
                </a:lnTo>
                <a:lnTo>
                  <a:pt x="222428" y="222424"/>
                </a:lnTo>
                <a:lnTo>
                  <a:pt x="255058" y="191656"/>
                </a:lnTo>
                <a:lnTo>
                  <a:pt x="289461" y="162838"/>
                </a:lnTo>
                <a:lnTo>
                  <a:pt x="325547" y="136059"/>
                </a:lnTo>
                <a:lnTo>
                  <a:pt x="363228" y="111408"/>
                </a:lnTo>
                <a:lnTo>
                  <a:pt x="402415" y="88975"/>
                </a:lnTo>
                <a:lnTo>
                  <a:pt x="443018" y="68848"/>
                </a:lnTo>
                <a:lnTo>
                  <a:pt x="484949" y="51115"/>
                </a:lnTo>
                <a:lnTo>
                  <a:pt x="528118" y="35867"/>
                </a:lnTo>
                <a:lnTo>
                  <a:pt x="572438" y="23192"/>
                </a:lnTo>
                <a:lnTo>
                  <a:pt x="617818" y="13179"/>
                </a:lnTo>
                <a:lnTo>
                  <a:pt x="664171" y="5916"/>
                </a:lnTo>
                <a:lnTo>
                  <a:pt x="711406" y="1494"/>
                </a:lnTo>
                <a:lnTo>
                  <a:pt x="759435" y="0"/>
                </a:lnTo>
                <a:lnTo>
                  <a:pt x="807465" y="1494"/>
                </a:lnTo>
                <a:lnTo>
                  <a:pt x="854701" y="5916"/>
                </a:lnTo>
                <a:lnTo>
                  <a:pt x="901055" y="13179"/>
                </a:lnTo>
                <a:lnTo>
                  <a:pt x="946437" y="23192"/>
                </a:lnTo>
                <a:lnTo>
                  <a:pt x="990759" y="35867"/>
                </a:lnTo>
                <a:lnTo>
                  <a:pt x="1033932" y="51115"/>
                </a:lnTo>
                <a:lnTo>
                  <a:pt x="1075865" y="68848"/>
                </a:lnTo>
                <a:lnTo>
                  <a:pt x="1116472" y="88975"/>
                </a:lnTo>
                <a:lnTo>
                  <a:pt x="1155662" y="111408"/>
                </a:lnTo>
                <a:lnTo>
                  <a:pt x="1193347" y="136059"/>
                </a:lnTo>
                <a:lnTo>
                  <a:pt x="1229437" y="162838"/>
                </a:lnTo>
                <a:lnTo>
                  <a:pt x="1263843" y="191656"/>
                </a:lnTo>
                <a:lnTo>
                  <a:pt x="1296478" y="222424"/>
                </a:lnTo>
                <a:lnTo>
                  <a:pt x="1327251" y="255054"/>
                </a:lnTo>
                <a:lnTo>
                  <a:pt x="1356073" y="289456"/>
                </a:lnTo>
                <a:lnTo>
                  <a:pt x="1382856" y="325542"/>
                </a:lnTo>
                <a:lnTo>
                  <a:pt x="1407511" y="363223"/>
                </a:lnTo>
                <a:lnTo>
                  <a:pt x="1429948" y="402409"/>
                </a:lnTo>
                <a:lnTo>
                  <a:pt x="1450079" y="443012"/>
                </a:lnTo>
                <a:lnTo>
                  <a:pt x="1467814" y="484942"/>
                </a:lnTo>
                <a:lnTo>
                  <a:pt x="1483066" y="528112"/>
                </a:lnTo>
                <a:lnTo>
                  <a:pt x="1495743" y="572431"/>
                </a:lnTo>
                <a:lnTo>
                  <a:pt x="1505759" y="617811"/>
                </a:lnTo>
                <a:lnTo>
                  <a:pt x="1513023" y="664163"/>
                </a:lnTo>
                <a:lnTo>
                  <a:pt x="1517446" y="711398"/>
                </a:lnTo>
                <a:lnTo>
                  <a:pt x="1518941" y="759428"/>
                </a:lnTo>
                <a:lnTo>
                  <a:pt x="1517446" y="807466"/>
                </a:lnTo>
                <a:lnTo>
                  <a:pt x="1513023" y="854710"/>
                </a:lnTo>
                <a:lnTo>
                  <a:pt x="1505759" y="901071"/>
                </a:lnTo>
                <a:lnTo>
                  <a:pt x="1495743" y="946460"/>
                </a:lnTo>
                <a:lnTo>
                  <a:pt x="1483065" y="990788"/>
                </a:lnTo>
                <a:lnTo>
                  <a:pt x="1467814" y="1033966"/>
                </a:lnTo>
                <a:lnTo>
                  <a:pt x="1450079" y="1075905"/>
                </a:lnTo>
                <a:lnTo>
                  <a:pt x="1429948" y="1116516"/>
                </a:lnTo>
                <a:lnTo>
                  <a:pt x="1407511" y="1155710"/>
                </a:lnTo>
                <a:lnTo>
                  <a:pt x="1382856" y="1193398"/>
                </a:lnTo>
                <a:lnTo>
                  <a:pt x="1356073" y="1229491"/>
                </a:lnTo>
                <a:lnTo>
                  <a:pt x="1327250" y="1263901"/>
                </a:lnTo>
                <a:lnTo>
                  <a:pt x="1296478" y="1296537"/>
                </a:lnTo>
                <a:lnTo>
                  <a:pt x="1263843" y="1327312"/>
                </a:lnTo>
                <a:lnTo>
                  <a:pt x="1229437" y="1356137"/>
                </a:lnTo>
                <a:lnTo>
                  <a:pt x="1193346" y="1382921"/>
                </a:lnTo>
                <a:lnTo>
                  <a:pt x="1155662" y="1407577"/>
                </a:lnTo>
                <a:lnTo>
                  <a:pt x="1116472" y="1430015"/>
                </a:lnTo>
                <a:lnTo>
                  <a:pt x="1075865" y="1450147"/>
                </a:lnTo>
                <a:lnTo>
                  <a:pt x="1033931" y="1467883"/>
                </a:lnTo>
                <a:lnTo>
                  <a:pt x="990759" y="1483134"/>
                </a:lnTo>
                <a:lnTo>
                  <a:pt x="946437" y="1495812"/>
                </a:lnTo>
                <a:lnTo>
                  <a:pt x="901055" y="1505828"/>
                </a:lnTo>
                <a:lnTo>
                  <a:pt x="854701" y="1513092"/>
                </a:lnTo>
                <a:lnTo>
                  <a:pt x="807465" y="1517516"/>
                </a:lnTo>
                <a:lnTo>
                  <a:pt x="759435" y="1519010"/>
                </a:lnTo>
                <a:close/>
              </a:path>
            </a:pathLst>
          </a:custGeom>
          <a:solidFill>
            <a:srgbClr val="F4F1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14424" y="3271767"/>
            <a:ext cx="102235" cy="598805"/>
          </a:xfrm>
          <a:custGeom>
            <a:avLst/>
            <a:gdLst/>
            <a:ahLst/>
            <a:cxnLst/>
            <a:rect l="l" t="t" r="r" b="b"/>
            <a:pathLst>
              <a:path w="102235" h="598804">
                <a:moveTo>
                  <a:pt x="49934" y="598295"/>
                </a:moveTo>
                <a:lnTo>
                  <a:pt x="27438" y="593479"/>
                </a:lnTo>
                <a:lnTo>
                  <a:pt x="11905" y="580340"/>
                </a:lnTo>
                <a:lnTo>
                  <a:pt x="2904" y="560844"/>
                </a:lnTo>
                <a:lnTo>
                  <a:pt x="0" y="536955"/>
                </a:lnTo>
                <a:lnTo>
                  <a:pt x="0" y="61416"/>
                </a:lnTo>
                <a:lnTo>
                  <a:pt x="2904" y="37516"/>
                </a:lnTo>
                <a:lnTo>
                  <a:pt x="11905" y="17993"/>
                </a:lnTo>
                <a:lnTo>
                  <a:pt x="27438" y="4828"/>
                </a:lnTo>
                <a:lnTo>
                  <a:pt x="49934" y="0"/>
                </a:lnTo>
                <a:lnTo>
                  <a:pt x="72732" y="4406"/>
                </a:lnTo>
                <a:lnTo>
                  <a:pt x="88927" y="16645"/>
                </a:lnTo>
                <a:lnTo>
                  <a:pt x="98591" y="35240"/>
                </a:lnTo>
                <a:lnTo>
                  <a:pt x="101796" y="58719"/>
                </a:lnTo>
                <a:lnTo>
                  <a:pt x="101796" y="534258"/>
                </a:lnTo>
                <a:lnTo>
                  <a:pt x="98591" y="558568"/>
                </a:lnTo>
                <a:lnTo>
                  <a:pt x="88927" y="578991"/>
                </a:lnTo>
                <a:lnTo>
                  <a:pt x="72732" y="593057"/>
                </a:lnTo>
                <a:lnTo>
                  <a:pt x="49934" y="598295"/>
                </a:lnTo>
                <a:close/>
              </a:path>
            </a:pathLst>
          </a:custGeom>
          <a:solidFill>
            <a:srgbClr val="1C18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81887" y="3578024"/>
            <a:ext cx="391160" cy="306705"/>
          </a:xfrm>
          <a:custGeom>
            <a:avLst/>
            <a:gdLst/>
            <a:ahLst/>
            <a:cxnLst/>
            <a:rect l="l" t="t" r="r" b="b"/>
            <a:pathLst>
              <a:path w="391160" h="306704">
                <a:moveTo>
                  <a:pt x="50940" y="306275"/>
                </a:moveTo>
                <a:lnTo>
                  <a:pt x="27661" y="300166"/>
                </a:lnTo>
                <a:lnTo>
                  <a:pt x="9135" y="284101"/>
                </a:lnTo>
                <a:lnTo>
                  <a:pt x="0" y="262244"/>
                </a:lnTo>
                <a:lnTo>
                  <a:pt x="1650" y="240379"/>
                </a:lnTo>
                <a:lnTo>
                  <a:pt x="30634" y="202957"/>
                </a:lnTo>
                <a:lnTo>
                  <a:pt x="297725" y="14005"/>
                </a:lnTo>
                <a:lnTo>
                  <a:pt x="341727" y="0"/>
                </a:lnTo>
                <a:lnTo>
                  <a:pt x="362225" y="6268"/>
                </a:lnTo>
                <a:lnTo>
                  <a:pt x="379486" y="22405"/>
                </a:lnTo>
                <a:lnTo>
                  <a:pt x="389853" y="44180"/>
                </a:lnTo>
                <a:lnTo>
                  <a:pt x="390987" y="65876"/>
                </a:lnTo>
                <a:lnTo>
                  <a:pt x="383019" y="86026"/>
                </a:lnTo>
                <a:lnTo>
                  <a:pt x="366077" y="103164"/>
                </a:lnTo>
                <a:lnTo>
                  <a:pt x="98987" y="292038"/>
                </a:lnTo>
                <a:lnTo>
                  <a:pt x="75780" y="303282"/>
                </a:lnTo>
                <a:lnTo>
                  <a:pt x="50940" y="306275"/>
                </a:lnTo>
                <a:close/>
              </a:path>
            </a:pathLst>
          </a:custGeom>
          <a:solidFill>
            <a:srgbClr val="1C18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81982" y="3762718"/>
            <a:ext cx="198892" cy="198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16501" y="3942114"/>
            <a:ext cx="1516380" cy="723900"/>
          </a:xfrm>
          <a:custGeom>
            <a:avLst/>
            <a:gdLst/>
            <a:ahLst/>
            <a:cxnLst/>
            <a:rect l="l" t="t" r="r" b="b"/>
            <a:pathLst>
              <a:path w="1516379" h="723900">
                <a:moveTo>
                  <a:pt x="1422454" y="723903"/>
                </a:moveTo>
                <a:lnTo>
                  <a:pt x="354091" y="715503"/>
                </a:lnTo>
                <a:lnTo>
                  <a:pt x="316234" y="707564"/>
                </a:lnTo>
                <a:lnTo>
                  <a:pt x="264765" y="655274"/>
                </a:lnTo>
                <a:lnTo>
                  <a:pt x="257380" y="617252"/>
                </a:lnTo>
                <a:lnTo>
                  <a:pt x="0" y="96710"/>
                </a:lnTo>
                <a:lnTo>
                  <a:pt x="7939" y="58842"/>
                </a:lnTo>
                <a:lnTo>
                  <a:pt x="29070" y="28011"/>
                </a:lnTo>
                <a:lnTo>
                  <a:pt x="60229" y="7352"/>
                </a:lnTo>
                <a:lnTo>
                  <a:pt x="98251" y="0"/>
                </a:lnTo>
                <a:lnTo>
                  <a:pt x="1146347" y="8168"/>
                </a:lnTo>
                <a:lnTo>
                  <a:pt x="1187403" y="12046"/>
                </a:lnTo>
                <a:lnTo>
                  <a:pt x="1218244" y="30063"/>
                </a:lnTo>
                <a:lnTo>
                  <a:pt x="1242381" y="61733"/>
                </a:lnTo>
                <a:lnTo>
                  <a:pt x="1263324" y="106574"/>
                </a:lnTo>
                <a:lnTo>
                  <a:pt x="1509377" y="604228"/>
                </a:lnTo>
                <a:lnTo>
                  <a:pt x="1515789" y="646519"/>
                </a:lnTo>
                <a:lnTo>
                  <a:pt x="1497154" y="685132"/>
                </a:lnTo>
                <a:lnTo>
                  <a:pt x="1462899" y="713212"/>
                </a:lnTo>
                <a:lnTo>
                  <a:pt x="1422454" y="723903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89269" y="4227699"/>
            <a:ext cx="1290955" cy="400685"/>
          </a:xfrm>
          <a:custGeom>
            <a:avLst/>
            <a:gdLst/>
            <a:ahLst/>
            <a:cxnLst/>
            <a:rect l="l" t="t" r="r" b="b"/>
            <a:pathLst>
              <a:path w="1290954" h="400685">
                <a:moveTo>
                  <a:pt x="1202986" y="400481"/>
                </a:moveTo>
                <a:lnTo>
                  <a:pt x="228637" y="392929"/>
                </a:lnTo>
                <a:lnTo>
                  <a:pt x="166006" y="364658"/>
                </a:lnTo>
                <a:lnTo>
                  <a:pt x="140480" y="297375"/>
                </a:lnTo>
                <a:lnTo>
                  <a:pt x="0" y="0"/>
                </a:lnTo>
                <a:lnTo>
                  <a:pt x="1112363" y="0"/>
                </a:lnTo>
                <a:lnTo>
                  <a:pt x="1275346" y="294755"/>
                </a:lnTo>
                <a:lnTo>
                  <a:pt x="1290903" y="346049"/>
                </a:lnTo>
                <a:lnTo>
                  <a:pt x="1275317" y="378625"/>
                </a:lnTo>
                <a:lnTo>
                  <a:pt x="1241655" y="395698"/>
                </a:lnTo>
                <a:lnTo>
                  <a:pt x="1202986" y="400481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14651" y="3974557"/>
            <a:ext cx="1450340" cy="781685"/>
          </a:xfrm>
          <a:custGeom>
            <a:avLst/>
            <a:gdLst/>
            <a:ahLst/>
            <a:cxnLst/>
            <a:rect l="l" t="t" r="r" b="b"/>
            <a:pathLst>
              <a:path w="1450339" h="781685">
                <a:moveTo>
                  <a:pt x="1353870" y="781467"/>
                </a:moveTo>
                <a:lnTo>
                  <a:pt x="307315" y="702943"/>
                </a:lnTo>
                <a:lnTo>
                  <a:pt x="241843" y="670481"/>
                </a:lnTo>
                <a:lnTo>
                  <a:pt x="218850" y="602302"/>
                </a:lnTo>
                <a:lnTo>
                  <a:pt x="0" y="86230"/>
                </a:lnTo>
                <a:lnTo>
                  <a:pt x="10227" y="50455"/>
                </a:lnTo>
                <a:lnTo>
                  <a:pt x="32923" y="22308"/>
                </a:lnTo>
                <a:lnTo>
                  <a:pt x="64781" y="4565"/>
                </a:lnTo>
                <a:lnTo>
                  <a:pt x="102490" y="0"/>
                </a:lnTo>
                <a:lnTo>
                  <a:pt x="1129162" y="77060"/>
                </a:lnTo>
                <a:lnTo>
                  <a:pt x="1169186" y="83467"/>
                </a:lnTo>
                <a:lnTo>
                  <a:pt x="1198285" y="102769"/>
                </a:lnTo>
                <a:lnTo>
                  <a:pt x="1219930" y="134743"/>
                </a:lnTo>
                <a:lnTo>
                  <a:pt x="1237586" y="179164"/>
                </a:lnTo>
                <a:lnTo>
                  <a:pt x="1446728" y="672504"/>
                </a:lnTo>
                <a:lnTo>
                  <a:pt x="1450305" y="713467"/>
                </a:lnTo>
                <a:lnTo>
                  <a:pt x="1429572" y="749265"/>
                </a:lnTo>
                <a:lnTo>
                  <a:pt x="1394202" y="773923"/>
                </a:lnTo>
                <a:lnTo>
                  <a:pt x="1353870" y="781467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71854" y="4253360"/>
            <a:ext cx="1243330" cy="463550"/>
          </a:xfrm>
          <a:custGeom>
            <a:avLst/>
            <a:gdLst/>
            <a:ahLst/>
            <a:cxnLst/>
            <a:rect l="l" t="t" r="r" b="b"/>
            <a:pathLst>
              <a:path w="1243329" h="463550">
                <a:moveTo>
                  <a:pt x="1153282" y="463363"/>
                </a:moveTo>
                <a:lnTo>
                  <a:pt x="198892" y="391774"/>
                </a:lnTo>
                <a:lnTo>
                  <a:pt x="139267" y="360516"/>
                </a:lnTo>
                <a:lnTo>
                  <a:pt x="118595" y="294293"/>
                </a:lnTo>
                <a:lnTo>
                  <a:pt x="0" y="0"/>
                </a:lnTo>
                <a:lnTo>
                  <a:pt x="1090170" y="73361"/>
                </a:lnTo>
                <a:lnTo>
                  <a:pt x="1230959" y="366729"/>
                </a:lnTo>
                <a:lnTo>
                  <a:pt x="1242944" y="416949"/>
                </a:lnTo>
                <a:lnTo>
                  <a:pt x="1225584" y="447151"/>
                </a:lnTo>
                <a:lnTo>
                  <a:pt x="1191492" y="461300"/>
                </a:lnTo>
                <a:lnTo>
                  <a:pt x="1153282" y="463363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82286" y="3948587"/>
            <a:ext cx="1269365" cy="963294"/>
          </a:xfrm>
          <a:custGeom>
            <a:avLst/>
            <a:gdLst/>
            <a:ahLst/>
            <a:cxnLst/>
            <a:rect l="l" t="t" r="r" b="b"/>
            <a:pathLst>
              <a:path w="1269364" h="963295">
                <a:moveTo>
                  <a:pt x="1165150" y="962944"/>
                </a:moveTo>
                <a:lnTo>
                  <a:pt x="96787" y="954621"/>
                </a:lnTo>
                <a:lnTo>
                  <a:pt x="58885" y="946638"/>
                </a:lnTo>
                <a:lnTo>
                  <a:pt x="7385" y="894348"/>
                </a:lnTo>
                <a:lnTo>
                  <a:pt x="0" y="856369"/>
                </a:lnTo>
                <a:lnTo>
                  <a:pt x="5933" y="96710"/>
                </a:lnTo>
                <a:lnTo>
                  <a:pt x="13916" y="58810"/>
                </a:lnTo>
                <a:lnTo>
                  <a:pt x="35062" y="27982"/>
                </a:lnTo>
                <a:lnTo>
                  <a:pt x="66206" y="7341"/>
                </a:lnTo>
                <a:lnTo>
                  <a:pt x="104185" y="0"/>
                </a:lnTo>
                <a:lnTo>
                  <a:pt x="1172547" y="8322"/>
                </a:lnTo>
                <a:lnTo>
                  <a:pt x="1210449" y="16294"/>
                </a:lnTo>
                <a:lnTo>
                  <a:pt x="1241285" y="37422"/>
                </a:lnTo>
                <a:lnTo>
                  <a:pt x="1261949" y="68563"/>
                </a:lnTo>
                <a:lnTo>
                  <a:pt x="1269335" y="106574"/>
                </a:lnTo>
                <a:lnTo>
                  <a:pt x="1263401" y="866233"/>
                </a:lnTo>
                <a:lnTo>
                  <a:pt x="1255451" y="904123"/>
                </a:lnTo>
                <a:lnTo>
                  <a:pt x="1234302" y="934932"/>
                </a:lnTo>
                <a:lnTo>
                  <a:pt x="1203139" y="955570"/>
                </a:lnTo>
                <a:lnTo>
                  <a:pt x="1165150" y="962944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38154" y="4239258"/>
            <a:ext cx="1156970" cy="635000"/>
          </a:xfrm>
          <a:custGeom>
            <a:avLst/>
            <a:gdLst/>
            <a:ahLst/>
            <a:cxnLst/>
            <a:rect l="l" t="t" r="r" b="b"/>
            <a:pathLst>
              <a:path w="1156970" h="635000">
                <a:moveTo>
                  <a:pt x="1062505" y="634436"/>
                </a:moveTo>
                <a:lnTo>
                  <a:pt x="88233" y="626884"/>
                </a:lnTo>
                <a:lnTo>
                  <a:pt x="25535" y="598613"/>
                </a:lnTo>
                <a:lnTo>
                  <a:pt x="0" y="531329"/>
                </a:lnTo>
                <a:lnTo>
                  <a:pt x="4161" y="0"/>
                </a:lnTo>
                <a:lnTo>
                  <a:pt x="1156365" y="9016"/>
                </a:lnTo>
                <a:lnTo>
                  <a:pt x="1152204" y="540346"/>
                </a:lnTo>
                <a:lnTo>
                  <a:pt x="1144929" y="577208"/>
                </a:lnTo>
                <a:lnTo>
                  <a:pt x="1125618" y="607186"/>
                </a:lnTo>
                <a:lnTo>
                  <a:pt x="1097175" y="627266"/>
                </a:lnTo>
                <a:lnTo>
                  <a:pt x="1062505" y="634436"/>
                </a:lnTo>
                <a:close/>
              </a:path>
            </a:pathLst>
          </a:custGeom>
          <a:solidFill>
            <a:srgbClr val="739C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51616" y="3976637"/>
            <a:ext cx="1269365" cy="963294"/>
          </a:xfrm>
          <a:custGeom>
            <a:avLst/>
            <a:gdLst/>
            <a:ahLst/>
            <a:cxnLst/>
            <a:rect l="l" t="t" r="r" b="b"/>
            <a:pathLst>
              <a:path w="1269364" h="963295">
                <a:moveTo>
                  <a:pt x="1165150" y="962944"/>
                </a:moveTo>
                <a:lnTo>
                  <a:pt x="96710" y="954621"/>
                </a:lnTo>
                <a:lnTo>
                  <a:pt x="58853" y="946682"/>
                </a:lnTo>
                <a:lnTo>
                  <a:pt x="7384" y="894391"/>
                </a:lnTo>
                <a:lnTo>
                  <a:pt x="0" y="856370"/>
                </a:lnTo>
                <a:lnTo>
                  <a:pt x="5933" y="96710"/>
                </a:lnTo>
                <a:lnTo>
                  <a:pt x="13916" y="58842"/>
                </a:lnTo>
                <a:lnTo>
                  <a:pt x="35062" y="28011"/>
                </a:lnTo>
                <a:lnTo>
                  <a:pt x="66206" y="7352"/>
                </a:lnTo>
                <a:lnTo>
                  <a:pt x="104185" y="0"/>
                </a:lnTo>
                <a:lnTo>
                  <a:pt x="1172548" y="8399"/>
                </a:lnTo>
                <a:lnTo>
                  <a:pt x="1210449" y="16327"/>
                </a:lnTo>
                <a:lnTo>
                  <a:pt x="1241285" y="37431"/>
                </a:lnTo>
                <a:lnTo>
                  <a:pt x="1261949" y="68564"/>
                </a:lnTo>
                <a:lnTo>
                  <a:pt x="1269335" y="106574"/>
                </a:lnTo>
                <a:lnTo>
                  <a:pt x="1263401" y="866233"/>
                </a:lnTo>
                <a:lnTo>
                  <a:pt x="1255429" y="904134"/>
                </a:lnTo>
                <a:lnTo>
                  <a:pt x="1234302" y="934961"/>
                </a:lnTo>
                <a:lnTo>
                  <a:pt x="1203161" y="955602"/>
                </a:lnTo>
                <a:lnTo>
                  <a:pt x="1165150" y="962944"/>
                </a:lnTo>
                <a:close/>
              </a:path>
            </a:pathLst>
          </a:custGeom>
          <a:solidFill>
            <a:srgbClr val="BE1A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907484" y="4267308"/>
            <a:ext cx="1156335" cy="635000"/>
          </a:xfrm>
          <a:custGeom>
            <a:avLst/>
            <a:gdLst/>
            <a:ahLst/>
            <a:cxnLst/>
            <a:rect l="l" t="t" r="r" b="b"/>
            <a:pathLst>
              <a:path w="1156335" h="635000">
                <a:moveTo>
                  <a:pt x="1062506" y="634513"/>
                </a:moveTo>
                <a:lnTo>
                  <a:pt x="88233" y="626884"/>
                </a:lnTo>
                <a:lnTo>
                  <a:pt x="25535" y="598622"/>
                </a:lnTo>
                <a:lnTo>
                  <a:pt x="0" y="531407"/>
                </a:lnTo>
                <a:lnTo>
                  <a:pt x="4161" y="0"/>
                </a:lnTo>
                <a:lnTo>
                  <a:pt x="1156288" y="9016"/>
                </a:lnTo>
                <a:lnTo>
                  <a:pt x="1152204" y="540346"/>
                </a:lnTo>
                <a:lnTo>
                  <a:pt x="1144929" y="577220"/>
                </a:lnTo>
                <a:lnTo>
                  <a:pt x="1125618" y="607224"/>
                </a:lnTo>
                <a:lnTo>
                  <a:pt x="1097175" y="627331"/>
                </a:lnTo>
                <a:lnTo>
                  <a:pt x="1062506" y="634513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95126" y="4075197"/>
            <a:ext cx="94938" cy="950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9788" y="4082055"/>
            <a:ext cx="95015" cy="949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82334" y="3862973"/>
            <a:ext cx="261620" cy="307975"/>
          </a:xfrm>
          <a:custGeom>
            <a:avLst/>
            <a:gdLst/>
            <a:ahLst/>
            <a:cxnLst/>
            <a:rect l="l" t="t" r="r" b="b"/>
            <a:pathLst>
              <a:path w="261620" h="307975">
                <a:moveTo>
                  <a:pt x="75584" y="307589"/>
                </a:moveTo>
                <a:lnTo>
                  <a:pt x="30299" y="279599"/>
                </a:lnTo>
                <a:lnTo>
                  <a:pt x="3424" y="210748"/>
                </a:lnTo>
                <a:lnTo>
                  <a:pt x="0" y="170919"/>
                </a:lnTo>
                <a:lnTo>
                  <a:pt x="7530" y="116598"/>
                </a:lnTo>
                <a:lnTo>
                  <a:pt x="27660" y="69531"/>
                </a:lnTo>
                <a:lnTo>
                  <a:pt x="58079" y="32532"/>
                </a:lnTo>
                <a:lnTo>
                  <a:pt x="96481" y="8417"/>
                </a:lnTo>
                <a:lnTo>
                  <a:pt x="140557" y="0"/>
                </a:lnTo>
                <a:lnTo>
                  <a:pt x="182553" y="6511"/>
                </a:lnTo>
                <a:lnTo>
                  <a:pt x="216963" y="25449"/>
                </a:lnTo>
                <a:lnTo>
                  <a:pt x="243397" y="56957"/>
                </a:lnTo>
                <a:lnTo>
                  <a:pt x="249154" y="71049"/>
                </a:lnTo>
                <a:lnTo>
                  <a:pt x="140018" y="71049"/>
                </a:lnTo>
                <a:lnTo>
                  <a:pt x="108137" y="78718"/>
                </a:lnTo>
                <a:lnTo>
                  <a:pt x="81991" y="100149"/>
                </a:lnTo>
                <a:lnTo>
                  <a:pt x="64227" y="132113"/>
                </a:lnTo>
                <a:lnTo>
                  <a:pt x="57486" y="171381"/>
                </a:lnTo>
                <a:lnTo>
                  <a:pt x="60997" y="201650"/>
                </a:lnTo>
                <a:lnTo>
                  <a:pt x="71242" y="228300"/>
                </a:lnTo>
                <a:lnTo>
                  <a:pt x="87092" y="249936"/>
                </a:lnTo>
                <a:lnTo>
                  <a:pt x="107421" y="265164"/>
                </a:lnTo>
                <a:lnTo>
                  <a:pt x="103619" y="281598"/>
                </a:lnTo>
                <a:lnTo>
                  <a:pt x="92896" y="297519"/>
                </a:lnTo>
                <a:lnTo>
                  <a:pt x="75584" y="307589"/>
                </a:lnTo>
                <a:close/>
              </a:path>
              <a:path w="261620" h="307975">
                <a:moveTo>
                  <a:pt x="197736" y="100717"/>
                </a:moveTo>
                <a:lnTo>
                  <a:pt x="186572" y="84671"/>
                </a:lnTo>
                <a:lnTo>
                  <a:pt x="174021" y="75798"/>
                </a:lnTo>
                <a:lnTo>
                  <a:pt x="158898" y="71968"/>
                </a:lnTo>
                <a:lnTo>
                  <a:pt x="140018" y="71049"/>
                </a:lnTo>
                <a:lnTo>
                  <a:pt x="249154" y="71049"/>
                </a:lnTo>
                <a:lnTo>
                  <a:pt x="260933" y="99879"/>
                </a:lnTo>
                <a:lnTo>
                  <a:pt x="230352" y="99879"/>
                </a:lnTo>
                <a:lnTo>
                  <a:pt x="213177" y="99955"/>
                </a:lnTo>
                <a:lnTo>
                  <a:pt x="197736" y="100717"/>
                </a:lnTo>
                <a:close/>
              </a:path>
              <a:path w="261620" h="307975">
                <a:moveTo>
                  <a:pt x="261465" y="101180"/>
                </a:moveTo>
                <a:lnTo>
                  <a:pt x="247151" y="100338"/>
                </a:lnTo>
                <a:lnTo>
                  <a:pt x="230352" y="99879"/>
                </a:lnTo>
                <a:lnTo>
                  <a:pt x="260933" y="99879"/>
                </a:lnTo>
                <a:lnTo>
                  <a:pt x="261465" y="101180"/>
                </a:lnTo>
                <a:close/>
              </a:path>
            </a:pathLst>
          </a:custGeom>
          <a:solidFill>
            <a:srgbClr val="9E93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56996" y="3868213"/>
            <a:ext cx="258445" cy="307975"/>
          </a:xfrm>
          <a:custGeom>
            <a:avLst/>
            <a:gdLst/>
            <a:ahLst/>
            <a:cxnLst/>
            <a:rect l="l" t="t" r="r" b="b"/>
            <a:pathLst>
              <a:path w="258445" h="307975">
                <a:moveTo>
                  <a:pt x="75628" y="307589"/>
                </a:moveTo>
                <a:lnTo>
                  <a:pt x="30342" y="279610"/>
                </a:lnTo>
                <a:lnTo>
                  <a:pt x="3458" y="210781"/>
                </a:lnTo>
                <a:lnTo>
                  <a:pt x="0" y="170919"/>
                </a:lnTo>
                <a:lnTo>
                  <a:pt x="7530" y="116598"/>
                </a:lnTo>
                <a:lnTo>
                  <a:pt x="27660" y="69531"/>
                </a:lnTo>
                <a:lnTo>
                  <a:pt x="58079" y="32532"/>
                </a:lnTo>
                <a:lnTo>
                  <a:pt x="96481" y="8417"/>
                </a:lnTo>
                <a:lnTo>
                  <a:pt x="140557" y="0"/>
                </a:lnTo>
                <a:lnTo>
                  <a:pt x="182031" y="5355"/>
                </a:lnTo>
                <a:lnTo>
                  <a:pt x="215219" y="21750"/>
                </a:lnTo>
                <a:lnTo>
                  <a:pt x="240417" y="50715"/>
                </a:lnTo>
                <a:lnTo>
                  <a:pt x="248597" y="70843"/>
                </a:lnTo>
                <a:lnTo>
                  <a:pt x="158355" y="70843"/>
                </a:lnTo>
                <a:lnTo>
                  <a:pt x="140018" y="71126"/>
                </a:lnTo>
                <a:lnTo>
                  <a:pt x="108181" y="78794"/>
                </a:lnTo>
                <a:lnTo>
                  <a:pt x="82059" y="100216"/>
                </a:lnTo>
                <a:lnTo>
                  <a:pt x="64303" y="132158"/>
                </a:lnTo>
                <a:lnTo>
                  <a:pt x="57564" y="171381"/>
                </a:lnTo>
                <a:lnTo>
                  <a:pt x="61075" y="201661"/>
                </a:lnTo>
                <a:lnTo>
                  <a:pt x="71319" y="228329"/>
                </a:lnTo>
                <a:lnTo>
                  <a:pt x="87169" y="249968"/>
                </a:lnTo>
                <a:lnTo>
                  <a:pt x="107499" y="265164"/>
                </a:lnTo>
                <a:lnTo>
                  <a:pt x="103685" y="281598"/>
                </a:lnTo>
                <a:lnTo>
                  <a:pt x="92944" y="297519"/>
                </a:lnTo>
                <a:lnTo>
                  <a:pt x="75628" y="307589"/>
                </a:lnTo>
                <a:close/>
              </a:path>
              <a:path w="258445" h="307975">
                <a:moveTo>
                  <a:pt x="194191" y="93242"/>
                </a:moveTo>
                <a:lnTo>
                  <a:pt x="183614" y="78397"/>
                </a:lnTo>
                <a:lnTo>
                  <a:pt x="172277" y="72099"/>
                </a:lnTo>
                <a:lnTo>
                  <a:pt x="158355" y="70843"/>
                </a:lnTo>
                <a:lnTo>
                  <a:pt x="248597" y="70843"/>
                </a:lnTo>
                <a:lnTo>
                  <a:pt x="257399" y="92501"/>
                </a:lnTo>
                <a:lnTo>
                  <a:pt x="226807" y="92501"/>
                </a:lnTo>
                <a:lnTo>
                  <a:pt x="209632" y="92557"/>
                </a:lnTo>
                <a:lnTo>
                  <a:pt x="194191" y="93242"/>
                </a:lnTo>
                <a:close/>
              </a:path>
              <a:path w="258445" h="307975">
                <a:moveTo>
                  <a:pt x="257920" y="93782"/>
                </a:moveTo>
                <a:lnTo>
                  <a:pt x="243606" y="92950"/>
                </a:lnTo>
                <a:lnTo>
                  <a:pt x="226807" y="92501"/>
                </a:lnTo>
                <a:lnTo>
                  <a:pt x="257399" y="92501"/>
                </a:lnTo>
                <a:lnTo>
                  <a:pt x="257920" y="93782"/>
                </a:lnTo>
                <a:close/>
              </a:path>
            </a:pathLst>
          </a:custGeom>
          <a:solidFill>
            <a:srgbClr val="9E93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0" y="230942"/>
            <a:ext cx="12192000" cy="954405"/>
          </a:xfrm>
          <a:custGeom>
            <a:avLst/>
            <a:gdLst/>
            <a:ahLst/>
            <a:cxnLst/>
            <a:rect l="l" t="t" r="r" b="b"/>
            <a:pathLst>
              <a:path w="12192000" h="954405">
                <a:moveTo>
                  <a:pt x="0" y="0"/>
                </a:moveTo>
                <a:lnTo>
                  <a:pt x="12191999" y="0"/>
                </a:lnTo>
                <a:lnTo>
                  <a:pt x="12191999" y="953894"/>
                </a:lnTo>
                <a:lnTo>
                  <a:pt x="0" y="953894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818059" y="445771"/>
            <a:ext cx="85553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335" b="1">
                <a:solidFill>
                  <a:srgbClr val="FFFFFF"/>
                </a:solidFill>
                <a:latin typeface="Book Antiqua"/>
                <a:cs typeface="Book Antiqua"/>
              </a:rPr>
              <a:t>There</a:t>
            </a:r>
            <a:r>
              <a:rPr dirty="0" sz="3000" spc="5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75" b="1">
                <a:solidFill>
                  <a:srgbClr val="FFFFFF"/>
                </a:solidFill>
                <a:latin typeface="Book Antiqua"/>
                <a:cs typeface="Book Antiqua"/>
              </a:rPr>
              <a:t>are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465" b="1">
                <a:solidFill>
                  <a:srgbClr val="FFFFFF"/>
                </a:solidFill>
                <a:latin typeface="Book Antiqua"/>
                <a:cs typeface="Book Antiqua"/>
              </a:rPr>
              <a:t>2</a:t>
            </a:r>
            <a:r>
              <a:rPr dirty="0" sz="3000" spc="5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190" b="1">
                <a:solidFill>
                  <a:srgbClr val="FFFFFF"/>
                </a:solidFill>
                <a:latin typeface="Book Antiqua"/>
                <a:cs typeface="Book Antiqua"/>
              </a:rPr>
              <a:t>kinds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45" b="1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dirty="0" sz="3000" spc="5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180" b="1">
                <a:solidFill>
                  <a:srgbClr val="FFFFFF"/>
                </a:solidFill>
                <a:latin typeface="Book Antiqua"/>
                <a:cs typeface="Book Antiqua"/>
              </a:rPr>
              <a:t>hepatitis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405" b="1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3000" spc="5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3000" spc="204" b="1">
                <a:solidFill>
                  <a:srgbClr val="FFFFFF"/>
                </a:solidFill>
                <a:latin typeface="Book Antiqua"/>
                <a:cs typeface="Book Antiqua"/>
              </a:rPr>
              <a:t>infections.</a:t>
            </a:r>
            <a:endParaRPr sz="3000">
              <a:latin typeface="Book Antiqua"/>
              <a:cs typeface="Book Antiqu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76595" y="1554789"/>
            <a:ext cx="17557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i="1">
                <a:latin typeface="Arial"/>
                <a:cs typeface="Arial"/>
              </a:rPr>
              <a:t>C</a:t>
            </a:r>
            <a:r>
              <a:rPr dirty="0" sz="3600" spc="260" i="1">
                <a:latin typeface="Arial"/>
                <a:cs typeface="Arial"/>
              </a:rPr>
              <a:t>h</a:t>
            </a:r>
            <a:r>
              <a:rPr dirty="0" sz="3600" spc="370" i="1">
                <a:latin typeface="Arial"/>
                <a:cs typeface="Arial"/>
              </a:rPr>
              <a:t>r</a:t>
            </a:r>
            <a:r>
              <a:rPr dirty="0" sz="3600" spc="175" i="1">
                <a:latin typeface="Arial"/>
                <a:cs typeface="Arial"/>
              </a:rPr>
              <a:t>o</a:t>
            </a:r>
            <a:r>
              <a:rPr dirty="0" sz="3600" spc="260" i="1">
                <a:latin typeface="Arial"/>
                <a:cs typeface="Arial"/>
              </a:rPr>
              <a:t>n</a:t>
            </a:r>
            <a:r>
              <a:rPr dirty="0" sz="3600" spc="290" i="1">
                <a:latin typeface="Arial"/>
                <a:cs typeface="Arial"/>
              </a:rPr>
              <a:t>i</a:t>
            </a:r>
            <a:r>
              <a:rPr dirty="0" sz="3600" spc="-155" i="1">
                <a:latin typeface="Arial"/>
                <a:cs typeface="Arial"/>
              </a:rPr>
              <a:t>c</a:t>
            </a:r>
            <a:endParaRPr sz="3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472326" y="2964443"/>
            <a:ext cx="3222698" cy="18194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85086" y="5415246"/>
            <a:ext cx="338391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70" i="1">
                <a:latin typeface="Arial"/>
                <a:cs typeface="Arial"/>
              </a:rPr>
              <a:t>Short-term</a:t>
            </a:r>
            <a:r>
              <a:rPr dirty="0" sz="2650" spc="250" i="1">
                <a:latin typeface="Arial"/>
                <a:cs typeface="Arial"/>
              </a:rPr>
              <a:t> </a:t>
            </a:r>
            <a:r>
              <a:rPr dirty="0" sz="2650" spc="135" i="1">
                <a:latin typeface="Arial"/>
                <a:cs typeface="Arial"/>
              </a:rPr>
              <a:t>infection</a:t>
            </a:r>
            <a:endParaRPr sz="2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42455" y="5419847"/>
            <a:ext cx="2868930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10" i="1">
                <a:latin typeface="Arial"/>
                <a:cs typeface="Arial"/>
              </a:rPr>
              <a:t>Lifelong</a:t>
            </a:r>
            <a:r>
              <a:rPr dirty="0" sz="2650" spc="254" i="1">
                <a:latin typeface="Arial"/>
                <a:cs typeface="Arial"/>
              </a:rPr>
              <a:t> </a:t>
            </a:r>
            <a:r>
              <a:rPr dirty="0" sz="2650" spc="135" i="1">
                <a:latin typeface="Arial"/>
                <a:cs typeface="Arial"/>
              </a:rPr>
              <a:t>infection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8510" y="1581084"/>
            <a:ext cx="3094990" cy="146558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35"/>
              </a:spcBef>
            </a:pPr>
            <a:r>
              <a:rPr dirty="0" sz="3600" spc="110" i="1">
                <a:latin typeface="Arial"/>
                <a:cs typeface="Arial"/>
              </a:rPr>
              <a:t>Acute</a:t>
            </a:r>
            <a:endParaRPr sz="3600">
              <a:latin typeface="Arial"/>
              <a:cs typeface="Arial"/>
            </a:endParaRPr>
          </a:p>
          <a:p>
            <a:pPr algn="ctr" marL="12700" marR="5080">
              <a:lnSpc>
                <a:spcPts val="2620"/>
              </a:lnSpc>
              <a:spcBef>
                <a:spcPts val="810"/>
              </a:spcBef>
            </a:pPr>
            <a:r>
              <a:rPr dirty="0" sz="2250" spc="125" i="1">
                <a:latin typeface="Arial"/>
                <a:cs typeface="Arial"/>
              </a:rPr>
              <a:t>An infection that </a:t>
            </a:r>
            <a:r>
              <a:rPr dirty="0" sz="2250" i="1">
                <a:latin typeface="Arial"/>
                <a:cs typeface="Arial"/>
              </a:rPr>
              <a:t>lasts  </a:t>
            </a:r>
            <a:r>
              <a:rPr dirty="0" sz="2250" spc="-80" i="1">
                <a:latin typeface="Arial"/>
                <a:cs typeface="Arial"/>
              </a:rPr>
              <a:t>less </a:t>
            </a:r>
            <a:r>
              <a:rPr dirty="0" sz="2250" spc="110" i="1">
                <a:latin typeface="Arial"/>
                <a:cs typeface="Arial"/>
              </a:rPr>
              <a:t>than </a:t>
            </a:r>
            <a:r>
              <a:rPr dirty="0" sz="2250" spc="265" i="1">
                <a:latin typeface="Arial"/>
                <a:cs typeface="Arial"/>
              </a:rPr>
              <a:t>6</a:t>
            </a:r>
            <a:r>
              <a:rPr dirty="0" sz="2250" spc="215" i="1">
                <a:latin typeface="Arial"/>
                <a:cs typeface="Arial"/>
              </a:rPr>
              <a:t> </a:t>
            </a:r>
            <a:r>
              <a:rPr dirty="0" sz="2250" spc="90" i="1">
                <a:latin typeface="Arial"/>
                <a:cs typeface="Arial"/>
              </a:rPr>
              <a:t>months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0290" y="5124980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0290" y="5458355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0290" y="6125105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96048" y="4986741"/>
            <a:ext cx="4002404" cy="170433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665"/>
              </a:lnSpc>
              <a:spcBef>
                <a:spcPts val="110"/>
              </a:spcBef>
            </a:pPr>
            <a:r>
              <a:rPr dirty="0" sz="2250" spc="-110" i="1">
                <a:latin typeface="Arial"/>
                <a:cs typeface="Arial"/>
              </a:rPr>
              <a:t>Less</a:t>
            </a:r>
            <a:r>
              <a:rPr dirty="0" sz="2250" spc="270" i="1">
                <a:latin typeface="Arial"/>
                <a:cs typeface="Arial"/>
              </a:rPr>
              <a:t> </a:t>
            </a:r>
            <a:r>
              <a:rPr dirty="0" sz="2250" spc="105" i="1">
                <a:latin typeface="Arial"/>
                <a:cs typeface="Arial"/>
              </a:rPr>
              <a:t>common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ts val="2625"/>
              </a:lnSpc>
            </a:pPr>
            <a:r>
              <a:rPr dirty="0" sz="2250" spc="70" i="1">
                <a:latin typeface="Arial"/>
                <a:cs typeface="Arial"/>
              </a:rPr>
              <a:t>Usually </a:t>
            </a:r>
            <a:r>
              <a:rPr dirty="0" sz="2250" spc="35" i="1">
                <a:latin typeface="Arial"/>
                <a:cs typeface="Arial"/>
              </a:rPr>
              <a:t>occurs</a:t>
            </a:r>
            <a:r>
              <a:rPr dirty="0" sz="2250" spc="470" i="1">
                <a:latin typeface="Arial"/>
                <a:cs typeface="Arial"/>
              </a:rPr>
              <a:t> </a:t>
            </a:r>
            <a:r>
              <a:rPr dirty="0" sz="2250" spc="65" i="1">
                <a:latin typeface="Arial"/>
                <a:cs typeface="Arial"/>
              </a:rPr>
              <a:t>by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ts val="2630"/>
              </a:lnSpc>
              <a:spcBef>
                <a:spcPts val="110"/>
              </a:spcBef>
            </a:pPr>
            <a:r>
              <a:rPr dirty="0" sz="2250" spc="105" i="1">
                <a:latin typeface="Arial"/>
                <a:cs typeface="Arial"/>
              </a:rPr>
              <a:t>getting </a:t>
            </a:r>
            <a:r>
              <a:rPr dirty="0" sz="2250" spc="85" i="1">
                <a:latin typeface="Arial"/>
                <a:cs typeface="Arial"/>
              </a:rPr>
              <a:t>infected </a:t>
            </a:r>
            <a:r>
              <a:rPr dirty="0" sz="2250" spc="-135" i="1">
                <a:latin typeface="Arial"/>
                <a:cs typeface="Arial"/>
              </a:rPr>
              <a:t>as </a:t>
            </a:r>
            <a:r>
              <a:rPr dirty="0" sz="2250" spc="25" i="1">
                <a:latin typeface="Arial"/>
                <a:cs typeface="Arial"/>
              </a:rPr>
              <a:t>an </a:t>
            </a:r>
            <a:r>
              <a:rPr dirty="0" sz="2250" spc="90" i="1">
                <a:latin typeface="Arial"/>
                <a:cs typeface="Arial"/>
              </a:rPr>
              <a:t>adult  </a:t>
            </a:r>
            <a:r>
              <a:rPr dirty="0" sz="2250" spc="70" i="1">
                <a:latin typeface="Arial"/>
                <a:cs typeface="Arial"/>
              </a:rPr>
              <a:t>Usually </a:t>
            </a:r>
            <a:r>
              <a:rPr dirty="0" sz="2250" spc="20" i="1">
                <a:latin typeface="Arial"/>
                <a:cs typeface="Arial"/>
              </a:rPr>
              <a:t>clears </a:t>
            </a:r>
            <a:r>
              <a:rPr dirty="0" sz="2250" spc="155" i="1">
                <a:latin typeface="Arial"/>
                <a:cs typeface="Arial"/>
              </a:rPr>
              <a:t>from </a:t>
            </a:r>
            <a:r>
              <a:rPr dirty="0" sz="2250" spc="60" i="1">
                <a:latin typeface="Arial"/>
                <a:cs typeface="Arial"/>
              </a:rPr>
              <a:t>the </a:t>
            </a:r>
            <a:r>
              <a:rPr dirty="0" sz="2250" spc="80" i="1">
                <a:latin typeface="Arial"/>
                <a:cs typeface="Arial"/>
              </a:rPr>
              <a:t>body  </a:t>
            </a:r>
            <a:r>
              <a:rPr dirty="0" sz="2250" spc="170" i="1">
                <a:latin typeface="Arial"/>
                <a:cs typeface="Arial"/>
              </a:rPr>
              <a:t>within </a:t>
            </a:r>
            <a:r>
              <a:rPr dirty="0" sz="2250" spc="265" i="1">
                <a:latin typeface="Arial"/>
                <a:cs typeface="Arial"/>
              </a:rPr>
              <a:t>6</a:t>
            </a:r>
            <a:r>
              <a:rPr dirty="0" sz="2250" spc="370" i="1">
                <a:latin typeface="Arial"/>
                <a:cs typeface="Arial"/>
              </a:rPr>
              <a:t> </a:t>
            </a:r>
            <a:r>
              <a:rPr dirty="0" sz="2250" spc="90" i="1">
                <a:latin typeface="Arial"/>
                <a:cs typeface="Arial"/>
              </a:rPr>
              <a:t>months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33056" y="3336365"/>
            <a:ext cx="1273810" cy="1273810"/>
          </a:xfrm>
          <a:custGeom>
            <a:avLst/>
            <a:gdLst/>
            <a:ahLst/>
            <a:cxnLst/>
            <a:rect l="l" t="t" r="r" b="b"/>
            <a:pathLst>
              <a:path w="1273810" h="1273810">
                <a:moveTo>
                  <a:pt x="636660" y="1273321"/>
                </a:moveTo>
                <a:lnTo>
                  <a:pt x="589143" y="1271574"/>
                </a:lnTo>
                <a:lnTo>
                  <a:pt x="542574" y="1266418"/>
                </a:lnTo>
                <a:lnTo>
                  <a:pt x="497077" y="1257973"/>
                </a:lnTo>
                <a:lnTo>
                  <a:pt x="452776" y="1246364"/>
                </a:lnTo>
                <a:lnTo>
                  <a:pt x="409792" y="1231714"/>
                </a:lnTo>
                <a:lnTo>
                  <a:pt x="368250" y="1214146"/>
                </a:lnTo>
                <a:lnTo>
                  <a:pt x="328272" y="1193783"/>
                </a:lnTo>
                <a:lnTo>
                  <a:pt x="289982" y="1170748"/>
                </a:lnTo>
                <a:lnTo>
                  <a:pt x="253501" y="1145165"/>
                </a:lnTo>
                <a:lnTo>
                  <a:pt x="218955" y="1117155"/>
                </a:lnTo>
                <a:lnTo>
                  <a:pt x="186464" y="1086843"/>
                </a:lnTo>
                <a:lnTo>
                  <a:pt x="156154" y="1054352"/>
                </a:lnTo>
                <a:lnTo>
                  <a:pt x="128146" y="1019805"/>
                </a:lnTo>
                <a:lnTo>
                  <a:pt x="102564" y="983324"/>
                </a:lnTo>
                <a:lnTo>
                  <a:pt x="79530" y="945033"/>
                </a:lnTo>
                <a:lnTo>
                  <a:pt x="59169" y="905056"/>
                </a:lnTo>
                <a:lnTo>
                  <a:pt x="41602" y="863514"/>
                </a:lnTo>
                <a:lnTo>
                  <a:pt x="26953" y="820532"/>
                </a:lnTo>
                <a:lnTo>
                  <a:pt x="15346" y="776233"/>
                </a:lnTo>
                <a:lnTo>
                  <a:pt x="6902" y="730739"/>
                </a:lnTo>
                <a:lnTo>
                  <a:pt x="1746" y="684174"/>
                </a:lnTo>
                <a:lnTo>
                  <a:pt x="0" y="636660"/>
                </a:lnTo>
                <a:lnTo>
                  <a:pt x="1746" y="589146"/>
                </a:lnTo>
                <a:lnTo>
                  <a:pt x="6902" y="542581"/>
                </a:lnTo>
                <a:lnTo>
                  <a:pt x="15346" y="497086"/>
                </a:lnTo>
                <a:lnTo>
                  <a:pt x="26954" y="452786"/>
                </a:lnTo>
                <a:lnTo>
                  <a:pt x="41603" y="409803"/>
                </a:lnTo>
                <a:lnTo>
                  <a:pt x="59171" y="368260"/>
                </a:lnTo>
                <a:lnTo>
                  <a:pt x="79534" y="328281"/>
                </a:lnTo>
                <a:lnTo>
                  <a:pt x="102569" y="289989"/>
                </a:lnTo>
                <a:lnTo>
                  <a:pt x="128152" y="253507"/>
                </a:lnTo>
                <a:lnTo>
                  <a:pt x="156163" y="218959"/>
                </a:lnTo>
                <a:lnTo>
                  <a:pt x="186476" y="186466"/>
                </a:lnTo>
                <a:lnTo>
                  <a:pt x="218968" y="156154"/>
                </a:lnTo>
                <a:lnTo>
                  <a:pt x="253518" y="128144"/>
                </a:lnTo>
                <a:lnTo>
                  <a:pt x="290002" y="102560"/>
                </a:lnTo>
                <a:lnTo>
                  <a:pt x="328296" y="79525"/>
                </a:lnTo>
                <a:lnTo>
                  <a:pt x="368278" y="59162"/>
                </a:lnTo>
                <a:lnTo>
                  <a:pt x="409825" y="41595"/>
                </a:lnTo>
                <a:lnTo>
                  <a:pt x="452814" y="26946"/>
                </a:lnTo>
                <a:lnTo>
                  <a:pt x="497123" y="15339"/>
                </a:lnTo>
                <a:lnTo>
                  <a:pt x="542630" y="6897"/>
                </a:lnTo>
                <a:lnTo>
                  <a:pt x="589236" y="1742"/>
                </a:lnTo>
                <a:lnTo>
                  <a:pt x="636660" y="0"/>
                </a:lnTo>
                <a:lnTo>
                  <a:pt x="684205" y="1746"/>
                </a:lnTo>
                <a:lnTo>
                  <a:pt x="730773" y="6903"/>
                </a:lnTo>
                <a:lnTo>
                  <a:pt x="776265" y="15347"/>
                </a:lnTo>
                <a:lnTo>
                  <a:pt x="820562" y="26956"/>
                </a:lnTo>
                <a:lnTo>
                  <a:pt x="863541" y="41606"/>
                </a:lnTo>
                <a:lnTo>
                  <a:pt x="905079" y="59174"/>
                </a:lnTo>
                <a:lnTo>
                  <a:pt x="945054" y="79537"/>
                </a:lnTo>
                <a:lnTo>
                  <a:pt x="983342" y="102572"/>
                </a:lnTo>
                <a:lnTo>
                  <a:pt x="1019819" y="128156"/>
                </a:lnTo>
                <a:lnTo>
                  <a:pt x="1054364" y="156165"/>
                </a:lnTo>
                <a:lnTo>
                  <a:pt x="1086853" y="186477"/>
                </a:lnTo>
                <a:lnTo>
                  <a:pt x="1117163" y="218968"/>
                </a:lnTo>
                <a:lnTo>
                  <a:pt x="1145170" y="253516"/>
                </a:lnTo>
                <a:lnTo>
                  <a:pt x="1170752" y="289996"/>
                </a:lnTo>
                <a:lnTo>
                  <a:pt x="1193786" y="328287"/>
                </a:lnTo>
                <a:lnTo>
                  <a:pt x="1214148" y="368264"/>
                </a:lnTo>
                <a:lnTo>
                  <a:pt x="1231716" y="409806"/>
                </a:lnTo>
                <a:lnTo>
                  <a:pt x="1246365" y="452788"/>
                </a:lnTo>
                <a:lnTo>
                  <a:pt x="1257973" y="497087"/>
                </a:lnTo>
                <a:lnTo>
                  <a:pt x="1266418" y="542581"/>
                </a:lnTo>
                <a:lnTo>
                  <a:pt x="1271574" y="589147"/>
                </a:lnTo>
                <a:lnTo>
                  <a:pt x="1273321" y="636660"/>
                </a:lnTo>
                <a:lnTo>
                  <a:pt x="1271574" y="684174"/>
                </a:lnTo>
                <a:lnTo>
                  <a:pt x="1266418" y="730739"/>
                </a:lnTo>
                <a:lnTo>
                  <a:pt x="1257973" y="776233"/>
                </a:lnTo>
                <a:lnTo>
                  <a:pt x="1246364" y="820533"/>
                </a:lnTo>
                <a:lnTo>
                  <a:pt x="1231714" y="863515"/>
                </a:lnTo>
                <a:lnTo>
                  <a:pt x="1214146" y="905056"/>
                </a:lnTo>
                <a:lnTo>
                  <a:pt x="1193783" y="945033"/>
                </a:lnTo>
                <a:lnTo>
                  <a:pt x="1170748" y="983324"/>
                </a:lnTo>
                <a:lnTo>
                  <a:pt x="1145165" y="1019805"/>
                </a:lnTo>
                <a:lnTo>
                  <a:pt x="1117155" y="1054352"/>
                </a:lnTo>
                <a:lnTo>
                  <a:pt x="1086843" y="1086843"/>
                </a:lnTo>
                <a:lnTo>
                  <a:pt x="1054352" y="1117155"/>
                </a:lnTo>
                <a:lnTo>
                  <a:pt x="1019805" y="1145165"/>
                </a:lnTo>
                <a:lnTo>
                  <a:pt x="983324" y="1170748"/>
                </a:lnTo>
                <a:lnTo>
                  <a:pt x="945033" y="1193783"/>
                </a:lnTo>
                <a:lnTo>
                  <a:pt x="905056" y="1214146"/>
                </a:lnTo>
                <a:lnTo>
                  <a:pt x="863514" y="1231714"/>
                </a:lnTo>
                <a:lnTo>
                  <a:pt x="820532" y="1246364"/>
                </a:lnTo>
                <a:lnTo>
                  <a:pt x="776233" y="1257973"/>
                </a:lnTo>
                <a:lnTo>
                  <a:pt x="730739" y="1266418"/>
                </a:lnTo>
                <a:lnTo>
                  <a:pt x="684174" y="1271574"/>
                </a:lnTo>
                <a:lnTo>
                  <a:pt x="636660" y="1273321"/>
                </a:lnTo>
                <a:close/>
              </a:path>
            </a:pathLst>
          </a:custGeom>
          <a:solidFill>
            <a:srgbClr val="2824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03166" y="3406476"/>
            <a:ext cx="1133475" cy="1133475"/>
          </a:xfrm>
          <a:custGeom>
            <a:avLst/>
            <a:gdLst/>
            <a:ahLst/>
            <a:cxnLst/>
            <a:rect l="l" t="t" r="r" b="b"/>
            <a:pathLst>
              <a:path w="1133475" h="1133475">
                <a:moveTo>
                  <a:pt x="566550" y="1133100"/>
                </a:moveTo>
                <a:lnTo>
                  <a:pt x="517662" y="1131020"/>
                </a:lnTo>
                <a:lnTo>
                  <a:pt x="469929" y="1124895"/>
                </a:lnTo>
                <a:lnTo>
                  <a:pt x="423522" y="1114893"/>
                </a:lnTo>
                <a:lnTo>
                  <a:pt x="378611" y="1101186"/>
                </a:lnTo>
                <a:lnTo>
                  <a:pt x="335365" y="1083943"/>
                </a:lnTo>
                <a:lnTo>
                  <a:pt x="293955" y="1063335"/>
                </a:lnTo>
                <a:lnTo>
                  <a:pt x="254550" y="1039531"/>
                </a:lnTo>
                <a:lnTo>
                  <a:pt x="217321" y="1012702"/>
                </a:lnTo>
                <a:lnTo>
                  <a:pt x="182437" y="983017"/>
                </a:lnTo>
                <a:lnTo>
                  <a:pt x="150069" y="950647"/>
                </a:lnTo>
                <a:lnTo>
                  <a:pt x="120386" y="915762"/>
                </a:lnTo>
                <a:lnTo>
                  <a:pt x="93559" y="878532"/>
                </a:lnTo>
                <a:lnTo>
                  <a:pt x="69757" y="839127"/>
                </a:lnTo>
                <a:lnTo>
                  <a:pt x="49150" y="797718"/>
                </a:lnTo>
                <a:lnTo>
                  <a:pt x="31909" y="754473"/>
                </a:lnTo>
                <a:lnTo>
                  <a:pt x="18204" y="709564"/>
                </a:lnTo>
                <a:lnTo>
                  <a:pt x="8204" y="663160"/>
                </a:lnTo>
                <a:lnTo>
                  <a:pt x="2079" y="615432"/>
                </a:lnTo>
                <a:lnTo>
                  <a:pt x="0" y="566550"/>
                </a:lnTo>
                <a:lnTo>
                  <a:pt x="2077" y="517667"/>
                </a:lnTo>
                <a:lnTo>
                  <a:pt x="8200" y="469938"/>
                </a:lnTo>
                <a:lnTo>
                  <a:pt x="18199" y="423534"/>
                </a:lnTo>
                <a:lnTo>
                  <a:pt x="31904" y="378624"/>
                </a:lnTo>
                <a:lnTo>
                  <a:pt x="49145" y="335378"/>
                </a:lnTo>
                <a:lnTo>
                  <a:pt x="69752" y="293967"/>
                </a:lnTo>
                <a:lnTo>
                  <a:pt x="93555" y="254561"/>
                </a:lnTo>
                <a:lnTo>
                  <a:pt x="120385" y="217330"/>
                </a:lnTo>
                <a:lnTo>
                  <a:pt x="150070" y="182444"/>
                </a:lnTo>
                <a:lnTo>
                  <a:pt x="182441" y="150074"/>
                </a:lnTo>
                <a:lnTo>
                  <a:pt x="217329" y="120388"/>
                </a:lnTo>
                <a:lnTo>
                  <a:pt x="254562" y="93559"/>
                </a:lnTo>
                <a:lnTo>
                  <a:pt x="293971" y="69755"/>
                </a:lnTo>
                <a:lnTo>
                  <a:pt x="335386" y="49147"/>
                </a:lnTo>
                <a:lnTo>
                  <a:pt x="378638" y="31905"/>
                </a:lnTo>
                <a:lnTo>
                  <a:pt x="423556" y="18199"/>
                </a:lnTo>
                <a:lnTo>
                  <a:pt x="469972" y="8199"/>
                </a:lnTo>
                <a:lnTo>
                  <a:pt x="517736" y="2076"/>
                </a:lnTo>
                <a:lnTo>
                  <a:pt x="566550" y="0"/>
                </a:lnTo>
                <a:lnTo>
                  <a:pt x="615457" y="2079"/>
                </a:lnTo>
                <a:lnTo>
                  <a:pt x="663186" y="8205"/>
                </a:lnTo>
                <a:lnTo>
                  <a:pt x="709589" y="18206"/>
                </a:lnTo>
                <a:lnTo>
                  <a:pt x="754495" y="31913"/>
                </a:lnTo>
                <a:lnTo>
                  <a:pt x="797737" y="49156"/>
                </a:lnTo>
                <a:lnTo>
                  <a:pt x="839144" y="69765"/>
                </a:lnTo>
                <a:lnTo>
                  <a:pt x="878546" y="93569"/>
                </a:lnTo>
                <a:lnTo>
                  <a:pt x="915773" y="120398"/>
                </a:lnTo>
                <a:lnTo>
                  <a:pt x="950656" y="150082"/>
                </a:lnTo>
                <a:lnTo>
                  <a:pt x="983024" y="182452"/>
                </a:lnTo>
                <a:lnTo>
                  <a:pt x="1012707" y="217337"/>
                </a:lnTo>
                <a:lnTo>
                  <a:pt x="1039534" y="254567"/>
                </a:lnTo>
                <a:lnTo>
                  <a:pt x="1063337" y="293972"/>
                </a:lnTo>
                <a:lnTo>
                  <a:pt x="1083945" y="335382"/>
                </a:lnTo>
                <a:lnTo>
                  <a:pt x="1101187" y="378626"/>
                </a:lnTo>
                <a:lnTo>
                  <a:pt x="1114894" y="423535"/>
                </a:lnTo>
                <a:lnTo>
                  <a:pt x="1124895" y="469939"/>
                </a:lnTo>
                <a:lnTo>
                  <a:pt x="1131020" y="517667"/>
                </a:lnTo>
                <a:lnTo>
                  <a:pt x="1133100" y="566550"/>
                </a:lnTo>
                <a:lnTo>
                  <a:pt x="1131020" y="615432"/>
                </a:lnTo>
                <a:lnTo>
                  <a:pt x="1124895" y="663161"/>
                </a:lnTo>
                <a:lnTo>
                  <a:pt x="1114893" y="709564"/>
                </a:lnTo>
                <a:lnTo>
                  <a:pt x="1101186" y="754473"/>
                </a:lnTo>
                <a:lnTo>
                  <a:pt x="1083943" y="797718"/>
                </a:lnTo>
                <a:lnTo>
                  <a:pt x="1063335" y="839127"/>
                </a:lnTo>
                <a:lnTo>
                  <a:pt x="1039531" y="878532"/>
                </a:lnTo>
                <a:lnTo>
                  <a:pt x="1012702" y="915762"/>
                </a:lnTo>
                <a:lnTo>
                  <a:pt x="983017" y="950647"/>
                </a:lnTo>
                <a:lnTo>
                  <a:pt x="950647" y="983017"/>
                </a:lnTo>
                <a:lnTo>
                  <a:pt x="915762" y="1012702"/>
                </a:lnTo>
                <a:lnTo>
                  <a:pt x="878532" y="1039531"/>
                </a:lnTo>
                <a:lnTo>
                  <a:pt x="839127" y="1063335"/>
                </a:lnTo>
                <a:lnTo>
                  <a:pt x="797718" y="1083943"/>
                </a:lnTo>
                <a:lnTo>
                  <a:pt x="754473" y="1101186"/>
                </a:lnTo>
                <a:lnTo>
                  <a:pt x="709564" y="1114893"/>
                </a:lnTo>
                <a:lnTo>
                  <a:pt x="663160" y="1124895"/>
                </a:lnTo>
                <a:lnTo>
                  <a:pt x="615432" y="1131020"/>
                </a:lnTo>
                <a:lnTo>
                  <a:pt x="566550" y="1133100"/>
                </a:lnTo>
                <a:close/>
              </a:path>
            </a:pathLst>
          </a:custGeom>
          <a:solidFill>
            <a:srgbClr val="D5D0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36938" y="3410753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547500" y="1095100"/>
                </a:moveTo>
                <a:lnTo>
                  <a:pt x="500258" y="1093090"/>
                </a:lnTo>
                <a:lnTo>
                  <a:pt x="454132" y="1087170"/>
                </a:lnTo>
                <a:lnTo>
                  <a:pt x="409287" y="1077504"/>
                </a:lnTo>
                <a:lnTo>
                  <a:pt x="365887" y="1064255"/>
                </a:lnTo>
                <a:lnTo>
                  <a:pt x="324096" y="1047590"/>
                </a:lnTo>
                <a:lnTo>
                  <a:pt x="284078" y="1027672"/>
                </a:lnTo>
                <a:lnTo>
                  <a:pt x="245998" y="1004665"/>
                </a:lnTo>
                <a:lnTo>
                  <a:pt x="210021" y="978733"/>
                </a:lnTo>
                <a:lnTo>
                  <a:pt x="176309" y="950042"/>
                </a:lnTo>
                <a:lnTo>
                  <a:pt x="145029" y="918755"/>
                </a:lnTo>
                <a:lnTo>
                  <a:pt x="116343" y="885038"/>
                </a:lnTo>
                <a:lnTo>
                  <a:pt x="90417" y="849053"/>
                </a:lnTo>
                <a:lnTo>
                  <a:pt x="67415" y="810966"/>
                </a:lnTo>
                <a:lnTo>
                  <a:pt x="47500" y="770940"/>
                </a:lnTo>
                <a:lnTo>
                  <a:pt x="30838" y="729141"/>
                </a:lnTo>
                <a:lnTo>
                  <a:pt x="17593" y="685733"/>
                </a:lnTo>
                <a:lnTo>
                  <a:pt x="7928" y="640879"/>
                </a:lnTo>
                <a:lnTo>
                  <a:pt x="2009" y="594745"/>
                </a:lnTo>
                <a:lnTo>
                  <a:pt x="0" y="547494"/>
                </a:lnTo>
                <a:lnTo>
                  <a:pt x="2009" y="500253"/>
                </a:lnTo>
                <a:lnTo>
                  <a:pt x="7928" y="454127"/>
                </a:lnTo>
                <a:lnTo>
                  <a:pt x="17593" y="409282"/>
                </a:lnTo>
                <a:lnTo>
                  <a:pt x="30838" y="365882"/>
                </a:lnTo>
                <a:lnTo>
                  <a:pt x="47500" y="324091"/>
                </a:lnTo>
                <a:lnTo>
                  <a:pt x="67415" y="284074"/>
                </a:lnTo>
                <a:lnTo>
                  <a:pt x="90417" y="245995"/>
                </a:lnTo>
                <a:lnTo>
                  <a:pt x="116343" y="210017"/>
                </a:lnTo>
                <a:lnTo>
                  <a:pt x="145029" y="176306"/>
                </a:lnTo>
                <a:lnTo>
                  <a:pt x="176309" y="145026"/>
                </a:lnTo>
                <a:lnTo>
                  <a:pt x="210021" y="116341"/>
                </a:lnTo>
                <a:lnTo>
                  <a:pt x="245998" y="90415"/>
                </a:lnTo>
                <a:lnTo>
                  <a:pt x="284078" y="67413"/>
                </a:lnTo>
                <a:lnTo>
                  <a:pt x="324096" y="47499"/>
                </a:lnTo>
                <a:lnTo>
                  <a:pt x="365887" y="30838"/>
                </a:lnTo>
                <a:lnTo>
                  <a:pt x="409287" y="17592"/>
                </a:lnTo>
                <a:lnTo>
                  <a:pt x="454132" y="7928"/>
                </a:lnTo>
                <a:lnTo>
                  <a:pt x="500258" y="2009"/>
                </a:lnTo>
                <a:lnTo>
                  <a:pt x="547500" y="0"/>
                </a:lnTo>
                <a:lnTo>
                  <a:pt x="594742" y="2009"/>
                </a:lnTo>
                <a:lnTo>
                  <a:pt x="640869" y="7928"/>
                </a:lnTo>
                <a:lnTo>
                  <a:pt x="685716" y="17592"/>
                </a:lnTo>
                <a:lnTo>
                  <a:pt x="729119" y="30838"/>
                </a:lnTo>
                <a:lnTo>
                  <a:pt x="770912" y="47499"/>
                </a:lnTo>
                <a:lnTo>
                  <a:pt x="810933" y="67413"/>
                </a:lnTo>
                <a:lnTo>
                  <a:pt x="849017" y="90415"/>
                </a:lnTo>
                <a:lnTo>
                  <a:pt x="884998" y="116341"/>
                </a:lnTo>
                <a:lnTo>
                  <a:pt x="918714" y="145026"/>
                </a:lnTo>
                <a:lnTo>
                  <a:pt x="949998" y="176306"/>
                </a:lnTo>
                <a:lnTo>
                  <a:pt x="978687" y="210017"/>
                </a:lnTo>
                <a:lnTo>
                  <a:pt x="1004617" y="245995"/>
                </a:lnTo>
                <a:lnTo>
                  <a:pt x="1027623" y="284074"/>
                </a:lnTo>
                <a:lnTo>
                  <a:pt x="1047541" y="324091"/>
                </a:lnTo>
                <a:lnTo>
                  <a:pt x="1064206" y="365882"/>
                </a:lnTo>
                <a:lnTo>
                  <a:pt x="1077454" y="409282"/>
                </a:lnTo>
                <a:lnTo>
                  <a:pt x="1087120" y="454127"/>
                </a:lnTo>
                <a:lnTo>
                  <a:pt x="1093040" y="500253"/>
                </a:lnTo>
                <a:lnTo>
                  <a:pt x="1095050" y="547494"/>
                </a:lnTo>
                <a:lnTo>
                  <a:pt x="1093040" y="594745"/>
                </a:lnTo>
                <a:lnTo>
                  <a:pt x="1087120" y="640879"/>
                </a:lnTo>
                <a:lnTo>
                  <a:pt x="1077454" y="685733"/>
                </a:lnTo>
                <a:lnTo>
                  <a:pt x="1064206" y="729141"/>
                </a:lnTo>
                <a:lnTo>
                  <a:pt x="1047541" y="770940"/>
                </a:lnTo>
                <a:lnTo>
                  <a:pt x="1027623" y="810966"/>
                </a:lnTo>
                <a:lnTo>
                  <a:pt x="1004617" y="849053"/>
                </a:lnTo>
                <a:lnTo>
                  <a:pt x="978687" y="885038"/>
                </a:lnTo>
                <a:lnTo>
                  <a:pt x="949998" y="918755"/>
                </a:lnTo>
                <a:lnTo>
                  <a:pt x="918713" y="950042"/>
                </a:lnTo>
                <a:lnTo>
                  <a:pt x="884998" y="978733"/>
                </a:lnTo>
                <a:lnTo>
                  <a:pt x="849017" y="1004665"/>
                </a:lnTo>
                <a:lnTo>
                  <a:pt x="810933" y="1027672"/>
                </a:lnTo>
                <a:lnTo>
                  <a:pt x="770912" y="1047590"/>
                </a:lnTo>
                <a:lnTo>
                  <a:pt x="729118" y="1064255"/>
                </a:lnTo>
                <a:lnTo>
                  <a:pt x="685716" y="1077504"/>
                </a:lnTo>
                <a:lnTo>
                  <a:pt x="640869" y="1087170"/>
                </a:lnTo>
                <a:lnTo>
                  <a:pt x="594742" y="1093090"/>
                </a:lnTo>
                <a:lnTo>
                  <a:pt x="547500" y="1095100"/>
                </a:lnTo>
                <a:close/>
              </a:path>
            </a:pathLst>
          </a:custGeom>
          <a:solidFill>
            <a:srgbClr val="F4F1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30884" y="3556863"/>
            <a:ext cx="73660" cy="431800"/>
          </a:xfrm>
          <a:custGeom>
            <a:avLst/>
            <a:gdLst/>
            <a:ahLst/>
            <a:cxnLst/>
            <a:rect l="l" t="t" r="r" b="b"/>
            <a:pathLst>
              <a:path w="73660" h="431800">
                <a:moveTo>
                  <a:pt x="35999" y="431329"/>
                </a:moveTo>
                <a:lnTo>
                  <a:pt x="19781" y="427857"/>
                </a:lnTo>
                <a:lnTo>
                  <a:pt x="8583" y="418385"/>
                </a:lnTo>
                <a:lnTo>
                  <a:pt x="2093" y="404329"/>
                </a:lnTo>
                <a:lnTo>
                  <a:pt x="0" y="387107"/>
                </a:lnTo>
                <a:lnTo>
                  <a:pt x="0" y="44277"/>
                </a:lnTo>
                <a:lnTo>
                  <a:pt x="2093" y="27046"/>
                </a:lnTo>
                <a:lnTo>
                  <a:pt x="8583" y="12972"/>
                </a:lnTo>
                <a:lnTo>
                  <a:pt x="19781" y="3480"/>
                </a:lnTo>
                <a:lnTo>
                  <a:pt x="35999" y="0"/>
                </a:lnTo>
                <a:lnTo>
                  <a:pt x="52435" y="3177"/>
                </a:lnTo>
                <a:lnTo>
                  <a:pt x="64110" y="11999"/>
                </a:lnTo>
                <a:lnTo>
                  <a:pt x="71077" y="25406"/>
                </a:lnTo>
                <a:lnTo>
                  <a:pt x="73388" y="42332"/>
                </a:lnTo>
                <a:lnTo>
                  <a:pt x="73388" y="385163"/>
                </a:lnTo>
                <a:lnTo>
                  <a:pt x="71077" y="402688"/>
                </a:lnTo>
                <a:lnTo>
                  <a:pt x="64110" y="417412"/>
                </a:lnTo>
                <a:lnTo>
                  <a:pt x="52435" y="427553"/>
                </a:lnTo>
                <a:lnTo>
                  <a:pt x="35999" y="431329"/>
                </a:lnTo>
                <a:close/>
              </a:path>
            </a:pathLst>
          </a:custGeom>
          <a:solidFill>
            <a:srgbClr val="1C18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79520" y="3777653"/>
            <a:ext cx="281940" cy="220979"/>
          </a:xfrm>
          <a:custGeom>
            <a:avLst/>
            <a:gdLst/>
            <a:ahLst/>
            <a:cxnLst/>
            <a:rect l="l" t="t" r="r" b="b"/>
            <a:pathLst>
              <a:path w="281939" h="220979">
                <a:moveTo>
                  <a:pt x="36724" y="220803"/>
                </a:moveTo>
                <a:lnTo>
                  <a:pt x="19941" y="216399"/>
                </a:lnTo>
                <a:lnTo>
                  <a:pt x="6585" y="204817"/>
                </a:lnTo>
                <a:lnTo>
                  <a:pt x="0" y="189059"/>
                </a:lnTo>
                <a:lnTo>
                  <a:pt x="1190" y="173297"/>
                </a:lnTo>
                <a:lnTo>
                  <a:pt x="214639" y="10097"/>
                </a:lnTo>
                <a:lnTo>
                  <a:pt x="246361" y="0"/>
                </a:lnTo>
                <a:lnTo>
                  <a:pt x="261139" y="4519"/>
                </a:lnTo>
                <a:lnTo>
                  <a:pt x="273583" y="16152"/>
                </a:lnTo>
                <a:lnTo>
                  <a:pt x="281057" y="31851"/>
                </a:lnTo>
                <a:lnTo>
                  <a:pt x="281874" y="47492"/>
                </a:lnTo>
                <a:lnTo>
                  <a:pt x="276130" y="62019"/>
                </a:lnTo>
                <a:lnTo>
                  <a:pt x="263916" y="74374"/>
                </a:lnTo>
                <a:lnTo>
                  <a:pt x="71362" y="210539"/>
                </a:lnTo>
                <a:lnTo>
                  <a:pt x="54632" y="218645"/>
                </a:lnTo>
                <a:lnTo>
                  <a:pt x="36724" y="220803"/>
                </a:lnTo>
                <a:close/>
              </a:path>
            </a:pathLst>
          </a:custGeom>
          <a:solidFill>
            <a:srgbClr val="1C18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07495" y="3910804"/>
            <a:ext cx="143387" cy="143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48660" y="4040136"/>
            <a:ext cx="1092835" cy="521970"/>
          </a:xfrm>
          <a:custGeom>
            <a:avLst/>
            <a:gdLst/>
            <a:ahLst/>
            <a:cxnLst/>
            <a:rect l="l" t="t" r="r" b="b"/>
            <a:pathLst>
              <a:path w="1092835" h="521970">
                <a:moveTo>
                  <a:pt x="1025490" y="521883"/>
                </a:moveTo>
                <a:lnTo>
                  <a:pt x="255275" y="515828"/>
                </a:lnTo>
                <a:lnTo>
                  <a:pt x="205768" y="494870"/>
                </a:lnTo>
                <a:lnTo>
                  <a:pt x="185553" y="444995"/>
                </a:lnTo>
                <a:lnTo>
                  <a:pt x="0" y="69721"/>
                </a:lnTo>
                <a:lnTo>
                  <a:pt x="5723" y="42421"/>
                </a:lnTo>
                <a:lnTo>
                  <a:pt x="20958" y="20194"/>
                </a:lnTo>
                <a:lnTo>
                  <a:pt x="43421" y="5300"/>
                </a:lnTo>
                <a:lnTo>
                  <a:pt x="70832" y="0"/>
                </a:lnTo>
                <a:lnTo>
                  <a:pt x="826436" y="5888"/>
                </a:lnTo>
                <a:lnTo>
                  <a:pt x="856035" y="8684"/>
                </a:lnTo>
                <a:lnTo>
                  <a:pt x="878269" y="21673"/>
                </a:lnTo>
                <a:lnTo>
                  <a:pt x="895670" y="44505"/>
                </a:lnTo>
                <a:lnTo>
                  <a:pt x="910769" y="76832"/>
                </a:lnTo>
                <a:lnTo>
                  <a:pt x="1088156" y="435606"/>
                </a:lnTo>
                <a:lnTo>
                  <a:pt x="1092778" y="466095"/>
                </a:lnTo>
                <a:lnTo>
                  <a:pt x="1079343" y="493932"/>
                </a:lnTo>
                <a:lnTo>
                  <a:pt x="1054648" y="514176"/>
                </a:lnTo>
                <a:lnTo>
                  <a:pt x="1025490" y="521883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73214" y="4246023"/>
            <a:ext cx="930910" cy="288925"/>
          </a:xfrm>
          <a:custGeom>
            <a:avLst/>
            <a:gdLst/>
            <a:ahLst/>
            <a:cxnLst/>
            <a:rect l="l" t="t" r="r" b="b"/>
            <a:pathLst>
              <a:path w="930910" h="288925">
                <a:moveTo>
                  <a:pt x="867269" y="288719"/>
                </a:moveTo>
                <a:lnTo>
                  <a:pt x="164831" y="283275"/>
                </a:lnTo>
                <a:lnTo>
                  <a:pt x="119679" y="262893"/>
                </a:lnTo>
                <a:lnTo>
                  <a:pt x="101276" y="214386"/>
                </a:lnTo>
                <a:lnTo>
                  <a:pt x="0" y="0"/>
                </a:lnTo>
                <a:lnTo>
                  <a:pt x="801936" y="0"/>
                </a:lnTo>
                <a:lnTo>
                  <a:pt x="919435" y="212497"/>
                </a:lnTo>
                <a:lnTo>
                  <a:pt x="930651" y="249477"/>
                </a:lnTo>
                <a:lnTo>
                  <a:pt x="919414" y="272962"/>
                </a:lnTo>
                <a:lnTo>
                  <a:pt x="895146" y="285270"/>
                </a:lnTo>
                <a:lnTo>
                  <a:pt x="867269" y="288719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47326" y="4063525"/>
            <a:ext cx="1045844" cy="563880"/>
          </a:xfrm>
          <a:custGeom>
            <a:avLst/>
            <a:gdLst/>
            <a:ahLst/>
            <a:cxnLst/>
            <a:rect l="l" t="t" r="r" b="b"/>
            <a:pathLst>
              <a:path w="1045845" h="563879">
                <a:moveTo>
                  <a:pt x="976046" y="563383"/>
                </a:moveTo>
                <a:lnTo>
                  <a:pt x="221553" y="506772"/>
                </a:lnTo>
                <a:lnTo>
                  <a:pt x="174352" y="483370"/>
                </a:lnTo>
                <a:lnTo>
                  <a:pt x="157776" y="434218"/>
                </a:lnTo>
                <a:lnTo>
                  <a:pt x="0" y="62166"/>
                </a:lnTo>
                <a:lnTo>
                  <a:pt x="7373" y="36374"/>
                </a:lnTo>
                <a:lnTo>
                  <a:pt x="23735" y="16083"/>
                </a:lnTo>
                <a:lnTo>
                  <a:pt x="46702" y="3291"/>
                </a:lnTo>
                <a:lnTo>
                  <a:pt x="73888" y="0"/>
                </a:lnTo>
                <a:lnTo>
                  <a:pt x="814047" y="55555"/>
                </a:lnTo>
                <a:lnTo>
                  <a:pt x="842901" y="60173"/>
                </a:lnTo>
                <a:lnTo>
                  <a:pt x="863880" y="74089"/>
                </a:lnTo>
                <a:lnTo>
                  <a:pt x="879484" y="97140"/>
                </a:lnTo>
                <a:lnTo>
                  <a:pt x="892213" y="129165"/>
                </a:lnTo>
                <a:lnTo>
                  <a:pt x="1042990" y="484828"/>
                </a:lnTo>
                <a:lnTo>
                  <a:pt x="1045568" y="514360"/>
                </a:lnTo>
                <a:lnTo>
                  <a:pt x="1030622" y="540168"/>
                </a:lnTo>
                <a:lnTo>
                  <a:pt x="1005123" y="557945"/>
                </a:lnTo>
                <a:lnTo>
                  <a:pt x="976046" y="563383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60659" y="4264523"/>
            <a:ext cx="896619" cy="334645"/>
          </a:xfrm>
          <a:custGeom>
            <a:avLst/>
            <a:gdLst/>
            <a:ahLst/>
            <a:cxnLst/>
            <a:rect l="l" t="t" r="r" b="b"/>
            <a:pathLst>
              <a:path w="896620" h="334645">
                <a:moveTo>
                  <a:pt x="831436" y="334052"/>
                </a:moveTo>
                <a:lnTo>
                  <a:pt x="143387" y="282441"/>
                </a:lnTo>
                <a:lnTo>
                  <a:pt x="100401" y="259907"/>
                </a:lnTo>
                <a:lnTo>
                  <a:pt x="85499" y="212164"/>
                </a:lnTo>
                <a:lnTo>
                  <a:pt x="0" y="0"/>
                </a:lnTo>
                <a:lnTo>
                  <a:pt x="785937" y="52888"/>
                </a:lnTo>
                <a:lnTo>
                  <a:pt x="887436" y="264386"/>
                </a:lnTo>
                <a:lnTo>
                  <a:pt x="896076" y="300591"/>
                </a:lnTo>
                <a:lnTo>
                  <a:pt x="883561" y="322365"/>
                </a:lnTo>
                <a:lnTo>
                  <a:pt x="858983" y="332565"/>
                </a:lnTo>
                <a:lnTo>
                  <a:pt x="831436" y="334052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23993" y="4044803"/>
            <a:ext cx="915669" cy="694690"/>
          </a:xfrm>
          <a:custGeom>
            <a:avLst/>
            <a:gdLst/>
            <a:ahLst/>
            <a:cxnLst/>
            <a:rect l="l" t="t" r="r" b="b"/>
            <a:pathLst>
              <a:path w="915670" h="694689">
                <a:moveTo>
                  <a:pt x="839992" y="694215"/>
                </a:moveTo>
                <a:lnTo>
                  <a:pt x="69777" y="688215"/>
                </a:lnTo>
                <a:lnTo>
                  <a:pt x="20222" y="667215"/>
                </a:lnTo>
                <a:lnTo>
                  <a:pt x="0" y="617383"/>
                </a:lnTo>
                <a:lnTo>
                  <a:pt x="4277" y="69721"/>
                </a:lnTo>
                <a:lnTo>
                  <a:pt x="10032" y="42398"/>
                </a:lnTo>
                <a:lnTo>
                  <a:pt x="25277" y="20173"/>
                </a:lnTo>
                <a:lnTo>
                  <a:pt x="47730" y="5292"/>
                </a:lnTo>
                <a:lnTo>
                  <a:pt x="75110" y="0"/>
                </a:lnTo>
                <a:lnTo>
                  <a:pt x="845325" y="5999"/>
                </a:lnTo>
                <a:lnTo>
                  <a:pt x="872649" y="11747"/>
                </a:lnTo>
                <a:lnTo>
                  <a:pt x="894880" y="26978"/>
                </a:lnTo>
                <a:lnTo>
                  <a:pt x="909777" y="49429"/>
                </a:lnTo>
                <a:lnTo>
                  <a:pt x="915102" y="76832"/>
                </a:lnTo>
                <a:lnTo>
                  <a:pt x="910824" y="624494"/>
                </a:lnTo>
                <a:lnTo>
                  <a:pt x="905093" y="651809"/>
                </a:lnTo>
                <a:lnTo>
                  <a:pt x="889845" y="674021"/>
                </a:lnTo>
                <a:lnTo>
                  <a:pt x="867379" y="688899"/>
                </a:lnTo>
                <a:lnTo>
                  <a:pt x="839992" y="694215"/>
                </a:lnTo>
                <a:close/>
              </a:path>
            </a:pathLst>
          </a:custGeom>
          <a:solidFill>
            <a:srgbClr val="951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64271" y="4254356"/>
            <a:ext cx="833755" cy="457834"/>
          </a:xfrm>
          <a:custGeom>
            <a:avLst/>
            <a:gdLst/>
            <a:ahLst/>
            <a:cxnLst/>
            <a:rect l="l" t="t" r="r" b="b"/>
            <a:pathLst>
              <a:path w="833754" h="457835">
                <a:moveTo>
                  <a:pt x="765992" y="457384"/>
                </a:moveTo>
                <a:lnTo>
                  <a:pt x="63610" y="451940"/>
                </a:lnTo>
                <a:lnTo>
                  <a:pt x="18409" y="431558"/>
                </a:lnTo>
                <a:lnTo>
                  <a:pt x="0" y="383051"/>
                </a:lnTo>
                <a:lnTo>
                  <a:pt x="2999" y="0"/>
                </a:lnTo>
                <a:lnTo>
                  <a:pt x="833658" y="6499"/>
                </a:lnTo>
                <a:lnTo>
                  <a:pt x="830658" y="389551"/>
                </a:lnTo>
                <a:lnTo>
                  <a:pt x="825414" y="416127"/>
                </a:lnTo>
                <a:lnTo>
                  <a:pt x="811492" y="437738"/>
                </a:lnTo>
                <a:lnTo>
                  <a:pt x="790987" y="452215"/>
                </a:lnTo>
                <a:lnTo>
                  <a:pt x="765992" y="457384"/>
                </a:lnTo>
                <a:close/>
              </a:path>
            </a:pathLst>
          </a:custGeom>
          <a:solidFill>
            <a:srgbClr val="739C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01882" y="4065025"/>
            <a:ext cx="915669" cy="694690"/>
          </a:xfrm>
          <a:custGeom>
            <a:avLst/>
            <a:gdLst/>
            <a:ahLst/>
            <a:cxnLst/>
            <a:rect l="l" t="t" r="r" b="b"/>
            <a:pathLst>
              <a:path w="915670" h="694689">
                <a:moveTo>
                  <a:pt x="839992" y="694215"/>
                </a:moveTo>
                <a:lnTo>
                  <a:pt x="69721" y="688215"/>
                </a:lnTo>
                <a:lnTo>
                  <a:pt x="20215" y="667257"/>
                </a:lnTo>
                <a:lnTo>
                  <a:pt x="0" y="617383"/>
                </a:lnTo>
                <a:lnTo>
                  <a:pt x="4277" y="69721"/>
                </a:lnTo>
                <a:lnTo>
                  <a:pt x="10032" y="42421"/>
                </a:lnTo>
                <a:lnTo>
                  <a:pt x="25277" y="20194"/>
                </a:lnTo>
                <a:lnTo>
                  <a:pt x="47730" y="5300"/>
                </a:lnTo>
                <a:lnTo>
                  <a:pt x="75110" y="0"/>
                </a:lnTo>
                <a:lnTo>
                  <a:pt x="845325" y="6055"/>
                </a:lnTo>
                <a:lnTo>
                  <a:pt x="872649" y="11770"/>
                </a:lnTo>
                <a:lnTo>
                  <a:pt x="894880" y="26985"/>
                </a:lnTo>
                <a:lnTo>
                  <a:pt x="909777" y="49430"/>
                </a:lnTo>
                <a:lnTo>
                  <a:pt x="915102" y="76832"/>
                </a:lnTo>
                <a:lnTo>
                  <a:pt x="910824" y="624494"/>
                </a:lnTo>
                <a:lnTo>
                  <a:pt x="905077" y="651817"/>
                </a:lnTo>
                <a:lnTo>
                  <a:pt x="889845" y="674042"/>
                </a:lnTo>
                <a:lnTo>
                  <a:pt x="867395" y="688923"/>
                </a:lnTo>
                <a:lnTo>
                  <a:pt x="839992" y="694215"/>
                </a:lnTo>
                <a:close/>
              </a:path>
            </a:pathLst>
          </a:custGeom>
          <a:solidFill>
            <a:srgbClr val="BE1A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42160" y="4274579"/>
            <a:ext cx="833755" cy="457834"/>
          </a:xfrm>
          <a:custGeom>
            <a:avLst/>
            <a:gdLst/>
            <a:ahLst/>
            <a:cxnLst/>
            <a:rect l="l" t="t" r="r" b="b"/>
            <a:pathLst>
              <a:path w="833754" h="457835">
                <a:moveTo>
                  <a:pt x="765992" y="457440"/>
                </a:moveTo>
                <a:lnTo>
                  <a:pt x="63610" y="451940"/>
                </a:lnTo>
                <a:lnTo>
                  <a:pt x="18409" y="431565"/>
                </a:lnTo>
                <a:lnTo>
                  <a:pt x="0" y="383107"/>
                </a:lnTo>
                <a:lnTo>
                  <a:pt x="2999" y="0"/>
                </a:lnTo>
                <a:lnTo>
                  <a:pt x="833603" y="6499"/>
                </a:lnTo>
                <a:lnTo>
                  <a:pt x="830658" y="389551"/>
                </a:lnTo>
                <a:lnTo>
                  <a:pt x="825414" y="416135"/>
                </a:lnTo>
                <a:lnTo>
                  <a:pt x="811492" y="437766"/>
                </a:lnTo>
                <a:lnTo>
                  <a:pt x="790987" y="452262"/>
                </a:lnTo>
                <a:lnTo>
                  <a:pt x="765992" y="457440"/>
                </a:lnTo>
                <a:close/>
              </a:path>
            </a:pathLst>
          </a:custGeom>
          <a:solidFill>
            <a:srgbClr val="ECF0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777436" y="4136080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80" h="68579">
                <a:moveTo>
                  <a:pt x="33944" y="68499"/>
                </a:moveTo>
                <a:lnTo>
                  <a:pt x="20648" y="65694"/>
                </a:lnTo>
                <a:lnTo>
                  <a:pt x="9826" y="58270"/>
                </a:lnTo>
                <a:lnTo>
                  <a:pt x="2577" y="47335"/>
                </a:lnTo>
                <a:lnTo>
                  <a:pt x="0" y="33999"/>
                </a:lnTo>
                <a:lnTo>
                  <a:pt x="2804" y="20679"/>
                </a:lnTo>
                <a:lnTo>
                  <a:pt x="10229" y="9854"/>
                </a:lnTo>
                <a:lnTo>
                  <a:pt x="21163" y="2601"/>
                </a:lnTo>
                <a:lnTo>
                  <a:pt x="34499" y="0"/>
                </a:lnTo>
                <a:lnTo>
                  <a:pt x="47795" y="2804"/>
                </a:lnTo>
                <a:lnTo>
                  <a:pt x="58617" y="10229"/>
                </a:lnTo>
                <a:lnTo>
                  <a:pt x="65866" y="21163"/>
                </a:lnTo>
                <a:lnTo>
                  <a:pt x="68443" y="34499"/>
                </a:lnTo>
                <a:lnTo>
                  <a:pt x="65647" y="47819"/>
                </a:lnTo>
                <a:lnTo>
                  <a:pt x="58235" y="58645"/>
                </a:lnTo>
                <a:lnTo>
                  <a:pt x="47303" y="65897"/>
                </a:lnTo>
                <a:lnTo>
                  <a:pt x="33944" y="68499"/>
                </a:lnTo>
                <a:close/>
              </a:path>
            </a:pathLst>
          </a:custGeom>
          <a:solidFill>
            <a:srgbClr val="587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63820" y="4141024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3999" y="68443"/>
                </a:moveTo>
                <a:lnTo>
                  <a:pt x="20679" y="65639"/>
                </a:lnTo>
                <a:lnTo>
                  <a:pt x="9854" y="58214"/>
                </a:lnTo>
                <a:lnTo>
                  <a:pt x="2601" y="47279"/>
                </a:lnTo>
                <a:lnTo>
                  <a:pt x="0" y="33944"/>
                </a:lnTo>
                <a:lnTo>
                  <a:pt x="2804" y="20648"/>
                </a:lnTo>
                <a:lnTo>
                  <a:pt x="10229" y="9826"/>
                </a:lnTo>
                <a:lnTo>
                  <a:pt x="21163" y="2577"/>
                </a:lnTo>
                <a:lnTo>
                  <a:pt x="34499" y="0"/>
                </a:lnTo>
                <a:lnTo>
                  <a:pt x="47819" y="2773"/>
                </a:lnTo>
                <a:lnTo>
                  <a:pt x="58645" y="10187"/>
                </a:lnTo>
                <a:lnTo>
                  <a:pt x="65897" y="21132"/>
                </a:lnTo>
                <a:lnTo>
                  <a:pt x="68499" y="34499"/>
                </a:lnTo>
                <a:lnTo>
                  <a:pt x="65694" y="47795"/>
                </a:lnTo>
                <a:lnTo>
                  <a:pt x="58270" y="58617"/>
                </a:lnTo>
                <a:lnTo>
                  <a:pt x="47335" y="65866"/>
                </a:lnTo>
                <a:lnTo>
                  <a:pt x="33999" y="68443"/>
                </a:lnTo>
                <a:close/>
              </a:path>
            </a:pathLst>
          </a:custGeom>
          <a:solidFill>
            <a:srgbClr val="587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768214" y="3983081"/>
            <a:ext cx="188595" cy="222250"/>
          </a:xfrm>
          <a:custGeom>
            <a:avLst/>
            <a:gdLst/>
            <a:ahLst/>
            <a:cxnLst/>
            <a:rect l="l" t="t" r="r" b="b"/>
            <a:pathLst>
              <a:path w="188594" h="222250">
                <a:moveTo>
                  <a:pt x="54490" y="221750"/>
                </a:moveTo>
                <a:lnTo>
                  <a:pt x="21843" y="201571"/>
                </a:lnTo>
                <a:lnTo>
                  <a:pt x="2468" y="151935"/>
                </a:lnTo>
                <a:lnTo>
                  <a:pt x="0" y="123221"/>
                </a:lnTo>
                <a:lnTo>
                  <a:pt x="8270" y="75007"/>
                </a:lnTo>
                <a:lnTo>
                  <a:pt x="30083" y="35756"/>
                </a:lnTo>
                <a:lnTo>
                  <a:pt x="62186" y="9433"/>
                </a:lnTo>
                <a:lnTo>
                  <a:pt x="101332" y="0"/>
                </a:lnTo>
                <a:lnTo>
                  <a:pt x="131608" y="4694"/>
                </a:lnTo>
                <a:lnTo>
                  <a:pt x="156415" y="18347"/>
                </a:lnTo>
                <a:lnTo>
                  <a:pt x="175472" y="41062"/>
                </a:lnTo>
                <a:lnTo>
                  <a:pt x="179623" y="51221"/>
                </a:lnTo>
                <a:lnTo>
                  <a:pt x="100943" y="51221"/>
                </a:lnTo>
                <a:lnTo>
                  <a:pt x="77959" y="56750"/>
                </a:lnTo>
                <a:lnTo>
                  <a:pt x="59110" y="72200"/>
                </a:lnTo>
                <a:lnTo>
                  <a:pt x="46303" y="95244"/>
                </a:lnTo>
                <a:lnTo>
                  <a:pt x="41443" y="123554"/>
                </a:lnTo>
                <a:lnTo>
                  <a:pt x="43975" y="145376"/>
                </a:lnTo>
                <a:lnTo>
                  <a:pt x="51360" y="164588"/>
                </a:lnTo>
                <a:lnTo>
                  <a:pt x="62787" y="180186"/>
                </a:lnTo>
                <a:lnTo>
                  <a:pt x="77443" y="191164"/>
                </a:lnTo>
                <a:lnTo>
                  <a:pt x="74702" y="203012"/>
                </a:lnTo>
                <a:lnTo>
                  <a:pt x="66971" y="214491"/>
                </a:lnTo>
                <a:lnTo>
                  <a:pt x="54490" y="221750"/>
                </a:lnTo>
                <a:close/>
              </a:path>
              <a:path w="188594" h="222250">
                <a:moveTo>
                  <a:pt x="142554" y="72610"/>
                </a:moveTo>
                <a:lnTo>
                  <a:pt x="134505" y="61041"/>
                </a:lnTo>
                <a:lnTo>
                  <a:pt x="125457" y="54645"/>
                </a:lnTo>
                <a:lnTo>
                  <a:pt x="114554" y="51884"/>
                </a:lnTo>
                <a:lnTo>
                  <a:pt x="100943" y="51221"/>
                </a:lnTo>
                <a:lnTo>
                  <a:pt x="179623" y="51221"/>
                </a:lnTo>
                <a:lnTo>
                  <a:pt x="188115" y="72006"/>
                </a:lnTo>
                <a:lnTo>
                  <a:pt x="166067" y="72006"/>
                </a:lnTo>
                <a:lnTo>
                  <a:pt x="153686" y="72060"/>
                </a:lnTo>
                <a:lnTo>
                  <a:pt x="142554" y="72610"/>
                </a:lnTo>
                <a:close/>
              </a:path>
              <a:path w="188594" h="222250">
                <a:moveTo>
                  <a:pt x="188498" y="72943"/>
                </a:moveTo>
                <a:lnTo>
                  <a:pt x="178178" y="72336"/>
                </a:lnTo>
                <a:lnTo>
                  <a:pt x="166067" y="72006"/>
                </a:lnTo>
                <a:lnTo>
                  <a:pt x="188115" y="72006"/>
                </a:lnTo>
                <a:lnTo>
                  <a:pt x="188498" y="72943"/>
                </a:lnTo>
                <a:close/>
              </a:path>
            </a:pathLst>
          </a:custGeom>
          <a:solidFill>
            <a:srgbClr val="9E93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54598" y="3986859"/>
            <a:ext cx="186055" cy="222250"/>
          </a:xfrm>
          <a:custGeom>
            <a:avLst/>
            <a:gdLst/>
            <a:ahLst/>
            <a:cxnLst/>
            <a:rect l="l" t="t" r="r" b="b"/>
            <a:pathLst>
              <a:path w="186054" h="222250">
                <a:moveTo>
                  <a:pt x="54522" y="221750"/>
                </a:moveTo>
                <a:lnTo>
                  <a:pt x="21874" y="201579"/>
                </a:lnTo>
                <a:lnTo>
                  <a:pt x="2493" y="151958"/>
                </a:lnTo>
                <a:lnTo>
                  <a:pt x="0" y="123221"/>
                </a:lnTo>
                <a:lnTo>
                  <a:pt x="8270" y="75007"/>
                </a:lnTo>
                <a:lnTo>
                  <a:pt x="30083" y="35756"/>
                </a:lnTo>
                <a:lnTo>
                  <a:pt x="62186" y="9433"/>
                </a:lnTo>
                <a:lnTo>
                  <a:pt x="101332" y="0"/>
                </a:lnTo>
                <a:lnTo>
                  <a:pt x="131232" y="3861"/>
                </a:lnTo>
                <a:lnTo>
                  <a:pt x="155158" y="15680"/>
                </a:lnTo>
                <a:lnTo>
                  <a:pt x="173323" y="36562"/>
                </a:lnTo>
                <a:lnTo>
                  <a:pt x="179221" y="51073"/>
                </a:lnTo>
                <a:lnTo>
                  <a:pt x="114163" y="51073"/>
                </a:lnTo>
                <a:lnTo>
                  <a:pt x="100943" y="51277"/>
                </a:lnTo>
                <a:lnTo>
                  <a:pt x="77991" y="56805"/>
                </a:lnTo>
                <a:lnTo>
                  <a:pt x="59159" y="72249"/>
                </a:lnTo>
                <a:lnTo>
                  <a:pt x="46358" y="95276"/>
                </a:lnTo>
                <a:lnTo>
                  <a:pt x="41499" y="123554"/>
                </a:lnTo>
                <a:lnTo>
                  <a:pt x="44030" y="145384"/>
                </a:lnTo>
                <a:lnTo>
                  <a:pt x="51416" y="164609"/>
                </a:lnTo>
                <a:lnTo>
                  <a:pt x="62843" y="180210"/>
                </a:lnTo>
                <a:lnTo>
                  <a:pt x="77499" y="191164"/>
                </a:lnTo>
                <a:lnTo>
                  <a:pt x="74750" y="203012"/>
                </a:lnTo>
                <a:lnTo>
                  <a:pt x="67006" y="214491"/>
                </a:lnTo>
                <a:lnTo>
                  <a:pt x="54522" y="221750"/>
                </a:lnTo>
                <a:close/>
              </a:path>
              <a:path w="186054" h="222250">
                <a:moveTo>
                  <a:pt x="139998" y="67221"/>
                </a:moveTo>
                <a:lnTo>
                  <a:pt x="132372" y="56519"/>
                </a:lnTo>
                <a:lnTo>
                  <a:pt x="124200" y="51978"/>
                </a:lnTo>
                <a:lnTo>
                  <a:pt x="114163" y="51073"/>
                </a:lnTo>
                <a:lnTo>
                  <a:pt x="179221" y="51073"/>
                </a:lnTo>
                <a:lnTo>
                  <a:pt x="185567" y="66686"/>
                </a:lnTo>
                <a:lnTo>
                  <a:pt x="163512" y="66686"/>
                </a:lnTo>
                <a:lnTo>
                  <a:pt x="151130" y="66727"/>
                </a:lnTo>
                <a:lnTo>
                  <a:pt x="139998" y="67221"/>
                </a:lnTo>
                <a:close/>
              </a:path>
              <a:path w="186054" h="222250">
                <a:moveTo>
                  <a:pt x="185942" y="67610"/>
                </a:moveTo>
                <a:lnTo>
                  <a:pt x="175623" y="67010"/>
                </a:lnTo>
                <a:lnTo>
                  <a:pt x="163512" y="66686"/>
                </a:lnTo>
                <a:lnTo>
                  <a:pt x="185567" y="66686"/>
                </a:lnTo>
                <a:lnTo>
                  <a:pt x="185942" y="67610"/>
                </a:lnTo>
                <a:close/>
              </a:path>
            </a:pathLst>
          </a:custGeom>
          <a:solidFill>
            <a:srgbClr val="9E93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0" y="228600"/>
            <a:ext cx="12192000" cy="1282700"/>
          </a:xfrm>
          <a:custGeom>
            <a:avLst/>
            <a:gdLst/>
            <a:ahLst/>
            <a:cxnLst/>
            <a:rect l="l" t="t" r="r" b="b"/>
            <a:pathLst>
              <a:path w="12192000" h="1282700">
                <a:moveTo>
                  <a:pt x="0" y="0"/>
                </a:moveTo>
                <a:lnTo>
                  <a:pt x="12192000" y="0"/>
                </a:lnTo>
                <a:lnTo>
                  <a:pt x="12192000" y="1282375"/>
                </a:lnTo>
                <a:lnTo>
                  <a:pt x="0" y="1282375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154100" y="235889"/>
            <a:ext cx="9871075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671195">
              <a:lnSpc>
                <a:spcPct val="116700"/>
              </a:lnSpc>
              <a:spcBef>
                <a:spcPts val="95"/>
              </a:spcBef>
            </a:pPr>
            <a:r>
              <a:rPr dirty="0" spc="360"/>
              <a:t>The </a:t>
            </a:r>
            <a:r>
              <a:rPr dirty="0" spc="220"/>
              <a:t>age </a:t>
            </a:r>
            <a:r>
              <a:rPr dirty="0" spc="285"/>
              <a:t>when </a:t>
            </a:r>
            <a:r>
              <a:rPr dirty="0" spc="325"/>
              <a:t>someone </a:t>
            </a:r>
            <a:r>
              <a:rPr dirty="0" spc="310"/>
              <a:t>becomes </a:t>
            </a:r>
            <a:r>
              <a:rPr dirty="0" spc="240"/>
              <a:t>infected  </a:t>
            </a:r>
            <a:r>
              <a:rPr dirty="0" spc="275"/>
              <a:t>determines</a:t>
            </a:r>
            <a:r>
              <a:rPr dirty="0" spc="45"/>
              <a:t> </a:t>
            </a:r>
            <a:r>
              <a:rPr dirty="0" spc="225"/>
              <a:t>what</a:t>
            </a:r>
            <a:r>
              <a:rPr dirty="0" spc="45"/>
              <a:t> </a:t>
            </a:r>
            <a:r>
              <a:rPr dirty="0" spc="240"/>
              <a:t>type</a:t>
            </a:r>
            <a:r>
              <a:rPr dirty="0" spc="50"/>
              <a:t> </a:t>
            </a:r>
            <a:r>
              <a:rPr dirty="0" spc="245"/>
              <a:t>of</a:t>
            </a:r>
            <a:r>
              <a:rPr dirty="0" spc="45"/>
              <a:t> </a:t>
            </a:r>
            <a:r>
              <a:rPr dirty="0" spc="240"/>
              <a:t>infection</a:t>
            </a:r>
            <a:r>
              <a:rPr dirty="0" spc="50"/>
              <a:t> </a:t>
            </a:r>
            <a:r>
              <a:rPr dirty="0" spc="254"/>
              <a:t>they</a:t>
            </a:r>
            <a:r>
              <a:rPr dirty="0" spc="45"/>
              <a:t> </a:t>
            </a:r>
            <a:r>
              <a:rPr dirty="0" spc="105"/>
              <a:t>will</a:t>
            </a:r>
            <a:r>
              <a:rPr dirty="0" spc="50"/>
              <a:t> </a:t>
            </a:r>
            <a:r>
              <a:rPr dirty="0" spc="210"/>
              <a:t>have.</a:t>
            </a:r>
          </a:p>
        </p:txBody>
      </p:sp>
      <p:sp>
        <p:nvSpPr>
          <p:cNvPr id="28" name="object 28"/>
          <p:cNvSpPr/>
          <p:nvPr/>
        </p:nvSpPr>
        <p:spPr>
          <a:xfrm>
            <a:off x="7167823" y="5236264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167823" y="5569639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167823" y="6236389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7433581" y="5098024"/>
            <a:ext cx="3581400" cy="1370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>
              <a:lnSpc>
                <a:spcPts val="2665"/>
              </a:lnSpc>
              <a:spcBef>
                <a:spcPts val="110"/>
              </a:spcBef>
            </a:pPr>
            <a:r>
              <a:rPr dirty="0" sz="2250" spc="95" i="1">
                <a:latin typeface="Arial"/>
                <a:cs typeface="Arial"/>
              </a:rPr>
              <a:t>More</a:t>
            </a:r>
            <a:r>
              <a:rPr dirty="0" sz="2250" spc="265" i="1">
                <a:latin typeface="Arial"/>
                <a:cs typeface="Arial"/>
              </a:rPr>
              <a:t> </a:t>
            </a:r>
            <a:r>
              <a:rPr dirty="0" sz="2250" spc="105" i="1">
                <a:latin typeface="Arial"/>
                <a:cs typeface="Arial"/>
              </a:rPr>
              <a:t>common</a:t>
            </a:r>
            <a:endParaRPr sz="2250">
              <a:latin typeface="Arial"/>
              <a:cs typeface="Arial"/>
            </a:endParaRPr>
          </a:p>
          <a:p>
            <a:pPr algn="just" marL="12700" marR="5080">
              <a:lnSpc>
                <a:spcPts val="2620"/>
              </a:lnSpc>
              <a:spcBef>
                <a:spcPts val="120"/>
              </a:spcBef>
            </a:pPr>
            <a:r>
              <a:rPr dirty="0" sz="2250" spc="70" i="1">
                <a:latin typeface="Arial"/>
                <a:cs typeface="Arial"/>
              </a:rPr>
              <a:t>Usually </a:t>
            </a:r>
            <a:r>
              <a:rPr dirty="0" sz="2250" spc="35" i="1">
                <a:latin typeface="Arial"/>
                <a:cs typeface="Arial"/>
              </a:rPr>
              <a:t>occurs </a:t>
            </a:r>
            <a:r>
              <a:rPr dirty="0" sz="2250" spc="65" i="1">
                <a:latin typeface="Arial"/>
                <a:cs typeface="Arial"/>
              </a:rPr>
              <a:t>by </a:t>
            </a:r>
            <a:r>
              <a:rPr dirty="0" sz="2250" spc="105" i="1">
                <a:latin typeface="Arial"/>
                <a:cs typeface="Arial"/>
              </a:rPr>
              <a:t>getting  </a:t>
            </a:r>
            <a:r>
              <a:rPr dirty="0" sz="2250" spc="85" i="1">
                <a:latin typeface="Arial"/>
                <a:cs typeface="Arial"/>
              </a:rPr>
              <a:t>infected </a:t>
            </a:r>
            <a:r>
              <a:rPr dirty="0" sz="2250" spc="110" i="1">
                <a:latin typeface="Arial"/>
                <a:cs typeface="Arial"/>
              </a:rPr>
              <a:t>during childhood  </a:t>
            </a:r>
            <a:r>
              <a:rPr dirty="0" sz="2250" spc="70" i="1">
                <a:latin typeface="Arial"/>
                <a:cs typeface="Arial"/>
              </a:rPr>
              <a:t>Usually </a:t>
            </a:r>
            <a:r>
              <a:rPr dirty="0" sz="2250" i="1">
                <a:latin typeface="Arial"/>
                <a:cs typeface="Arial"/>
              </a:rPr>
              <a:t>lasts </a:t>
            </a:r>
            <a:r>
              <a:rPr dirty="0" sz="2250" spc="155" i="1">
                <a:latin typeface="Arial"/>
                <a:cs typeface="Arial"/>
              </a:rPr>
              <a:t>for</a:t>
            </a:r>
            <a:r>
              <a:rPr dirty="0" sz="2250" spc="110" i="1">
                <a:latin typeface="Arial"/>
                <a:cs typeface="Arial"/>
              </a:rPr>
              <a:t> </a:t>
            </a:r>
            <a:r>
              <a:rPr dirty="0" sz="2250" spc="105" i="1">
                <a:latin typeface="Arial"/>
                <a:cs typeface="Arial"/>
              </a:rPr>
              <a:t>life</a:t>
            </a:r>
            <a:endParaRPr sz="2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69129" y="1705985"/>
            <a:ext cx="4138295" cy="1108075"/>
          </a:xfrm>
          <a:prstGeom prst="rect">
            <a:avLst/>
          </a:prstGeom>
        </p:spPr>
        <p:txBody>
          <a:bodyPr wrap="square" lIns="0" tIns="129540" rIns="0" bIns="0" rtlCol="0" vert="horz">
            <a:spAutoFit/>
          </a:bodyPr>
          <a:lstStyle/>
          <a:p>
            <a:pPr marL="1010919">
              <a:lnSpc>
                <a:spcPct val="100000"/>
              </a:lnSpc>
              <a:spcBef>
                <a:spcPts val="1020"/>
              </a:spcBef>
            </a:pPr>
            <a:r>
              <a:rPr dirty="0" sz="3600" spc="180" i="1">
                <a:latin typeface="Arial"/>
                <a:cs typeface="Arial"/>
              </a:rPr>
              <a:t>Chronic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250" spc="125" i="1">
                <a:latin typeface="Arial"/>
                <a:cs typeface="Arial"/>
              </a:rPr>
              <a:t>An infection that </a:t>
            </a:r>
            <a:r>
              <a:rPr dirty="0" sz="2250" i="1">
                <a:latin typeface="Arial"/>
                <a:cs typeface="Arial"/>
              </a:rPr>
              <a:t>lasts </a:t>
            </a:r>
            <a:r>
              <a:rPr dirty="0" sz="2250" spc="155" i="1">
                <a:latin typeface="Arial"/>
                <a:cs typeface="Arial"/>
              </a:rPr>
              <a:t>for</a:t>
            </a:r>
            <a:r>
              <a:rPr dirty="0" sz="2250" spc="350" i="1">
                <a:latin typeface="Arial"/>
                <a:cs typeface="Arial"/>
              </a:rPr>
              <a:t> </a:t>
            </a:r>
            <a:r>
              <a:rPr dirty="0" sz="2250" spc="105" i="1">
                <a:latin typeface="Arial"/>
                <a:cs typeface="Arial"/>
              </a:rPr>
              <a:t>life</a:t>
            </a:r>
            <a:endParaRPr sz="225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903682" y="3234842"/>
            <a:ext cx="2518629" cy="1428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4748"/>
            <a:ext cx="6619874" cy="6473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9805" y="0"/>
            <a:ext cx="167219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99116" y="922462"/>
            <a:ext cx="4739005" cy="1225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2250" spc="10" b="0" i="1">
                <a:solidFill>
                  <a:srgbClr val="000000"/>
                </a:solidFill>
                <a:latin typeface="Arial"/>
                <a:cs typeface="Arial"/>
              </a:rPr>
              <a:t>Although </a:t>
            </a:r>
            <a:r>
              <a:rPr dirty="0" sz="2250" spc="-40" b="0" i="1">
                <a:solidFill>
                  <a:srgbClr val="000000"/>
                </a:solidFill>
                <a:latin typeface="Arial"/>
                <a:cs typeface="Arial"/>
              </a:rPr>
              <a:t>hepatitis </a:t>
            </a:r>
            <a:r>
              <a:rPr dirty="0" sz="2250" spc="110" b="0" i="1">
                <a:solidFill>
                  <a:srgbClr val="000000"/>
                </a:solidFill>
                <a:latin typeface="Arial"/>
                <a:cs typeface="Arial"/>
              </a:rPr>
              <a:t>B </a:t>
            </a:r>
            <a:r>
              <a:rPr dirty="0" sz="2250" spc="-65" b="0" i="1">
                <a:solidFill>
                  <a:srgbClr val="000000"/>
                </a:solidFill>
                <a:latin typeface="Arial"/>
                <a:cs typeface="Arial"/>
              </a:rPr>
              <a:t>can </a:t>
            </a:r>
            <a:r>
              <a:rPr dirty="0" sz="2250" spc="-114" b="0" i="1">
                <a:solidFill>
                  <a:srgbClr val="000000"/>
                </a:solidFill>
                <a:latin typeface="Arial"/>
                <a:cs typeface="Arial"/>
              </a:rPr>
              <a:t>be </a:t>
            </a:r>
            <a:r>
              <a:rPr dirty="0" sz="2250" spc="-65" b="0" i="1">
                <a:solidFill>
                  <a:srgbClr val="000000"/>
                </a:solidFill>
                <a:latin typeface="Arial"/>
                <a:cs typeface="Arial"/>
              </a:rPr>
              <a:t>prevented  </a:t>
            </a:r>
            <a:r>
              <a:rPr dirty="0" sz="2250" spc="60" b="0" i="1">
                <a:solidFill>
                  <a:srgbClr val="000000"/>
                </a:solidFill>
                <a:latin typeface="Arial"/>
                <a:cs typeface="Arial"/>
              </a:rPr>
              <a:t>with </a:t>
            </a:r>
            <a:r>
              <a:rPr dirty="0" sz="2250" spc="-120" b="0" i="1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dirty="0" sz="2250" spc="-75" b="0" i="1">
                <a:solidFill>
                  <a:srgbClr val="000000"/>
                </a:solidFill>
                <a:latin typeface="Arial"/>
                <a:cs typeface="Arial"/>
              </a:rPr>
              <a:t>vaccine </a:t>
            </a:r>
            <a:r>
              <a:rPr dirty="0" sz="2250" spc="-20" b="0" i="1">
                <a:solidFill>
                  <a:srgbClr val="000000"/>
                </a:solidFill>
                <a:latin typeface="Arial"/>
                <a:cs typeface="Arial"/>
              </a:rPr>
              <a:t>at </a:t>
            </a:r>
            <a:r>
              <a:rPr dirty="0" sz="2250" spc="20" b="0" i="1">
                <a:solidFill>
                  <a:srgbClr val="000000"/>
                </a:solidFill>
                <a:latin typeface="Arial"/>
                <a:cs typeface="Arial"/>
              </a:rPr>
              <a:t>birth, </a:t>
            </a:r>
            <a:r>
              <a:rPr dirty="0" sz="2250" spc="30" b="0" i="1">
                <a:solidFill>
                  <a:srgbClr val="000000"/>
                </a:solidFill>
                <a:latin typeface="Arial"/>
                <a:cs typeface="Arial"/>
              </a:rPr>
              <a:t>not </a:t>
            </a:r>
            <a:r>
              <a:rPr dirty="0" sz="2250" spc="-10" b="0" i="1">
                <a:solidFill>
                  <a:srgbClr val="000000"/>
                </a:solidFill>
                <a:latin typeface="Arial"/>
                <a:cs typeface="Arial"/>
              </a:rPr>
              <a:t>all </a:t>
            </a:r>
            <a:r>
              <a:rPr dirty="0" sz="2250" spc="-105" b="0" i="1">
                <a:solidFill>
                  <a:srgbClr val="000000"/>
                </a:solidFill>
                <a:latin typeface="Arial"/>
                <a:cs typeface="Arial"/>
              </a:rPr>
              <a:t>babies  </a:t>
            </a:r>
            <a:r>
              <a:rPr dirty="0" sz="2250" spc="-95" b="0" i="1">
                <a:solidFill>
                  <a:srgbClr val="000000"/>
                </a:solidFill>
                <a:latin typeface="Arial"/>
                <a:cs typeface="Arial"/>
              </a:rPr>
              <a:t>receive </a:t>
            </a:r>
            <a:r>
              <a:rPr dirty="0" sz="2250" spc="-35" b="0" i="1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dirty="0" sz="2250" spc="95" b="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90" b="0" i="1">
                <a:solidFill>
                  <a:srgbClr val="000000"/>
                </a:solidFill>
                <a:latin typeface="Arial"/>
                <a:cs typeface="Arial"/>
              </a:rPr>
              <a:t>vaccine.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04000" y="2935923"/>
            <a:ext cx="4543425" cy="1205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4700"/>
              </a:lnSpc>
              <a:spcBef>
                <a:spcPts val="95"/>
              </a:spcBef>
            </a:pPr>
            <a:r>
              <a:rPr dirty="0" sz="2250" i="1">
                <a:latin typeface="Arial"/>
                <a:cs typeface="Arial"/>
              </a:rPr>
              <a:t>Many </a:t>
            </a:r>
            <a:r>
              <a:rPr dirty="0" sz="2250" spc="-20" i="1">
                <a:latin typeface="Arial"/>
                <a:cs typeface="Arial"/>
              </a:rPr>
              <a:t>pregnant women </a:t>
            </a:r>
            <a:r>
              <a:rPr dirty="0" sz="2250" spc="-40" i="1">
                <a:latin typeface="Arial"/>
                <a:cs typeface="Arial"/>
              </a:rPr>
              <a:t>do </a:t>
            </a:r>
            <a:r>
              <a:rPr dirty="0" sz="2250" spc="30" i="1">
                <a:latin typeface="Arial"/>
                <a:cs typeface="Arial"/>
              </a:rPr>
              <a:t>not </a:t>
            </a:r>
            <a:r>
              <a:rPr dirty="0" sz="2250" spc="5" i="1">
                <a:latin typeface="Arial"/>
                <a:cs typeface="Arial"/>
              </a:rPr>
              <a:t>know  </a:t>
            </a:r>
            <a:r>
              <a:rPr dirty="0" sz="2250" spc="-25" i="1">
                <a:latin typeface="Arial"/>
                <a:cs typeface="Arial"/>
              </a:rPr>
              <a:t>they </a:t>
            </a:r>
            <a:r>
              <a:rPr dirty="0" sz="2250" spc="-80" i="1">
                <a:latin typeface="Arial"/>
                <a:cs typeface="Arial"/>
              </a:rPr>
              <a:t>are </a:t>
            </a:r>
            <a:r>
              <a:rPr dirty="0" sz="2250" spc="-45" i="1">
                <a:latin typeface="Arial"/>
                <a:cs typeface="Arial"/>
              </a:rPr>
              <a:t>infected, </a:t>
            </a:r>
            <a:r>
              <a:rPr dirty="0" sz="2250" spc="-50" i="1">
                <a:latin typeface="Arial"/>
                <a:cs typeface="Arial"/>
              </a:rPr>
              <a:t>and </a:t>
            </a:r>
            <a:r>
              <a:rPr dirty="0" sz="2250" i="1">
                <a:latin typeface="Arial"/>
                <a:cs typeface="Arial"/>
              </a:rPr>
              <a:t>unknowingly  </a:t>
            </a:r>
            <a:r>
              <a:rPr dirty="0" sz="2250" spc="-5" i="1">
                <a:latin typeface="Arial"/>
                <a:cs typeface="Arial"/>
              </a:rPr>
              <a:t>transmit </a:t>
            </a:r>
            <a:r>
              <a:rPr dirty="0" sz="2250" spc="-30" i="1">
                <a:latin typeface="Arial"/>
                <a:cs typeface="Arial"/>
              </a:rPr>
              <a:t>the </a:t>
            </a:r>
            <a:r>
              <a:rPr dirty="0" sz="2250" spc="-55" i="1">
                <a:latin typeface="Arial"/>
                <a:cs typeface="Arial"/>
              </a:rPr>
              <a:t>virus </a:t>
            </a:r>
            <a:r>
              <a:rPr dirty="0" sz="2250" spc="35" i="1">
                <a:latin typeface="Arial"/>
                <a:cs typeface="Arial"/>
              </a:rPr>
              <a:t>to </a:t>
            </a:r>
            <a:r>
              <a:rPr dirty="0" sz="2250" spc="10" i="1">
                <a:latin typeface="Arial"/>
                <a:cs typeface="Arial"/>
              </a:rPr>
              <a:t>their</a:t>
            </a:r>
            <a:r>
              <a:rPr dirty="0" sz="2250" spc="55" i="1">
                <a:latin typeface="Arial"/>
                <a:cs typeface="Arial"/>
              </a:rPr>
              <a:t> </a:t>
            </a:r>
            <a:r>
              <a:rPr dirty="0" sz="2250" spc="-110" i="1">
                <a:latin typeface="Arial"/>
                <a:cs typeface="Arial"/>
              </a:rPr>
              <a:t>babies.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3420" y="5346755"/>
            <a:ext cx="4898390" cy="825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6675">
              <a:lnSpc>
                <a:spcPct val="116700"/>
              </a:lnSpc>
              <a:spcBef>
                <a:spcPts val="95"/>
              </a:spcBef>
            </a:pPr>
            <a:r>
              <a:rPr dirty="0" sz="2250" spc="25" i="1">
                <a:latin typeface="Arial"/>
                <a:cs typeface="Arial"/>
              </a:rPr>
              <a:t>Without </a:t>
            </a:r>
            <a:r>
              <a:rPr dirty="0" sz="2250" spc="-35" i="1">
                <a:latin typeface="Arial"/>
                <a:cs typeface="Arial"/>
              </a:rPr>
              <a:t>the </a:t>
            </a:r>
            <a:r>
              <a:rPr dirty="0" sz="2250" spc="-80" i="1">
                <a:latin typeface="Arial"/>
                <a:cs typeface="Arial"/>
              </a:rPr>
              <a:t>vaccine, </a:t>
            </a:r>
            <a:r>
              <a:rPr dirty="0" sz="2250" spc="-55" i="1">
                <a:latin typeface="Arial"/>
                <a:cs typeface="Arial"/>
              </a:rPr>
              <a:t>most </a:t>
            </a:r>
            <a:r>
              <a:rPr dirty="0" sz="2250" spc="45" i="1">
                <a:latin typeface="Arial"/>
                <a:cs typeface="Arial"/>
              </a:rPr>
              <a:t>of </a:t>
            </a:r>
            <a:r>
              <a:rPr dirty="0" sz="2250" spc="-120" i="1">
                <a:latin typeface="Arial"/>
                <a:cs typeface="Arial"/>
              </a:rPr>
              <a:t>these </a:t>
            </a:r>
            <a:r>
              <a:rPr dirty="0" sz="2250" spc="55" i="1">
                <a:latin typeface="Arial"/>
                <a:cs typeface="Arial"/>
              </a:rPr>
              <a:t>will  </a:t>
            </a:r>
            <a:r>
              <a:rPr dirty="0" sz="2250" spc="-80" i="1">
                <a:latin typeface="Arial"/>
                <a:cs typeface="Arial"/>
              </a:rPr>
              <a:t>develop </a:t>
            </a:r>
            <a:r>
              <a:rPr dirty="0" sz="2250" spc="35" i="1">
                <a:latin typeface="Arial"/>
                <a:cs typeface="Arial"/>
              </a:rPr>
              <a:t>into </a:t>
            </a:r>
            <a:r>
              <a:rPr dirty="0" sz="2250" spc="-15" i="1">
                <a:latin typeface="Arial"/>
                <a:cs typeface="Arial"/>
              </a:rPr>
              <a:t>chronic, </a:t>
            </a:r>
            <a:r>
              <a:rPr dirty="0" sz="2250" spc="-5" i="1">
                <a:latin typeface="Arial"/>
                <a:cs typeface="Arial"/>
              </a:rPr>
              <a:t>lifelong</a:t>
            </a:r>
            <a:r>
              <a:rPr dirty="0" sz="2250" spc="30" i="1">
                <a:latin typeface="Arial"/>
                <a:cs typeface="Arial"/>
              </a:rPr>
              <a:t> </a:t>
            </a:r>
            <a:r>
              <a:rPr dirty="0" sz="2250" spc="-40" i="1">
                <a:latin typeface="Arial"/>
                <a:cs typeface="Arial"/>
              </a:rPr>
              <a:t>infections.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75385"/>
          </a:xfrm>
          <a:custGeom>
            <a:avLst/>
            <a:gdLst/>
            <a:ahLst/>
            <a:cxnLst/>
            <a:rect l="l" t="t" r="r" b="b"/>
            <a:pathLst>
              <a:path w="12192000" h="1175385">
                <a:moveTo>
                  <a:pt x="0" y="0"/>
                </a:moveTo>
                <a:lnTo>
                  <a:pt x="12191998" y="0"/>
                </a:lnTo>
                <a:lnTo>
                  <a:pt x="12191998" y="1174795"/>
                </a:lnTo>
                <a:lnTo>
                  <a:pt x="0" y="1174795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4072" y="518583"/>
            <a:ext cx="9368155" cy="4857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209800" algn="l"/>
                <a:tab pos="3119120" algn="l"/>
                <a:tab pos="4123690" algn="l"/>
                <a:tab pos="4922520" algn="l"/>
                <a:tab pos="6988175" algn="l"/>
                <a:tab pos="7441565" algn="l"/>
              </a:tabLst>
            </a:pPr>
            <a:r>
              <a:rPr dirty="0" spc="490"/>
              <a:t>Someone	</a:t>
            </a:r>
            <a:r>
              <a:rPr dirty="0" spc="440"/>
              <a:t>can	</a:t>
            </a:r>
            <a:r>
              <a:rPr dirty="0" spc="310"/>
              <a:t>also	</a:t>
            </a:r>
            <a:r>
              <a:rPr dirty="0" spc="315"/>
              <a:t>get	</a:t>
            </a:r>
            <a:r>
              <a:rPr dirty="0" spc="340"/>
              <a:t>hepatitis	</a:t>
            </a:r>
            <a:r>
              <a:rPr dirty="0" spc="405"/>
              <a:t>B	</a:t>
            </a:r>
            <a:r>
              <a:rPr dirty="0" spc="409"/>
              <a:t>through: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50646" y="4164783"/>
            <a:ext cx="2745105" cy="108775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algn="ctr" marR="47625">
              <a:lnSpc>
                <a:spcPct val="100000"/>
              </a:lnSpc>
              <a:spcBef>
                <a:spcPts val="434"/>
              </a:spcBef>
            </a:pPr>
            <a:r>
              <a:rPr dirty="0" sz="1700" spc="60" i="1">
                <a:latin typeface="Arial"/>
                <a:cs typeface="Arial"/>
              </a:rPr>
              <a:t>Household</a:t>
            </a:r>
            <a:r>
              <a:rPr dirty="0" sz="1700" spc="200" i="1">
                <a:latin typeface="Arial"/>
                <a:cs typeface="Arial"/>
              </a:rPr>
              <a:t> </a:t>
            </a:r>
            <a:r>
              <a:rPr dirty="0" sz="1700" spc="85" i="1">
                <a:latin typeface="Arial"/>
                <a:cs typeface="Arial"/>
              </a:rPr>
              <a:t>contact</a:t>
            </a:r>
            <a:endParaRPr sz="1700">
              <a:latin typeface="Arial"/>
              <a:cs typeface="Arial"/>
            </a:endParaRPr>
          </a:p>
          <a:p>
            <a:pPr algn="ctr" marL="12065" marR="5080">
              <a:lnSpc>
                <a:spcPts val="1880"/>
              </a:lnSpc>
              <a:spcBef>
                <a:spcPts val="405"/>
              </a:spcBef>
            </a:pPr>
            <a:r>
              <a:rPr dirty="0" sz="1600" spc="75" i="1">
                <a:solidFill>
                  <a:srgbClr val="161616"/>
                </a:solidFill>
                <a:latin typeface="Arial"/>
                <a:cs typeface="Arial"/>
              </a:rPr>
              <a:t>Sharing </a:t>
            </a:r>
            <a:r>
              <a:rPr dirty="0" sz="1600" spc="50" i="1">
                <a:solidFill>
                  <a:srgbClr val="161616"/>
                </a:solidFill>
                <a:latin typeface="Arial"/>
                <a:cs typeface="Arial"/>
              </a:rPr>
              <a:t>hygiene </a:t>
            </a:r>
            <a:r>
              <a:rPr dirty="0" sz="1600" spc="60" i="1">
                <a:solidFill>
                  <a:srgbClr val="161616"/>
                </a:solidFill>
                <a:latin typeface="Arial"/>
                <a:cs typeface="Arial"/>
              </a:rPr>
              <a:t>equipment  </a:t>
            </a:r>
            <a:r>
              <a:rPr dirty="0" sz="1600" spc="70" i="1">
                <a:solidFill>
                  <a:srgbClr val="161616"/>
                </a:solidFill>
                <a:latin typeface="Arial"/>
                <a:cs typeface="Arial"/>
              </a:rPr>
              <a:t>(razors,</a:t>
            </a:r>
            <a:r>
              <a:rPr dirty="0" sz="1600" spc="195" i="1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1600" spc="55" i="1">
                <a:solidFill>
                  <a:srgbClr val="161616"/>
                </a:solidFill>
                <a:latin typeface="Arial"/>
                <a:cs typeface="Arial"/>
              </a:rPr>
              <a:t>toothbrushes,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814"/>
              </a:lnSpc>
            </a:pPr>
            <a:r>
              <a:rPr dirty="0" sz="1600" spc="55" i="1">
                <a:solidFill>
                  <a:srgbClr val="161616"/>
                </a:solidFill>
                <a:latin typeface="Arial"/>
                <a:cs typeface="Arial"/>
              </a:rPr>
              <a:t>earrings</a:t>
            </a:r>
            <a:r>
              <a:rPr dirty="0" sz="1600" spc="190" i="1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1600" spc="60" i="1">
                <a:solidFill>
                  <a:srgbClr val="161616"/>
                </a:solidFill>
                <a:latin typeface="Arial"/>
                <a:cs typeface="Arial"/>
              </a:rPr>
              <a:t>etc.)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92503" y="3398496"/>
            <a:ext cx="686826" cy="711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724892" y="3395302"/>
            <a:ext cx="73543" cy="936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90825" y="3603694"/>
            <a:ext cx="182880" cy="506730"/>
          </a:xfrm>
          <a:custGeom>
            <a:avLst/>
            <a:gdLst/>
            <a:ahLst/>
            <a:cxnLst/>
            <a:rect l="l" t="t" r="r" b="b"/>
            <a:pathLst>
              <a:path w="182879" h="506729">
                <a:moveTo>
                  <a:pt x="166921" y="505165"/>
                </a:moveTo>
                <a:lnTo>
                  <a:pt x="138669" y="461198"/>
                </a:lnTo>
                <a:lnTo>
                  <a:pt x="113690" y="399934"/>
                </a:lnTo>
                <a:lnTo>
                  <a:pt x="88886" y="327197"/>
                </a:lnTo>
                <a:lnTo>
                  <a:pt x="73218" y="276831"/>
                </a:lnTo>
                <a:lnTo>
                  <a:pt x="55488" y="214252"/>
                </a:lnTo>
                <a:lnTo>
                  <a:pt x="27041" y="102923"/>
                </a:lnTo>
                <a:lnTo>
                  <a:pt x="15090" y="57162"/>
                </a:lnTo>
                <a:lnTo>
                  <a:pt x="0" y="0"/>
                </a:lnTo>
                <a:lnTo>
                  <a:pt x="7007" y="15974"/>
                </a:lnTo>
                <a:lnTo>
                  <a:pt x="23086" y="54871"/>
                </a:lnTo>
                <a:lnTo>
                  <a:pt x="40824" y="103150"/>
                </a:lnTo>
                <a:lnTo>
                  <a:pt x="52806" y="147272"/>
                </a:lnTo>
                <a:lnTo>
                  <a:pt x="61992" y="181592"/>
                </a:lnTo>
                <a:lnTo>
                  <a:pt x="79786" y="235879"/>
                </a:lnTo>
                <a:lnTo>
                  <a:pt x="102887" y="301456"/>
                </a:lnTo>
                <a:lnTo>
                  <a:pt x="127993" y="369648"/>
                </a:lnTo>
                <a:lnTo>
                  <a:pt x="151806" y="431779"/>
                </a:lnTo>
                <a:lnTo>
                  <a:pt x="171023" y="479171"/>
                </a:lnTo>
                <a:lnTo>
                  <a:pt x="182344" y="503148"/>
                </a:lnTo>
                <a:lnTo>
                  <a:pt x="180141" y="504500"/>
                </a:lnTo>
                <a:lnTo>
                  <a:pt x="174511" y="506299"/>
                </a:lnTo>
                <a:lnTo>
                  <a:pt x="166921" y="505165"/>
                </a:lnTo>
                <a:close/>
              </a:path>
            </a:pathLst>
          </a:custGeom>
          <a:solidFill>
            <a:srgbClr val="3770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49272" y="3386922"/>
            <a:ext cx="75392" cy="141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774487" y="3389976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4">
                <a:moveTo>
                  <a:pt x="0" y="21298"/>
                </a:moveTo>
                <a:lnTo>
                  <a:pt x="12514" y="13364"/>
                </a:lnTo>
                <a:lnTo>
                  <a:pt x="6124" y="0"/>
                </a:lnTo>
                <a:lnTo>
                  <a:pt x="13632" y="13069"/>
                </a:lnTo>
                <a:lnTo>
                  <a:pt x="15346" y="13347"/>
                </a:lnTo>
                <a:lnTo>
                  <a:pt x="14453" y="13913"/>
                </a:lnTo>
                <a:lnTo>
                  <a:pt x="14699" y="14430"/>
                </a:lnTo>
                <a:lnTo>
                  <a:pt x="13316" y="14206"/>
                </a:lnTo>
                <a:lnTo>
                  <a:pt x="0" y="21298"/>
                </a:lnTo>
                <a:close/>
              </a:path>
              <a:path w="27304" h="27304">
                <a:moveTo>
                  <a:pt x="15346" y="13347"/>
                </a:moveTo>
                <a:lnTo>
                  <a:pt x="13632" y="13069"/>
                </a:lnTo>
                <a:lnTo>
                  <a:pt x="26948" y="5985"/>
                </a:lnTo>
                <a:lnTo>
                  <a:pt x="15346" y="13347"/>
                </a:lnTo>
                <a:close/>
              </a:path>
              <a:path w="27304" h="27304">
                <a:moveTo>
                  <a:pt x="20822" y="27291"/>
                </a:moveTo>
                <a:lnTo>
                  <a:pt x="13316" y="14206"/>
                </a:lnTo>
                <a:lnTo>
                  <a:pt x="14699" y="14430"/>
                </a:lnTo>
                <a:lnTo>
                  <a:pt x="20822" y="27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73839" y="3389790"/>
            <a:ext cx="28575" cy="27940"/>
          </a:xfrm>
          <a:custGeom>
            <a:avLst/>
            <a:gdLst/>
            <a:ahLst/>
            <a:cxnLst/>
            <a:rect l="l" t="t" r="r" b="b"/>
            <a:pathLst>
              <a:path w="28575" h="27939">
                <a:moveTo>
                  <a:pt x="15222" y="13526"/>
                </a:moveTo>
                <a:lnTo>
                  <a:pt x="13548" y="13254"/>
                </a:lnTo>
                <a:lnTo>
                  <a:pt x="20713" y="0"/>
                </a:lnTo>
                <a:lnTo>
                  <a:pt x="15222" y="13526"/>
                </a:lnTo>
                <a:close/>
              </a:path>
              <a:path w="28575" h="27939">
                <a:moveTo>
                  <a:pt x="7567" y="27652"/>
                </a:moveTo>
                <a:lnTo>
                  <a:pt x="13184" y="13760"/>
                </a:lnTo>
                <a:lnTo>
                  <a:pt x="0" y="6976"/>
                </a:lnTo>
                <a:lnTo>
                  <a:pt x="13548" y="13254"/>
                </a:lnTo>
                <a:lnTo>
                  <a:pt x="15222" y="13526"/>
                </a:lnTo>
                <a:lnTo>
                  <a:pt x="15080" y="13876"/>
                </a:lnTo>
                <a:lnTo>
                  <a:pt x="16727" y="14724"/>
                </a:lnTo>
                <a:lnTo>
                  <a:pt x="14732" y="14400"/>
                </a:lnTo>
                <a:lnTo>
                  <a:pt x="7567" y="27652"/>
                </a:lnTo>
                <a:close/>
              </a:path>
              <a:path w="28575" h="27939">
                <a:moveTo>
                  <a:pt x="28265" y="20660"/>
                </a:moveTo>
                <a:lnTo>
                  <a:pt x="14732" y="14400"/>
                </a:lnTo>
                <a:lnTo>
                  <a:pt x="16727" y="14724"/>
                </a:lnTo>
                <a:lnTo>
                  <a:pt x="28265" y="20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85192" y="3406300"/>
            <a:ext cx="9664" cy="48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90406" y="3408395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939" y="1950"/>
                </a:moveTo>
                <a:lnTo>
                  <a:pt x="0" y="337"/>
                </a:lnTo>
                <a:lnTo>
                  <a:pt x="465" y="127"/>
                </a:lnTo>
                <a:lnTo>
                  <a:pt x="674" y="0"/>
                </a:lnTo>
                <a:lnTo>
                  <a:pt x="1470" y="1683"/>
                </a:lnTo>
                <a:lnTo>
                  <a:pt x="939" y="1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779990" y="3400417"/>
            <a:ext cx="4966" cy="9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81225" y="3406015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310" y="1505"/>
                </a:moveTo>
                <a:lnTo>
                  <a:pt x="84" y="1166"/>
                </a:lnTo>
                <a:lnTo>
                  <a:pt x="0" y="991"/>
                </a:lnTo>
                <a:lnTo>
                  <a:pt x="1569" y="0"/>
                </a:lnTo>
                <a:lnTo>
                  <a:pt x="1954" y="635"/>
                </a:lnTo>
                <a:lnTo>
                  <a:pt x="310" y="15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790865" y="3397172"/>
            <a:ext cx="5085" cy="96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92763" y="3399707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384" y="1514"/>
                </a:moveTo>
                <a:lnTo>
                  <a:pt x="0" y="873"/>
                </a:lnTo>
                <a:lnTo>
                  <a:pt x="1519" y="71"/>
                </a:lnTo>
                <a:lnTo>
                  <a:pt x="1953" y="522"/>
                </a:lnTo>
                <a:lnTo>
                  <a:pt x="384" y="1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81085" y="3396078"/>
            <a:ext cx="9661" cy="4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84045" y="339689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796" y="1945"/>
                </a:moveTo>
                <a:lnTo>
                  <a:pt x="0" y="261"/>
                </a:lnTo>
                <a:lnTo>
                  <a:pt x="549" y="0"/>
                </a:lnTo>
                <a:lnTo>
                  <a:pt x="1470" y="1608"/>
                </a:lnTo>
                <a:lnTo>
                  <a:pt x="796" y="19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80925" y="339680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4268" y="13624"/>
                </a:moveTo>
                <a:lnTo>
                  <a:pt x="3984" y="13520"/>
                </a:lnTo>
                <a:lnTo>
                  <a:pt x="3464" y="13259"/>
                </a:lnTo>
                <a:lnTo>
                  <a:pt x="4150" y="11574"/>
                </a:lnTo>
                <a:lnTo>
                  <a:pt x="4460" y="11748"/>
                </a:lnTo>
                <a:lnTo>
                  <a:pt x="5128" y="12025"/>
                </a:lnTo>
                <a:lnTo>
                  <a:pt x="4268" y="13624"/>
                </a:lnTo>
                <a:close/>
              </a:path>
              <a:path w="14604" h="13970">
                <a:moveTo>
                  <a:pt x="13932" y="10296"/>
                </a:moveTo>
                <a:lnTo>
                  <a:pt x="12204" y="9493"/>
                </a:lnTo>
                <a:lnTo>
                  <a:pt x="12396" y="9121"/>
                </a:lnTo>
                <a:lnTo>
                  <a:pt x="14093" y="9999"/>
                </a:lnTo>
                <a:lnTo>
                  <a:pt x="13932" y="10296"/>
                </a:lnTo>
                <a:close/>
              </a:path>
              <a:path w="14604" h="13970">
                <a:moveTo>
                  <a:pt x="1698" y="4479"/>
                </a:moveTo>
                <a:lnTo>
                  <a:pt x="0" y="3610"/>
                </a:lnTo>
                <a:lnTo>
                  <a:pt x="160" y="3313"/>
                </a:lnTo>
                <a:lnTo>
                  <a:pt x="1889" y="4116"/>
                </a:lnTo>
                <a:lnTo>
                  <a:pt x="1698" y="4479"/>
                </a:lnTo>
                <a:close/>
              </a:path>
              <a:path w="14604" h="13970">
                <a:moveTo>
                  <a:pt x="9940" y="2050"/>
                </a:moveTo>
                <a:lnTo>
                  <a:pt x="9630" y="1874"/>
                </a:lnTo>
                <a:lnTo>
                  <a:pt x="8962" y="1596"/>
                </a:lnTo>
                <a:lnTo>
                  <a:pt x="9822" y="0"/>
                </a:lnTo>
                <a:lnTo>
                  <a:pt x="10106" y="104"/>
                </a:lnTo>
                <a:lnTo>
                  <a:pt x="10626" y="365"/>
                </a:lnTo>
                <a:lnTo>
                  <a:pt x="9940" y="2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86053" y="3405759"/>
            <a:ext cx="7075" cy="35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89779" y="3407244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627" y="1488"/>
                </a:moveTo>
                <a:lnTo>
                  <a:pt x="0" y="382"/>
                </a:lnTo>
                <a:lnTo>
                  <a:pt x="525" y="152"/>
                </a:lnTo>
                <a:lnTo>
                  <a:pt x="756" y="0"/>
                </a:lnTo>
                <a:lnTo>
                  <a:pt x="1301" y="1151"/>
                </a:lnTo>
                <a:lnTo>
                  <a:pt x="869" y="1388"/>
                </a:lnTo>
                <a:lnTo>
                  <a:pt x="627" y="14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81962" y="3401286"/>
            <a:ext cx="3585" cy="70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82794" y="340532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384" y="1326"/>
                </a:moveTo>
                <a:lnTo>
                  <a:pt x="114" y="909"/>
                </a:lnTo>
                <a:lnTo>
                  <a:pt x="0" y="691"/>
                </a:lnTo>
                <a:lnTo>
                  <a:pt x="1069" y="0"/>
                </a:lnTo>
                <a:lnTo>
                  <a:pt x="1345" y="500"/>
                </a:lnTo>
                <a:lnTo>
                  <a:pt x="1515" y="725"/>
                </a:lnTo>
                <a:lnTo>
                  <a:pt x="384" y="13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90393" y="3398857"/>
            <a:ext cx="3483" cy="70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91632" y="340058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445" y="1324"/>
                </a:moveTo>
                <a:lnTo>
                  <a:pt x="318" y="1069"/>
                </a:lnTo>
                <a:lnTo>
                  <a:pt x="0" y="601"/>
                </a:lnTo>
                <a:lnTo>
                  <a:pt x="1130" y="0"/>
                </a:lnTo>
                <a:lnTo>
                  <a:pt x="1514" y="640"/>
                </a:lnTo>
                <a:lnTo>
                  <a:pt x="445" y="1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82814" y="3397937"/>
            <a:ext cx="7073" cy="35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84842" y="339850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563" y="1493"/>
                </a:moveTo>
                <a:lnTo>
                  <a:pt x="0" y="337"/>
                </a:lnTo>
                <a:lnTo>
                  <a:pt x="674" y="0"/>
                </a:lnTo>
                <a:lnTo>
                  <a:pt x="1320" y="1109"/>
                </a:lnTo>
                <a:lnTo>
                  <a:pt x="1040" y="1210"/>
                </a:lnTo>
                <a:lnTo>
                  <a:pt x="794" y="1339"/>
                </a:lnTo>
                <a:lnTo>
                  <a:pt x="563" y="14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82623" y="33984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3430" y="10429"/>
                </a:moveTo>
                <a:lnTo>
                  <a:pt x="2761" y="10151"/>
                </a:lnTo>
                <a:lnTo>
                  <a:pt x="2452" y="9977"/>
                </a:lnTo>
                <a:lnTo>
                  <a:pt x="2924" y="8800"/>
                </a:lnTo>
                <a:lnTo>
                  <a:pt x="3265" y="9016"/>
                </a:lnTo>
                <a:lnTo>
                  <a:pt x="3632" y="9185"/>
                </a:lnTo>
                <a:lnTo>
                  <a:pt x="4042" y="9319"/>
                </a:lnTo>
                <a:lnTo>
                  <a:pt x="3430" y="10429"/>
                </a:lnTo>
                <a:close/>
              </a:path>
              <a:path w="10795" h="10795">
                <a:moveTo>
                  <a:pt x="10505" y="7896"/>
                </a:moveTo>
                <a:lnTo>
                  <a:pt x="9335" y="7355"/>
                </a:lnTo>
                <a:lnTo>
                  <a:pt x="9535" y="6933"/>
                </a:lnTo>
                <a:lnTo>
                  <a:pt x="10697" y="7524"/>
                </a:lnTo>
                <a:lnTo>
                  <a:pt x="10581" y="7777"/>
                </a:lnTo>
                <a:close/>
              </a:path>
              <a:path w="10795" h="10795">
                <a:moveTo>
                  <a:pt x="1160" y="3482"/>
                </a:moveTo>
                <a:lnTo>
                  <a:pt x="0" y="2882"/>
                </a:lnTo>
                <a:lnTo>
                  <a:pt x="190" y="2519"/>
                </a:lnTo>
                <a:lnTo>
                  <a:pt x="1377" y="3070"/>
                </a:lnTo>
                <a:lnTo>
                  <a:pt x="1221" y="3338"/>
                </a:lnTo>
                <a:lnTo>
                  <a:pt x="1160" y="3482"/>
                </a:lnTo>
                <a:close/>
              </a:path>
              <a:path w="10795" h="10795">
                <a:moveTo>
                  <a:pt x="7770" y="1623"/>
                </a:moveTo>
                <a:lnTo>
                  <a:pt x="7429" y="1406"/>
                </a:lnTo>
                <a:lnTo>
                  <a:pt x="7063" y="1236"/>
                </a:lnTo>
                <a:lnTo>
                  <a:pt x="6671" y="1107"/>
                </a:lnTo>
                <a:lnTo>
                  <a:pt x="7264" y="0"/>
                </a:lnTo>
                <a:lnTo>
                  <a:pt x="7932" y="277"/>
                </a:lnTo>
                <a:lnTo>
                  <a:pt x="8241" y="453"/>
                </a:lnTo>
                <a:lnTo>
                  <a:pt x="7770" y="16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86665" y="3404495"/>
            <a:ext cx="5293" cy="3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88199" y="3404190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10">
                <a:moveTo>
                  <a:pt x="1579" y="3436"/>
                </a:moveTo>
                <a:lnTo>
                  <a:pt x="0" y="679"/>
                </a:lnTo>
                <a:lnTo>
                  <a:pt x="373" y="0"/>
                </a:lnTo>
                <a:lnTo>
                  <a:pt x="1036" y="304"/>
                </a:lnTo>
                <a:lnTo>
                  <a:pt x="2336" y="3054"/>
                </a:lnTo>
                <a:lnTo>
                  <a:pt x="2105" y="3206"/>
                </a:lnTo>
                <a:lnTo>
                  <a:pt x="1579" y="34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783334" y="3401886"/>
            <a:ext cx="3499" cy="531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83863" y="3403453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445" y="2595"/>
                </a:moveTo>
                <a:lnTo>
                  <a:pt x="275" y="2370"/>
                </a:lnTo>
                <a:lnTo>
                  <a:pt x="0" y="1869"/>
                </a:lnTo>
                <a:lnTo>
                  <a:pt x="2969" y="0"/>
                </a:lnTo>
                <a:lnTo>
                  <a:pt x="3160" y="96"/>
                </a:lnTo>
                <a:lnTo>
                  <a:pt x="2624" y="1432"/>
                </a:lnTo>
                <a:lnTo>
                  <a:pt x="445" y="25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89128" y="3400027"/>
            <a:ext cx="3497" cy="53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88920" y="3401182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07" y="2591"/>
                </a:moveTo>
                <a:lnTo>
                  <a:pt x="0" y="2484"/>
                </a:lnTo>
                <a:lnTo>
                  <a:pt x="534" y="1155"/>
                </a:lnTo>
                <a:lnTo>
                  <a:pt x="2712" y="0"/>
                </a:lnTo>
                <a:lnTo>
                  <a:pt x="3030" y="468"/>
                </a:lnTo>
                <a:lnTo>
                  <a:pt x="3158" y="723"/>
                </a:lnTo>
                <a:lnTo>
                  <a:pt x="207" y="25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784000" y="3399209"/>
            <a:ext cx="5293" cy="35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85405" y="3399610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10">
                <a:moveTo>
                  <a:pt x="1982" y="3433"/>
                </a:moveTo>
                <a:lnTo>
                  <a:pt x="1301" y="3118"/>
                </a:lnTo>
                <a:lnTo>
                  <a:pt x="0" y="383"/>
                </a:lnTo>
                <a:lnTo>
                  <a:pt x="231" y="230"/>
                </a:lnTo>
                <a:lnTo>
                  <a:pt x="477" y="101"/>
                </a:lnTo>
                <a:lnTo>
                  <a:pt x="756" y="0"/>
                </a:lnTo>
                <a:lnTo>
                  <a:pt x="2335" y="2764"/>
                </a:lnTo>
                <a:lnTo>
                  <a:pt x="1982" y="34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83784" y="3399511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4">
                <a:moveTo>
                  <a:pt x="5278" y="3805"/>
                </a:moveTo>
                <a:lnTo>
                  <a:pt x="3604" y="3533"/>
                </a:lnTo>
                <a:lnTo>
                  <a:pt x="5510" y="0"/>
                </a:lnTo>
                <a:lnTo>
                  <a:pt x="5902" y="129"/>
                </a:lnTo>
                <a:lnTo>
                  <a:pt x="6269" y="299"/>
                </a:lnTo>
                <a:lnTo>
                  <a:pt x="6609" y="516"/>
                </a:lnTo>
                <a:lnTo>
                  <a:pt x="5278" y="3805"/>
                </a:lnTo>
                <a:close/>
              </a:path>
              <a:path w="8889" h="8254">
                <a:moveTo>
                  <a:pt x="2881" y="8212"/>
                </a:moveTo>
                <a:lnTo>
                  <a:pt x="2471" y="8078"/>
                </a:lnTo>
                <a:lnTo>
                  <a:pt x="2104" y="7909"/>
                </a:lnTo>
                <a:lnTo>
                  <a:pt x="1764" y="7693"/>
                </a:lnTo>
                <a:lnTo>
                  <a:pt x="3240" y="4039"/>
                </a:lnTo>
                <a:lnTo>
                  <a:pt x="0" y="2375"/>
                </a:lnTo>
                <a:lnTo>
                  <a:pt x="217" y="1963"/>
                </a:lnTo>
                <a:lnTo>
                  <a:pt x="3604" y="3533"/>
                </a:lnTo>
                <a:lnTo>
                  <a:pt x="5278" y="3805"/>
                </a:lnTo>
                <a:lnTo>
                  <a:pt x="5136" y="4155"/>
                </a:lnTo>
                <a:lnTo>
                  <a:pt x="6777" y="5002"/>
                </a:lnTo>
                <a:lnTo>
                  <a:pt x="4788" y="4679"/>
                </a:lnTo>
                <a:lnTo>
                  <a:pt x="2881" y="8212"/>
                </a:lnTo>
                <a:close/>
              </a:path>
              <a:path w="8889" h="8254">
                <a:moveTo>
                  <a:pt x="8175" y="6248"/>
                </a:moveTo>
                <a:lnTo>
                  <a:pt x="4788" y="4679"/>
                </a:lnTo>
                <a:lnTo>
                  <a:pt x="6777" y="5002"/>
                </a:lnTo>
                <a:lnTo>
                  <a:pt x="8375" y="5826"/>
                </a:lnTo>
                <a:lnTo>
                  <a:pt x="8253" y="6114"/>
                </a:lnTo>
                <a:lnTo>
                  <a:pt x="8175" y="62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977171" y="3396507"/>
            <a:ext cx="296882" cy="4594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18686" y="1611920"/>
            <a:ext cx="373380" cy="585470"/>
          </a:xfrm>
          <a:custGeom>
            <a:avLst/>
            <a:gdLst/>
            <a:ahLst/>
            <a:cxnLst/>
            <a:rect l="l" t="t" r="r" b="b"/>
            <a:pathLst>
              <a:path w="373380" h="585469">
                <a:moveTo>
                  <a:pt x="186410" y="585179"/>
                </a:moveTo>
                <a:lnTo>
                  <a:pt x="136855" y="578521"/>
                </a:lnTo>
                <a:lnTo>
                  <a:pt x="92326" y="559729"/>
                </a:lnTo>
                <a:lnTo>
                  <a:pt x="54599" y="530581"/>
                </a:lnTo>
                <a:lnTo>
                  <a:pt x="25450" y="492854"/>
                </a:lnTo>
                <a:lnTo>
                  <a:pt x="6658" y="448324"/>
                </a:lnTo>
                <a:lnTo>
                  <a:pt x="0" y="398769"/>
                </a:lnTo>
                <a:lnTo>
                  <a:pt x="6388" y="357975"/>
                </a:lnTo>
                <a:lnTo>
                  <a:pt x="23507" y="306900"/>
                </a:lnTo>
                <a:lnTo>
                  <a:pt x="48294" y="249575"/>
                </a:lnTo>
                <a:lnTo>
                  <a:pt x="77684" y="190028"/>
                </a:lnTo>
                <a:lnTo>
                  <a:pt x="108611" y="132289"/>
                </a:lnTo>
                <a:lnTo>
                  <a:pt x="138012" y="80387"/>
                </a:lnTo>
                <a:lnTo>
                  <a:pt x="162822" y="38352"/>
                </a:lnTo>
                <a:lnTo>
                  <a:pt x="186410" y="0"/>
                </a:lnTo>
                <a:lnTo>
                  <a:pt x="192898" y="10479"/>
                </a:lnTo>
                <a:lnTo>
                  <a:pt x="234899" y="80836"/>
                </a:lnTo>
                <a:lnTo>
                  <a:pt x="264294" y="132705"/>
                </a:lnTo>
                <a:lnTo>
                  <a:pt x="295204" y="190360"/>
                </a:lnTo>
                <a:lnTo>
                  <a:pt x="324572" y="249799"/>
                </a:lnTo>
                <a:lnTo>
                  <a:pt x="349337" y="307016"/>
                </a:lnTo>
                <a:lnTo>
                  <a:pt x="366439" y="358008"/>
                </a:lnTo>
                <a:lnTo>
                  <a:pt x="372820" y="398769"/>
                </a:lnTo>
                <a:lnTo>
                  <a:pt x="366161" y="448324"/>
                </a:lnTo>
                <a:lnTo>
                  <a:pt x="347369" y="492854"/>
                </a:lnTo>
                <a:lnTo>
                  <a:pt x="318221" y="530581"/>
                </a:lnTo>
                <a:lnTo>
                  <a:pt x="280494" y="559729"/>
                </a:lnTo>
                <a:lnTo>
                  <a:pt x="235965" y="578521"/>
                </a:lnTo>
                <a:lnTo>
                  <a:pt x="186410" y="585179"/>
                </a:lnTo>
                <a:close/>
              </a:path>
            </a:pathLst>
          </a:custGeom>
          <a:solidFill>
            <a:srgbClr val="ED2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920542" y="1919945"/>
            <a:ext cx="370840" cy="277495"/>
          </a:xfrm>
          <a:custGeom>
            <a:avLst/>
            <a:gdLst/>
            <a:ahLst/>
            <a:cxnLst/>
            <a:rect l="l" t="t" r="r" b="b"/>
            <a:pathLst>
              <a:path w="370839" h="277494">
                <a:moveTo>
                  <a:pt x="319462" y="218177"/>
                </a:moveTo>
                <a:lnTo>
                  <a:pt x="165372" y="218177"/>
                </a:lnTo>
                <a:lnTo>
                  <a:pt x="214927" y="211517"/>
                </a:lnTo>
                <a:lnTo>
                  <a:pt x="259457" y="192722"/>
                </a:lnTo>
                <a:lnTo>
                  <a:pt x="297184" y="163570"/>
                </a:lnTo>
                <a:lnTo>
                  <a:pt x="326332" y="125839"/>
                </a:lnTo>
                <a:lnTo>
                  <a:pt x="345124" y="81306"/>
                </a:lnTo>
                <a:lnTo>
                  <a:pt x="351782" y="31750"/>
                </a:lnTo>
                <a:lnTo>
                  <a:pt x="351503" y="24596"/>
                </a:lnTo>
                <a:lnTo>
                  <a:pt x="350686" y="16891"/>
                </a:lnTo>
                <a:lnTo>
                  <a:pt x="349364" y="8678"/>
                </a:lnTo>
                <a:lnTo>
                  <a:pt x="347570" y="0"/>
                </a:lnTo>
                <a:lnTo>
                  <a:pt x="357124" y="26223"/>
                </a:lnTo>
                <a:lnTo>
                  <a:pt x="364405" y="50415"/>
                </a:lnTo>
                <a:lnTo>
                  <a:pt x="369048" y="72086"/>
                </a:lnTo>
                <a:lnTo>
                  <a:pt x="370679" y="90744"/>
                </a:lnTo>
                <a:lnTo>
                  <a:pt x="364020" y="140299"/>
                </a:lnTo>
                <a:lnTo>
                  <a:pt x="345228" y="184829"/>
                </a:lnTo>
                <a:lnTo>
                  <a:pt x="319462" y="218177"/>
                </a:lnTo>
                <a:close/>
              </a:path>
              <a:path w="370839" h="277494">
                <a:moveTo>
                  <a:pt x="184252" y="277155"/>
                </a:moveTo>
                <a:lnTo>
                  <a:pt x="138935" y="271597"/>
                </a:lnTo>
                <a:lnTo>
                  <a:pt x="97685" y="255823"/>
                </a:lnTo>
                <a:lnTo>
                  <a:pt x="61833" y="231182"/>
                </a:lnTo>
                <a:lnTo>
                  <a:pt x="32713" y="199022"/>
                </a:lnTo>
                <a:lnTo>
                  <a:pt x="11658" y="160692"/>
                </a:lnTo>
                <a:lnTo>
                  <a:pt x="0" y="117540"/>
                </a:lnTo>
                <a:lnTo>
                  <a:pt x="28820" y="158473"/>
                </a:lnTo>
                <a:lnTo>
                  <a:pt x="67341" y="190266"/>
                </a:lnTo>
                <a:lnTo>
                  <a:pt x="113535" y="210856"/>
                </a:lnTo>
                <a:lnTo>
                  <a:pt x="165372" y="218177"/>
                </a:lnTo>
                <a:lnTo>
                  <a:pt x="319462" y="218177"/>
                </a:lnTo>
                <a:lnTo>
                  <a:pt x="316078" y="222556"/>
                </a:lnTo>
                <a:lnTo>
                  <a:pt x="278348" y="251704"/>
                </a:lnTo>
                <a:lnTo>
                  <a:pt x="233814" y="270496"/>
                </a:lnTo>
                <a:lnTo>
                  <a:pt x="184252" y="277155"/>
                </a:lnTo>
                <a:close/>
              </a:path>
            </a:pathLst>
          </a:custGeom>
          <a:solidFill>
            <a:srgbClr val="B023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664266" y="4018449"/>
            <a:ext cx="1102995" cy="53213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46355" marR="5080" indent="-34290">
              <a:lnSpc>
                <a:spcPts val="1950"/>
              </a:lnSpc>
              <a:spcBef>
                <a:spcPts val="235"/>
              </a:spcBef>
            </a:pPr>
            <a:r>
              <a:rPr dirty="0" sz="1700" spc="120" i="1">
                <a:latin typeface="Arial"/>
                <a:cs typeface="Arial"/>
              </a:rPr>
              <a:t>h</a:t>
            </a:r>
            <a:r>
              <a:rPr dirty="0" sz="1700" spc="-65" i="1">
                <a:latin typeface="Arial"/>
                <a:cs typeface="Arial"/>
              </a:rPr>
              <a:t>e</a:t>
            </a:r>
            <a:r>
              <a:rPr dirty="0" sz="1700" spc="5" i="1">
                <a:latin typeface="Arial"/>
                <a:cs typeface="Arial"/>
              </a:rPr>
              <a:t>a</a:t>
            </a:r>
            <a:r>
              <a:rPr dirty="0" sz="1700" spc="135" i="1">
                <a:latin typeface="Arial"/>
                <a:cs typeface="Arial"/>
              </a:rPr>
              <a:t>l</a:t>
            </a:r>
            <a:r>
              <a:rPr dirty="0" sz="1700" spc="165" i="1">
                <a:latin typeface="Arial"/>
                <a:cs typeface="Arial"/>
              </a:rPr>
              <a:t>t</a:t>
            </a:r>
            <a:r>
              <a:rPr dirty="0" sz="1700" spc="120" i="1">
                <a:latin typeface="Arial"/>
                <a:cs typeface="Arial"/>
              </a:rPr>
              <a:t>h</a:t>
            </a:r>
            <a:r>
              <a:rPr dirty="0" sz="1700" spc="25" i="1">
                <a:latin typeface="Arial"/>
                <a:cs typeface="Arial"/>
              </a:rPr>
              <a:t>c</a:t>
            </a:r>
            <a:r>
              <a:rPr dirty="0" sz="1700" spc="5" i="1">
                <a:latin typeface="Arial"/>
                <a:cs typeface="Arial"/>
              </a:rPr>
              <a:t>a</a:t>
            </a:r>
            <a:r>
              <a:rPr dirty="0" sz="1700" spc="170" i="1">
                <a:latin typeface="Arial"/>
                <a:cs typeface="Arial"/>
              </a:rPr>
              <a:t>r</a:t>
            </a:r>
            <a:r>
              <a:rPr dirty="0" sz="1700" spc="-125" i="1">
                <a:latin typeface="Arial"/>
                <a:cs typeface="Arial"/>
              </a:rPr>
              <a:t>e </a:t>
            </a:r>
            <a:r>
              <a:rPr dirty="0" sz="1700" spc="-85" i="1">
                <a:latin typeface="Arial"/>
                <a:cs typeface="Arial"/>
              </a:rPr>
              <a:t> </a:t>
            </a:r>
            <a:r>
              <a:rPr dirty="0" sz="1700" spc="10" i="1">
                <a:latin typeface="Arial"/>
                <a:cs typeface="Arial"/>
              </a:rPr>
              <a:t>exposures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437397" y="2835805"/>
            <a:ext cx="1115188" cy="11261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39522" y="5807431"/>
            <a:ext cx="2822575" cy="7797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algn="ctr" marL="12700" marR="5080">
              <a:lnSpc>
                <a:spcPts val="1950"/>
              </a:lnSpc>
              <a:spcBef>
                <a:spcPts val="235"/>
              </a:spcBef>
            </a:pPr>
            <a:r>
              <a:rPr dirty="0" sz="1700" spc="25" i="1">
                <a:latin typeface="Arial"/>
                <a:cs typeface="Arial"/>
              </a:rPr>
              <a:t>Tattoos, </a:t>
            </a:r>
            <a:r>
              <a:rPr dirty="0" sz="1700" spc="45" i="1">
                <a:latin typeface="Arial"/>
                <a:cs typeface="Arial"/>
              </a:rPr>
              <a:t>piercings, </a:t>
            </a:r>
            <a:r>
              <a:rPr dirty="0" sz="1700" spc="30" i="1">
                <a:latin typeface="Arial"/>
                <a:cs typeface="Arial"/>
              </a:rPr>
              <a:t>barbers,  </a:t>
            </a:r>
            <a:r>
              <a:rPr dirty="0" sz="1700" spc="70" i="1">
                <a:latin typeface="Arial"/>
                <a:cs typeface="Arial"/>
              </a:rPr>
              <a:t>scarification, </a:t>
            </a:r>
            <a:r>
              <a:rPr dirty="0" sz="1700" spc="65" i="1">
                <a:latin typeface="Arial"/>
                <a:cs typeface="Arial"/>
              </a:rPr>
              <a:t>circumcision  </a:t>
            </a:r>
            <a:r>
              <a:rPr dirty="0" sz="1700" spc="35" i="1">
                <a:latin typeface="Arial"/>
                <a:cs typeface="Arial"/>
              </a:rPr>
              <a:t>practices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37688" y="6105130"/>
            <a:ext cx="1662430" cy="284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 spc="65" i="1">
                <a:latin typeface="Arial"/>
                <a:cs typeface="Arial"/>
              </a:rPr>
              <a:t>Sharing</a:t>
            </a:r>
            <a:r>
              <a:rPr dirty="0" sz="1700" spc="140" i="1">
                <a:latin typeface="Arial"/>
                <a:cs typeface="Arial"/>
              </a:rPr>
              <a:t> </a:t>
            </a:r>
            <a:r>
              <a:rPr dirty="0" sz="1700" spc="-15" i="1">
                <a:latin typeface="Arial"/>
                <a:cs typeface="Arial"/>
              </a:rPr>
              <a:t>needles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30434" y="5762501"/>
            <a:ext cx="742911" cy="3154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8520482" y="5342611"/>
            <a:ext cx="2337435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105" i="1">
                <a:latin typeface="Arial"/>
                <a:cs typeface="Arial"/>
              </a:rPr>
              <a:t>Unprotected</a:t>
            </a:r>
            <a:r>
              <a:rPr dirty="0" sz="2250" spc="200" i="1">
                <a:latin typeface="Arial"/>
                <a:cs typeface="Arial"/>
              </a:rPr>
              <a:t> </a:t>
            </a:r>
            <a:r>
              <a:rPr dirty="0" sz="2250" spc="-5" i="1">
                <a:latin typeface="Arial"/>
                <a:cs typeface="Arial"/>
              </a:rPr>
              <a:t>Sex</a:t>
            </a:r>
            <a:endParaRPr sz="22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105802" y="5936091"/>
            <a:ext cx="3143250" cy="62738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215900" marR="5080" indent="-203835">
              <a:lnSpc>
                <a:spcPts val="2330"/>
              </a:lnSpc>
              <a:spcBef>
                <a:spcPts val="245"/>
              </a:spcBef>
            </a:pPr>
            <a:r>
              <a:rPr dirty="0" sz="2000" spc="10" i="1">
                <a:latin typeface="Arial"/>
                <a:cs typeface="Arial"/>
              </a:rPr>
              <a:t>There </a:t>
            </a:r>
            <a:r>
              <a:rPr dirty="0" sz="2000" spc="-45" i="1">
                <a:latin typeface="Arial"/>
                <a:cs typeface="Arial"/>
              </a:rPr>
              <a:t>is </a:t>
            </a:r>
            <a:r>
              <a:rPr dirty="0" sz="2000" spc="-105" i="1">
                <a:latin typeface="Arial"/>
                <a:cs typeface="Arial"/>
              </a:rPr>
              <a:t>a </a:t>
            </a:r>
            <a:r>
              <a:rPr dirty="0" sz="2000" spc="45" i="1">
                <a:latin typeface="Arial"/>
                <a:cs typeface="Arial"/>
              </a:rPr>
              <a:t>risk </a:t>
            </a:r>
            <a:r>
              <a:rPr dirty="0" sz="2000" spc="100" i="1">
                <a:latin typeface="Arial"/>
                <a:cs typeface="Arial"/>
              </a:rPr>
              <a:t>during </a:t>
            </a:r>
            <a:r>
              <a:rPr dirty="0" sz="2000" spc="55" i="1">
                <a:latin typeface="Arial"/>
                <a:cs typeface="Arial"/>
              </a:rPr>
              <a:t>any  </a:t>
            </a:r>
            <a:r>
              <a:rPr dirty="0" sz="2000" spc="65" i="1">
                <a:latin typeface="Arial"/>
                <a:cs typeface="Arial"/>
              </a:rPr>
              <a:t>type </a:t>
            </a:r>
            <a:r>
              <a:rPr dirty="0" sz="2000" spc="105" i="1">
                <a:latin typeface="Arial"/>
                <a:cs typeface="Arial"/>
              </a:rPr>
              <a:t>of </a:t>
            </a:r>
            <a:r>
              <a:rPr dirty="0" sz="2000" spc="20" i="1">
                <a:latin typeface="Arial"/>
                <a:cs typeface="Arial"/>
              </a:rPr>
              <a:t>sexual</a:t>
            </a:r>
            <a:r>
              <a:rPr dirty="0" sz="2000" spc="520" i="1">
                <a:latin typeface="Arial"/>
                <a:cs typeface="Arial"/>
              </a:rPr>
              <a:t> </a:t>
            </a:r>
            <a:r>
              <a:rPr dirty="0" sz="2000" spc="90" i="1">
                <a:latin typeface="Arial"/>
                <a:cs typeface="Arial"/>
              </a:rPr>
              <a:t>contact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277073" y="5087562"/>
            <a:ext cx="877676" cy="6585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809799" y="3231243"/>
            <a:ext cx="2000249" cy="200024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1846496" y="1270806"/>
            <a:ext cx="3676650" cy="1379855"/>
          </a:xfrm>
          <a:prstGeom prst="rect">
            <a:avLst/>
          </a:prstGeom>
        </p:spPr>
        <p:txBody>
          <a:bodyPr wrap="square" lIns="0" tIns="192405" rIns="0" bIns="0" rtlCol="0" vert="horz">
            <a:spAutoFit/>
          </a:bodyPr>
          <a:lstStyle/>
          <a:p>
            <a:pPr algn="ctr" marR="82550">
              <a:lnSpc>
                <a:spcPct val="100000"/>
              </a:lnSpc>
              <a:spcBef>
                <a:spcPts val="1515"/>
              </a:spcBef>
            </a:pPr>
            <a:r>
              <a:rPr dirty="0" sz="5250" spc="735" b="1">
                <a:solidFill>
                  <a:srgbClr val="161616"/>
                </a:solidFill>
                <a:latin typeface="Book Antiqua"/>
                <a:cs typeface="Book Antiqua"/>
              </a:rPr>
              <a:t>Blood</a:t>
            </a:r>
            <a:endParaRPr sz="5250"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dirty="0" sz="2000" spc="110" i="1">
                <a:solidFill>
                  <a:srgbClr val="1A181B"/>
                </a:solidFill>
                <a:latin typeface="Arial"/>
                <a:cs typeface="Arial"/>
              </a:rPr>
              <a:t>Direct </a:t>
            </a:r>
            <a:r>
              <a:rPr dirty="0" sz="2000" spc="85" i="1">
                <a:solidFill>
                  <a:srgbClr val="1A181B"/>
                </a:solidFill>
                <a:latin typeface="Arial"/>
                <a:cs typeface="Arial"/>
              </a:rPr>
              <a:t>blood </a:t>
            </a:r>
            <a:r>
              <a:rPr dirty="0" sz="2000" spc="90" i="1">
                <a:solidFill>
                  <a:srgbClr val="1A181B"/>
                </a:solidFill>
                <a:latin typeface="Arial"/>
                <a:cs typeface="Arial"/>
              </a:rPr>
              <a:t>to </a:t>
            </a:r>
            <a:r>
              <a:rPr dirty="0" sz="2000" spc="85" i="1">
                <a:solidFill>
                  <a:srgbClr val="1A181B"/>
                </a:solidFill>
                <a:latin typeface="Arial"/>
                <a:cs typeface="Arial"/>
              </a:rPr>
              <a:t>blood</a:t>
            </a:r>
            <a:r>
              <a:rPr dirty="0" sz="2000" spc="660" i="1">
                <a:solidFill>
                  <a:srgbClr val="1A181B"/>
                </a:solidFill>
                <a:latin typeface="Arial"/>
                <a:cs typeface="Arial"/>
              </a:rPr>
              <a:t> </a:t>
            </a:r>
            <a:r>
              <a:rPr dirty="0" sz="2000" spc="90" i="1">
                <a:solidFill>
                  <a:srgbClr val="1A181B"/>
                </a:solidFill>
                <a:latin typeface="Arial"/>
                <a:cs typeface="Arial"/>
              </a:rPr>
              <a:t>contact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0360" y="3892288"/>
            <a:ext cx="1632585" cy="53213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94310" marR="5080" indent="-182245">
              <a:lnSpc>
                <a:spcPts val="1950"/>
              </a:lnSpc>
              <a:spcBef>
                <a:spcPts val="235"/>
              </a:spcBef>
            </a:pPr>
            <a:r>
              <a:rPr dirty="0" sz="1700" spc="90" i="1">
                <a:solidFill>
                  <a:srgbClr val="1A181B"/>
                </a:solidFill>
                <a:latin typeface="Arial"/>
                <a:cs typeface="Arial"/>
              </a:rPr>
              <a:t>Mother </a:t>
            </a:r>
            <a:r>
              <a:rPr dirty="0" sz="1700" spc="70" i="1">
                <a:solidFill>
                  <a:srgbClr val="1A181B"/>
                </a:solidFill>
                <a:latin typeface="Arial"/>
                <a:cs typeface="Arial"/>
              </a:rPr>
              <a:t>to child  </a:t>
            </a:r>
            <a:r>
              <a:rPr dirty="0" sz="1700" spc="75" i="1">
                <a:solidFill>
                  <a:srgbClr val="1A181B"/>
                </a:solidFill>
                <a:latin typeface="Arial"/>
                <a:cs typeface="Arial"/>
              </a:rPr>
              <a:t>during</a:t>
            </a:r>
            <a:r>
              <a:rPr dirty="0" sz="1700" spc="185" i="1">
                <a:solidFill>
                  <a:srgbClr val="1A181B"/>
                </a:solidFill>
                <a:latin typeface="Arial"/>
                <a:cs typeface="Arial"/>
              </a:rPr>
              <a:t> </a:t>
            </a:r>
            <a:r>
              <a:rPr dirty="0" sz="1700" spc="114" i="1">
                <a:solidFill>
                  <a:srgbClr val="1A181B"/>
                </a:solidFill>
                <a:latin typeface="Arial"/>
                <a:cs typeface="Arial"/>
              </a:rPr>
              <a:t>birth</a:t>
            </a:r>
            <a:endParaRPr sz="17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065354" y="2892009"/>
            <a:ext cx="801556" cy="10061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37906" y="2093543"/>
            <a:ext cx="166370" cy="260985"/>
          </a:xfrm>
          <a:custGeom>
            <a:avLst/>
            <a:gdLst/>
            <a:ahLst/>
            <a:cxnLst/>
            <a:rect l="l" t="t" r="r" b="b"/>
            <a:pathLst>
              <a:path w="166369" h="260985">
                <a:moveTo>
                  <a:pt x="83124" y="260943"/>
                </a:moveTo>
                <a:lnTo>
                  <a:pt x="50768" y="254411"/>
                </a:lnTo>
                <a:lnTo>
                  <a:pt x="24346" y="236597"/>
                </a:lnTo>
                <a:lnTo>
                  <a:pt x="6532" y="210175"/>
                </a:lnTo>
                <a:lnTo>
                  <a:pt x="0" y="177819"/>
                </a:lnTo>
                <a:lnTo>
                  <a:pt x="12978" y="130653"/>
                </a:lnTo>
                <a:lnTo>
                  <a:pt x="41536" y="71650"/>
                </a:lnTo>
                <a:lnTo>
                  <a:pt x="70106" y="21277"/>
                </a:lnTo>
                <a:lnTo>
                  <a:pt x="83124" y="0"/>
                </a:lnTo>
                <a:lnTo>
                  <a:pt x="96180" y="21467"/>
                </a:lnTo>
                <a:lnTo>
                  <a:pt x="124746" y="71819"/>
                </a:lnTo>
                <a:lnTo>
                  <a:pt x="153282" y="130717"/>
                </a:lnTo>
                <a:lnTo>
                  <a:pt x="166248" y="177819"/>
                </a:lnTo>
                <a:lnTo>
                  <a:pt x="159715" y="210175"/>
                </a:lnTo>
                <a:lnTo>
                  <a:pt x="141901" y="236597"/>
                </a:lnTo>
                <a:lnTo>
                  <a:pt x="115479" y="254411"/>
                </a:lnTo>
                <a:lnTo>
                  <a:pt x="83124" y="260943"/>
                </a:lnTo>
                <a:close/>
              </a:path>
            </a:pathLst>
          </a:custGeom>
          <a:solidFill>
            <a:srgbClr val="ED2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638734" y="2230898"/>
            <a:ext cx="165293" cy="12358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7670479" y="1290447"/>
            <a:ext cx="4013835" cy="1649730"/>
          </a:xfrm>
          <a:prstGeom prst="rect">
            <a:avLst/>
          </a:prstGeom>
        </p:spPr>
        <p:txBody>
          <a:bodyPr wrap="square" lIns="0" tIns="173990" rIns="0" bIns="0" rtlCol="0" vert="horz">
            <a:spAutoFit/>
          </a:bodyPr>
          <a:lstStyle/>
          <a:p>
            <a:pPr marL="1244600">
              <a:lnSpc>
                <a:spcPct val="100000"/>
              </a:lnSpc>
              <a:spcBef>
                <a:spcPts val="1370"/>
              </a:spcBef>
            </a:pPr>
            <a:r>
              <a:rPr dirty="0" sz="5250" spc="725" b="1">
                <a:solidFill>
                  <a:srgbClr val="161616"/>
                </a:solidFill>
                <a:latin typeface="Book Antiqua"/>
                <a:cs typeface="Book Antiqua"/>
              </a:rPr>
              <a:t>Sex</a:t>
            </a:r>
            <a:endParaRPr sz="5250">
              <a:latin typeface="Book Antiqua"/>
              <a:cs typeface="Book Antiqua"/>
            </a:endParaRPr>
          </a:p>
          <a:p>
            <a:pPr marL="699135" marR="5080" indent="-687070">
              <a:lnSpc>
                <a:spcPts val="2330"/>
              </a:lnSpc>
              <a:spcBef>
                <a:spcPts val="625"/>
              </a:spcBef>
            </a:pPr>
            <a:r>
              <a:rPr dirty="0" sz="2000" spc="110" i="1">
                <a:solidFill>
                  <a:srgbClr val="1A181B"/>
                </a:solidFill>
                <a:latin typeface="Arial"/>
                <a:cs typeface="Arial"/>
              </a:rPr>
              <a:t>Direct </a:t>
            </a:r>
            <a:r>
              <a:rPr dirty="0" sz="2000" spc="90" i="1">
                <a:solidFill>
                  <a:srgbClr val="1A181B"/>
                </a:solidFill>
                <a:latin typeface="Arial"/>
                <a:cs typeface="Arial"/>
              </a:rPr>
              <a:t>contact </a:t>
            </a:r>
            <a:r>
              <a:rPr dirty="0" sz="2000" spc="150" i="1">
                <a:solidFill>
                  <a:srgbClr val="1A181B"/>
                </a:solidFill>
                <a:latin typeface="Arial"/>
                <a:cs typeface="Arial"/>
              </a:rPr>
              <a:t>with </a:t>
            </a:r>
            <a:r>
              <a:rPr dirty="0" sz="2000" spc="20" i="1">
                <a:solidFill>
                  <a:srgbClr val="1A181B"/>
                </a:solidFill>
                <a:latin typeface="Arial"/>
                <a:cs typeface="Arial"/>
              </a:rPr>
              <a:t>sexual </a:t>
            </a:r>
            <a:r>
              <a:rPr dirty="0" sz="2000" spc="70" i="1">
                <a:solidFill>
                  <a:srgbClr val="1A181B"/>
                </a:solidFill>
                <a:latin typeface="Arial"/>
                <a:cs typeface="Arial"/>
              </a:rPr>
              <a:t>fluids  </a:t>
            </a:r>
            <a:r>
              <a:rPr dirty="0" sz="2000" spc="105" i="1">
                <a:solidFill>
                  <a:srgbClr val="1A181B"/>
                </a:solidFill>
                <a:latin typeface="Arial"/>
                <a:cs typeface="Arial"/>
              </a:rPr>
              <a:t>of </a:t>
            </a:r>
            <a:r>
              <a:rPr dirty="0" sz="2000" spc="20" i="1">
                <a:solidFill>
                  <a:srgbClr val="1A181B"/>
                </a:solidFill>
                <a:latin typeface="Arial"/>
                <a:cs typeface="Arial"/>
              </a:rPr>
              <a:t>an </a:t>
            </a:r>
            <a:r>
              <a:rPr dirty="0" sz="2000" spc="75" i="1">
                <a:solidFill>
                  <a:srgbClr val="1A181B"/>
                </a:solidFill>
                <a:latin typeface="Arial"/>
                <a:cs typeface="Arial"/>
              </a:rPr>
              <a:t>infected</a:t>
            </a:r>
            <a:r>
              <a:rPr dirty="0" sz="2000" spc="10" i="1">
                <a:solidFill>
                  <a:srgbClr val="1A181B"/>
                </a:solidFill>
                <a:latin typeface="Arial"/>
                <a:cs typeface="Arial"/>
              </a:rPr>
              <a:t> </a:t>
            </a:r>
            <a:r>
              <a:rPr dirty="0" sz="2000" spc="45" i="1">
                <a:solidFill>
                  <a:srgbClr val="1A181B"/>
                </a:solidFill>
                <a:latin typeface="Arial"/>
                <a:cs typeface="Arial"/>
              </a:rPr>
              <a:t>person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15390"/>
          </a:xfrm>
          <a:custGeom>
            <a:avLst/>
            <a:gdLst/>
            <a:ahLst/>
            <a:cxnLst/>
            <a:rect l="l" t="t" r="r" b="b"/>
            <a:pathLst>
              <a:path w="12192000" h="1215390">
                <a:moveTo>
                  <a:pt x="0" y="0"/>
                </a:moveTo>
                <a:lnTo>
                  <a:pt x="12192000" y="0"/>
                </a:lnTo>
                <a:lnTo>
                  <a:pt x="12192000" y="1214960"/>
                </a:lnTo>
                <a:lnTo>
                  <a:pt x="0" y="1214960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3509" y="4153121"/>
            <a:ext cx="4707255" cy="117157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algn="ctr" marR="278765">
              <a:lnSpc>
                <a:spcPct val="100000"/>
              </a:lnSpc>
              <a:spcBef>
                <a:spcPts val="595"/>
              </a:spcBef>
            </a:pPr>
            <a:r>
              <a:rPr dirty="0" sz="2250" spc="90" i="1">
                <a:latin typeface="Arial"/>
                <a:cs typeface="Arial"/>
              </a:rPr>
              <a:t>Water</a:t>
            </a:r>
            <a:endParaRPr sz="2250">
              <a:latin typeface="Arial"/>
              <a:cs typeface="Arial"/>
            </a:endParaRPr>
          </a:p>
          <a:p>
            <a:pPr algn="ctr" marL="12700" marR="5080" indent="97155">
              <a:lnSpc>
                <a:spcPts val="2630"/>
              </a:lnSpc>
              <a:spcBef>
                <a:spcPts val="645"/>
              </a:spcBef>
            </a:pPr>
            <a:r>
              <a:rPr dirty="0" sz="2250" spc="150" i="1">
                <a:solidFill>
                  <a:srgbClr val="161616"/>
                </a:solidFill>
                <a:latin typeface="Arial"/>
                <a:cs typeface="Arial"/>
              </a:rPr>
              <a:t>Drinking </a:t>
            </a:r>
            <a:r>
              <a:rPr dirty="0" sz="2250" spc="155" i="1">
                <a:solidFill>
                  <a:srgbClr val="161616"/>
                </a:solidFill>
                <a:latin typeface="Arial"/>
                <a:cs typeface="Arial"/>
              </a:rPr>
              <a:t>from </a:t>
            </a:r>
            <a:r>
              <a:rPr dirty="0" sz="2250" spc="-120" i="1">
                <a:solidFill>
                  <a:srgbClr val="161616"/>
                </a:solidFill>
                <a:latin typeface="Arial"/>
                <a:cs typeface="Arial"/>
              </a:rPr>
              <a:t>a </a:t>
            </a:r>
            <a:r>
              <a:rPr dirty="0" sz="2250" spc="35" i="1">
                <a:solidFill>
                  <a:srgbClr val="161616"/>
                </a:solidFill>
                <a:latin typeface="Arial"/>
                <a:cs typeface="Arial"/>
              </a:rPr>
              <a:t>cup </a:t>
            </a:r>
            <a:r>
              <a:rPr dirty="0" sz="2250" spc="114" i="1">
                <a:solidFill>
                  <a:srgbClr val="161616"/>
                </a:solidFill>
                <a:latin typeface="Arial"/>
                <a:cs typeface="Arial"/>
              </a:rPr>
              <a:t>of </a:t>
            </a:r>
            <a:r>
              <a:rPr dirty="0" sz="2250" spc="15" i="1">
                <a:solidFill>
                  <a:srgbClr val="161616"/>
                </a:solidFill>
                <a:latin typeface="Arial"/>
                <a:cs typeface="Arial"/>
              </a:rPr>
              <a:t>someone  </a:t>
            </a:r>
            <a:r>
              <a:rPr dirty="0" sz="2250" spc="125" i="1">
                <a:solidFill>
                  <a:srgbClr val="161616"/>
                </a:solidFill>
                <a:latin typeface="Arial"/>
                <a:cs typeface="Arial"/>
              </a:rPr>
              <a:t>who </a:t>
            </a:r>
            <a:r>
              <a:rPr dirty="0" sz="2250" spc="-50" i="1">
                <a:solidFill>
                  <a:srgbClr val="161616"/>
                </a:solidFill>
                <a:latin typeface="Arial"/>
                <a:cs typeface="Arial"/>
              </a:rPr>
              <a:t>is </a:t>
            </a:r>
            <a:r>
              <a:rPr dirty="0" sz="2250" spc="85" i="1">
                <a:solidFill>
                  <a:srgbClr val="161616"/>
                </a:solidFill>
                <a:latin typeface="Arial"/>
                <a:cs typeface="Arial"/>
              </a:rPr>
              <a:t>infected </a:t>
            </a:r>
            <a:r>
              <a:rPr dirty="0" sz="2250" spc="110" i="1">
                <a:solidFill>
                  <a:srgbClr val="161616"/>
                </a:solidFill>
                <a:latin typeface="Arial"/>
                <a:cs typeface="Arial"/>
              </a:rPr>
              <a:t>or </a:t>
            </a:r>
            <a:r>
              <a:rPr dirty="0" sz="2250" spc="80" i="1">
                <a:solidFill>
                  <a:srgbClr val="161616"/>
                </a:solidFill>
                <a:latin typeface="Arial"/>
                <a:cs typeface="Arial"/>
              </a:rPr>
              <a:t>sharing </a:t>
            </a:r>
            <a:r>
              <a:rPr dirty="0" sz="2250" spc="-120" i="1">
                <a:solidFill>
                  <a:srgbClr val="161616"/>
                </a:solidFill>
                <a:latin typeface="Arial"/>
                <a:cs typeface="Arial"/>
              </a:rPr>
              <a:t>a</a:t>
            </a:r>
            <a:r>
              <a:rPr dirty="0" sz="2250" spc="185" i="1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2250" spc="120" i="1">
                <a:solidFill>
                  <a:srgbClr val="161616"/>
                </a:solidFill>
                <a:latin typeface="Arial"/>
                <a:cs typeface="Arial"/>
              </a:rPr>
              <a:t>toilet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7327" y="1586986"/>
            <a:ext cx="1736089" cy="10375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algn="ctr" marL="12065" marR="5080">
              <a:lnSpc>
                <a:spcPts val="2630"/>
              </a:lnSpc>
              <a:spcBef>
                <a:spcPts val="259"/>
              </a:spcBef>
            </a:pPr>
            <a:r>
              <a:rPr dirty="0" sz="2250" spc="40" i="1">
                <a:latin typeface="Arial"/>
                <a:cs typeface="Arial"/>
              </a:rPr>
              <a:t>Sneezing </a:t>
            </a:r>
            <a:r>
              <a:rPr dirty="0" sz="2250" spc="110" i="1">
                <a:latin typeface="Arial"/>
                <a:cs typeface="Arial"/>
              </a:rPr>
              <a:t>or  </a:t>
            </a:r>
            <a:r>
              <a:rPr dirty="0" sz="2250" spc="95" i="1">
                <a:latin typeface="Arial"/>
                <a:cs typeface="Arial"/>
              </a:rPr>
              <a:t>coughing </a:t>
            </a:r>
            <a:r>
              <a:rPr dirty="0" sz="2250" spc="75" i="1">
                <a:latin typeface="Arial"/>
                <a:cs typeface="Arial"/>
              </a:rPr>
              <a:t>on  </a:t>
            </a:r>
            <a:r>
              <a:rPr dirty="0" sz="2250" spc="15" i="1">
                <a:latin typeface="Arial"/>
                <a:cs typeface="Arial"/>
              </a:rPr>
              <a:t>someone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6046" y="5312336"/>
            <a:ext cx="979169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65" i="1">
                <a:latin typeface="Arial"/>
                <a:cs typeface="Arial"/>
              </a:rPr>
              <a:t>K</a:t>
            </a:r>
            <a:r>
              <a:rPr dirty="0" sz="2250" spc="185" i="1">
                <a:latin typeface="Arial"/>
                <a:cs typeface="Arial"/>
              </a:rPr>
              <a:t>i</a:t>
            </a:r>
            <a:r>
              <a:rPr dirty="0" sz="2250" spc="-150" i="1">
                <a:latin typeface="Arial"/>
                <a:cs typeface="Arial"/>
              </a:rPr>
              <a:t>ss</a:t>
            </a:r>
            <a:r>
              <a:rPr dirty="0" sz="2250" spc="185" i="1">
                <a:latin typeface="Arial"/>
                <a:cs typeface="Arial"/>
              </a:rPr>
              <a:t>i</a:t>
            </a:r>
            <a:r>
              <a:rPr dirty="0" sz="2250" spc="170" i="1">
                <a:latin typeface="Arial"/>
                <a:cs typeface="Arial"/>
              </a:rPr>
              <a:t>n</a:t>
            </a:r>
            <a:r>
              <a:rPr dirty="0" sz="2250" spc="-70" i="1">
                <a:latin typeface="Arial"/>
                <a:cs typeface="Arial"/>
              </a:rPr>
              <a:t>g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5290" y="4208214"/>
            <a:ext cx="1917064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245" i="1">
                <a:latin typeface="Arial"/>
                <a:cs typeface="Arial"/>
              </a:rPr>
              <a:t>B</a:t>
            </a:r>
            <a:r>
              <a:rPr dirty="0" sz="2250" spc="235" i="1">
                <a:latin typeface="Arial"/>
                <a:cs typeface="Arial"/>
              </a:rPr>
              <a:t>r</a:t>
            </a:r>
            <a:r>
              <a:rPr dirty="0" sz="2250" spc="-75" i="1">
                <a:latin typeface="Arial"/>
                <a:cs typeface="Arial"/>
              </a:rPr>
              <a:t>e</a:t>
            </a:r>
            <a:r>
              <a:rPr dirty="0" sz="2250" spc="15" i="1">
                <a:latin typeface="Arial"/>
                <a:cs typeface="Arial"/>
              </a:rPr>
              <a:t>a</a:t>
            </a:r>
            <a:r>
              <a:rPr dirty="0" sz="2250" spc="-150" i="1">
                <a:latin typeface="Arial"/>
                <a:cs typeface="Arial"/>
              </a:rPr>
              <a:t>s</a:t>
            </a:r>
            <a:r>
              <a:rPr dirty="0" sz="2250" spc="225" i="1">
                <a:latin typeface="Arial"/>
                <a:cs typeface="Arial"/>
              </a:rPr>
              <a:t>t</a:t>
            </a:r>
            <a:r>
              <a:rPr dirty="0" sz="2250" spc="254" i="1">
                <a:latin typeface="Arial"/>
                <a:cs typeface="Arial"/>
              </a:rPr>
              <a:t>f</a:t>
            </a:r>
            <a:r>
              <a:rPr dirty="0" sz="2250" spc="-75" i="1">
                <a:latin typeface="Arial"/>
                <a:cs typeface="Arial"/>
              </a:rPr>
              <a:t>ee</a:t>
            </a:r>
            <a:r>
              <a:rPr dirty="0" sz="2250" spc="80" i="1">
                <a:latin typeface="Arial"/>
                <a:cs typeface="Arial"/>
              </a:rPr>
              <a:t>d</a:t>
            </a:r>
            <a:r>
              <a:rPr dirty="0" sz="2250" spc="185" i="1">
                <a:latin typeface="Arial"/>
                <a:cs typeface="Arial"/>
              </a:rPr>
              <a:t>i</a:t>
            </a:r>
            <a:r>
              <a:rPr dirty="0" sz="2250" spc="170" i="1">
                <a:latin typeface="Arial"/>
                <a:cs typeface="Arial"/>
              </a:rPr>
              <a:t>n</a:t>
            </a:r>
            <a:r>
              <a:rPr dirty="0" sz="2250" spc="-70" i="1">
                <a:latin typeface="Arial"/>
                <a:cs typeface="Arial"/>
              </a:rPr>
              <a:t>g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70523" y="1534864"/>
            <a:ext cx="1280795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-75" i="1">
                <a:latin typeface="Arial"/>
                <a:cs typeface="Arial"/>
              </a:rPr>
              <a:t>T</a:t>
            </a:r>
            <a:r>
              <a:rPr dirty="0" sz="2250" spc="114" i="1">
                <a:latin typeface="Arial"/>
                <a:cs typeface="Arial"/>
              </a:rPr>
              <a:t>o</a:t>
            </a:r>
            <a:r>
              <a:rPr dirty="0" sz="2250" spc="65" i="1">
                <a:latin typeface="Arial"/>
                <a:cs typeface="Arial"/>
              </a:rPr>
              <a:t>u</a:t>
            </a:r>
            <a:r>
              <a:rPr dirty="0" sz="2250" spc="40" i="1">
                <a:latin typeface="Arial"/>
                <a:cs typeface="Arial"/>
              </a:rPr>
              <a:t>c</a:t>
            </a:r>
            <a:r>
              <a:rPr dirty="0" sz="2250" spc="170" i="1">
                <a:latin typeface="Arial"/>
                <a:cs typeface="Arial"/>
              </a:rPr>
              <a:t>h</a:t>
            </a:r>
            <a:r>
              <a:rPr dirty="0" sz="2250" spc="185" i="1">
                <a:latin typeface="Arial"/>
                <a:cs typeface="Arial"/>
              </a:rPr>
              <a:t>i</a:t>
            </a:r>
            <a:r>
              <a:rPr dirty="0" sz="2250" spc="170" i="1">
                <a:latin typeface="Arial"/>
                <a:cs typeface="Arial"/>
              </a:rPr>
              <a:t>n</a:t>
            </a:r>
            <a:r>
              <a:rPr dirty="0" sz="2250" spc="-70" i="1">
                <a:latin typeface="Arial"/>
                <a:cs typeface="Arial"/>
              </a:rPr>
              <a:t>g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30995" y="3329406"/>
            <a:ext cx="1184910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235" i="1">
                <a:latin typeface="Arial"/>
                <a:cs typeface="Arial"/>
              </a:rPr>
              <a:t>H</a:t>
            </a:r>
            <a:r>
              <a:rPr dirty="0" sz="2250" spc="65" i="1">
                <a:latin typeface="Arial"/>
                <a:cs typeface="Arial"/>
              </a:rPr>
              <a:t>ugg</a:t>
            </a:r>
            <a:r>
              <a:rPr dirty="0" sz="2250" spc="185" i="1">
                <a:latin typeface="Arial"/>
                <a:cs typeface="Arial"/>
              </a:rPr>
              <a:t>i</a:t>
            </a:r>
            <a:r>
              <a:rPr dirty="0" sz="2250" spc="170" i="1">
                <a:latin typeface="Arial"/>
                <a:cs typeface="Arial"/>
              </a:rPr>
              <a:t>n</a:t>
            </a:r>
            <a:r>
              <a:rPr dirty="0" sz="2250" spc="-70" i="1">
                <a:latin typeface="Arial"/>
                <a:cs typeface="Arial"/>
              </a:rPr>
              <a:t>g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9652" y="1524221"/>
            <a:ext cx="4384040" cy="117157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95"/>
              </a:spcBef>
            </a:pPr>
            <a:r>
              <a:rPr dirty="0" sz="2250" spc="45" i="1">
                <a:solidFill>
                  <a:srgbClr val="1A181B"/>
                </a:solidFill>
                <a:latin typeface="Arial"/>
                <a:cs typeface="Arial"/>
              </a:rPr>
              <a:t>Food</a:t>
            </a:r>
            <a:endParaRPr sz="2250">
              <a:latin typeface="Arial"/>
              <a:cs typeface="Arial"/>
            </a:endParaRPr>
          </a:p>
          <a:p>
            <a:pPr algn="ctr" marL="12065" marR="5080">
              <a:lnSpc>
                <a:spcPts val="2630"/>
              </a:lnSpc>
              <a:spcBef>
                <a:spcPts val="645"/>
              </a:spcBef>
            </a:pPr>
            <a:r>
              <a:rPr dirty="0" sz="2250" spc="75" i="1">
                <a:latin typeface="Arial"/>
                <a:cs typeface="Arial"/>
              </a:rPr>
              <a:t>Or </a:t>
            </a:r>
            <a:r>
              <a:rPr dirty="0" sz="2250" spc="80" i="1">
                <a:latin typeface="Arial"/>
                <a:cs typeface="Arial"/>
              </a:rPr>
              <a:t>sharing </a:t>
            </a:r>
            <a:r>
              <a:rPr dirty="0" sz="2250" i="1">
                <a:latin typeface="Arial"/>
                <a:cs typeface="Arial"/>
              </a:rPr>
              <a:t>meals </a:t>
            </a:r>
            <a:r>
              <a:rPr dirty="0" sz="2250" spc="170" i="1">
                <a:latin typeface="Arial"/>
                <a:cs typeface="Arial"/>
              </a:rPr>
              <a:t>with </a:t>
            </a:r>
            <a:r>
              <a:rPr dirty="0" sz="2250" spc="15" i="1">
                <a:latin typeface="Arial"/>
                <a:cs typeface="Arial"/>
              </a:rPr>
              <a:t>someone  </a:t>
            </a:r>
            <a:r>
              <a:rPr dirty="0" sz="2250" spc="125" i="1">
                <a:latin typeface="Arial"/>
                <a:cs typeface="Arial"/>
              </a:rPr>
              <a:t>who </a:t>
            </a:r>
            <a:r>
              <a:rPr dirty="0" sz="2250" spc="-50" i="1">
                <a:latin typeface="Arial"/>
                <a:cs typeface="Arial"/>
              </a:rPr>
              <a:t>is</a:t>
            </a:r>
            <a:r>
              <a:rPr dirty="0" sz="2250" spc="409" i="1">
                <a:latin typeface="Arial"/>
                <a:cs typeface="Arial"/>
              </a:rPr>
              <a:t> </a:t>
            </a:r>
            <a:r>
              <a:rPr dirty="0" sz="2250" spc="85" i="1">
                <a:latin typeface="Arial"/>
                <a:cs typeface="Arial"/>
              </a:rPr>
              <a:t>infected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35151" y="2377513"/>
            <a:ext cx="800605" cy="883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51629" y="2400848"/>
            <a:ext cx="944775" cy="767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897641" y="5532000"/>
            <a:ext cx="539279" cy="920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38386" y="5518846"/>
            <a:ext cx="1300388" cy="8910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475063" y="2738865"/>
            <a:ext cx="1011341" cy="6515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11170" y="5856722"/>
            <a:ext cx="528320" cy="410845"/>
          </a:xfrm>
          <a:custGeom>
            <a:avLst/>
            <a:gdLst/>
            <a:ahLst/>
            <a:cxnLst/>
            <a:rect l="l" t="t" r="r" b="b"/>
            <a:pathLst>
              <a:path w="528320" h="410845">
                <a:moveTo>
                  <a:pt x="481605" y="46002"/>
                </a:moveTo>
                <a:lnTo>
                  <a:pt x="203861" y="46002"/>
                </a:lnTo>
                <a:lnTo>
                  <a:pt x="221941" y="42786"/>
                </a:lnTo>
                <a:lnTo>
                  <a:pt x="238565" y="35150"/>
                </a:lnTo>
                <a:lnTo>
                  <a:pt x="251714" y="25665"/>
                </a:lnTo>
                <a:lnTo>
                  <a:pt x="270200" y="14514"/>
                </a:lnTo>
                <a:lnTo>
                  <a:pt x="302867" y="1862"/>
                </a:lnTo>
                <a:lnTo>
                  <a:pt x="348675" y="0"/>
                </a:lnTo>
                <a:lnTo>
                  <a:pt x="396405" y="13651"/>
                </a:lnTo>
                <a:lnTo>
                  <a:pt x="439634" y="31639"/>
                </a:lnTo>
                <a:lnTo>
                  <a:pt x="471996" y="42801"/>
                </a:lnTo>
                <a:lnTo>
                  <a:pt x="477256" y="44187"/>
                </a:lnTo>
                <a:lnTo>
                  <a:pt x="481605" y="46002"/>
                </a:lnTo>
                <a:close/>
              </a:path>
              <a:path w="528320" h="410845">
                <a:moveTo>
                  <a:pt x="34030" y="257160"/>
                </a:moveTo>
                <a:lnTo>
                  <a:pt x="23204" y="256900"/>
                </a:lnTo>
                <a:lnTo>
                  <a:pt x="10759" y="251469"/>
                </a:lnTo>
                <a:lnTo>
                  <a:pt x="1274" y="236781"/>
                </a:lnTo>
                <a:lnTo>
                  <a:pt x="0" y="217078"/>
                </a:lnTo>
                <a:lnTo>
                  <a:pt x="5604" y="200632"/>
                </a:lnTo>
                <a:lnTo>
                  <a:pt x="12825" y="189358"/>
                </a:lnTo>
                <a:lnTo>
                  <a:pt x="16423" y="185145"/>
                </a:lnTo>
                <a:lnTo>
                  <a:pt x="36598" y="157614"/>
                </a:lnTo>
                <a:lnTo>
                  <a:pt x="61883" y="118212"/>
                </a:lnTo>
                <a:lnTo>
                  <a:pt x="93338" y="79813"/>
                </a:lnTo>
                <a:lnTo>
                  <a:pt x="132046" y="55262"/>
                </a:lnTo>
                <a:lnTo>
                  <a:pt x="187651" y="45698"/>
                </a:lnTo>
                <a:lnTo>
                  <a:pt x="203861" y="46002"/>
                </a:lnTo>
                <a:lnTo>
                  <a:pt x="481605" y="46002"/>
                </a:lnTo>
                <a:lnTo>
                  <a:pt x="489600" y="49339"/>
                </a:lnTo>
                <a:lnTo>
                  <a:pt x="503563" y="59663"/>
                </a:lnTo>
                <a:lnTo>
                  <a:pt x="513738" y="76583"/>
                </a:lnTo>
                <a:lnTo>
                  <a:pt x="528229" y="89582"/>
                </a:lnTo>
                <a:lnTo>
                  <a:pt x="528229" y="102847"/>
                </a:lnTo>
                <a:lnTo>
                  <a:pt x="494180" y="113951"/>
                </a:lnTo>
                <a:lnTo>
                  <a:pt x="428508" y="129592"/>
                </a:lnTo>
                <a:lnTo>
                  <a:pt x="424121" y="129967"/>
                </a:lnTo>
                <a:lnTo>
                  <a:pt x="342916" y="129967"/>
                </a:lnTo>
                <a:lnTo>
                  <a:pt x="336966" y="136711"/>
                </a:lnTo>
                <a:lnTo>
                  <a:pt x="320673" y="152550"/>
                </a:lnTo>
                <a:lnTo>
                  <a:pt x="296373" y="170891"/>
                </a:lnTo>
                <a:lnTo>
                  <a:pt x="270142" y="183367"/>
                </a:lnTo>
                <a:lnTo>
                  <a:pt x="172110" y="183367"/>
                </a:lnTo>
                <a:lnTo>
                  <a:pt x="165272" y="190389"/>
                </a:lnTo>
                <a:lnTo>
                  <a:pt x="142754" y="208173"/>
                </a:lnTo>
                <a:lnTo>
                  <a:pt x="101551" y="231798"/>
                </a:lnTo>
                <a:lnTo>
                  <a:pt x="38656" y="256339"/>
                </a:lnTo>
                <a:lnTo>
                  <a:pt x="34030" y="257160"/>
                </a:lnTo>
                <a:close/>
              </a:path>
              <a:path w="528320" h="410845">
                <a:moveTo>
                  <a:pt x="381182" y="133638"/>
                </a:moveTo>
                <a:lnTo>
                  <a:pt x="352539" y="131844"/>
                </a:lnTo>
                <a:lnTo>
                  <a:pt x="342916" y="129967"/>
                </a:lnTo>
                <a:lnTo>
                  <a:pt x="424121" y="129967"/>
                </a:lnTo>
                <a:lnTo>
                  <a:pt x="381182" y="133638"/>
                </a:lnTo>
                <a:close/>
              </a:path>
              <a:path w="528320" h="410845">
                <a:moveTo>
                  <a:pt x="487824" y="265830"/>
                </a:moveTo>
                <a:lnTo>
                  <a:pt x="237491" y="265830"/>
                </a:lnTo>
                <a:lnTo>
                  <a:pt x="288658" y="256339"/>
                </a:lnTo>
                <a:lnTo>
                  <a:pt x="336121" y="234998"/>
                </a:lnTo>
                <a:lnTo>
                  <a:pt x="365986" y="210159"/>
                </a:lnTo>
                <a:lnTo>
                  <a:pt x="388843" y="184512"/>
                </a:lnTo>
                <a:lnTo>
                  <a:pt x="415286" y="160747"/>
                </a:lnTo>
                <a:lnTo>
                  <a:pt x="455908" y="141554"/>
                </a:lnTo>
                <a:lnTo>
                  <a:pt x="475357" y="138157"/>
                </a:lnTo>
                <a:lnTo>
                  <a:pt x="490727" y="140435"/>
                </a:lnTo>
                <a:lnTo>
                  <a:pt x="501597" y="147059"/>
                </a:lnTo>
                <a:lnTo>
                  <a:pt x="507544" y="156697"/>
                </a:lnTo>
                <a:lnTo>
                  <a:pt x="510306" y="180974"/>
                </a:lnTo>
                <a:lnTo>
                  <a:pt x="506203" y="214780"/>
                </a:lnTo>
                <a:lnTo>
                  <a:pt x="493819" y="254456"/>
                </a:lnTo>
                <a:lnTo>
                  <a:pt x="487824" y="265830"/>
                </a:lnTo>
                <a:close/>
              </a:path>
              <a:path w="528320" h="410845">
                <a:moveTo>
                  <a:pt x="233655" y="190499"/>
                </a:moveTo>
                <a:lnTo>
                  <a:pt x="203243" y="189262"/>
                </a:lnTo>
                <a:lnTo>
                  <a:pt x="180838" y="185522"/>
                </a:lnTo>
                <a:lnTo>
                  <a:pt x="172110" y="183367"/>
                </a:lnTo>
                <a:lnTo>
                  <a:pt x="270142" y="183367"/>
                </a:lnTo>
                <a:lnTo>
                  <a:pt x="266403" y="185145"/>
                </a:lnTo>
                <a:lnTo>
                  <a:pt x="233655" y="190499"/>
                </a:lnTo>
                <a:close/>
              </a:path>
              <a:path w="528320" h="410845">
                <a:moveTo>
                  <a:pt x="268985" y="410824"/>
                </a:moveTo>
                <a:lnTo>
                  <a:pt x="211277" y="407812"/>
                </a:lnTo>
                <a:lnTo>
                  <a:pt x="160961" y="393472"/>
                </a:lnTo>
                <a:lnTo>
                  <a:pt x="118958" y="371617"/>
                </a:lnTo>
                <a:lnTo>
                  <a:pt x="86185" y="346059"/>
                </a:lnTo>
                <a:lnTo>
                  <a:pt x="52006" y="299085"/>
                </a:lnTo>
                <a:lnTo>
                  <a:pt x="51403" y="287780"/>
                </a:lnTo>
                <a:lnTo>
                  <a:pt x="56558" y="276152"/>
                </a:lnTo>
                <a:lnTo>
                  <a:pt x="67887" y="265531"/>
                </a:lnTo>
                <a:lnTo>
                  <a:pt x="85803" y="257243"/>
                </a:lnTo>
                <a:lnTo>
                  <a:pt x="130128" y="249891"/>
                </a:lnTo>
                <a:lnTo>
                  <a:pt x="165401" y="254366"/>
                </a:lnTo>
                <a:lnTo>
                  <a:pt x="198797" y="262426"/>
                </a:lnTo>
                <a:lnTo>
                  <a:pt x="237491" y="265830"/>
                </a:lnTo>
                <a:lnTo>
                  <a:pt x="487824" y="265830"/>
                </a:lnTo>
                <a:lnTo>
                  <a:pt x="471740" y="296344"/>
                </a:lnTo>
                <a:lnTo>
                  <a:pt x="438549" y="336785"/>
                </a:lnTo>
                <a:lnTo>
                  <a:pt x="392830" y="372123"/>
                </a:lnTo>
                <a:lnTo>
                  <a:pt x="333167" y="398697"/>
                </a:lnTo>
                <a:lnTo>
                  <a:pt x="268985" y="410824"/>
                </a:lnTo>
                <a:close/>
              </a:path>
            </a:pathLst>
          </a:custGeom>
          <a:solidFill>
            <a:srgbClr val="E759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684117" y="6075161"/>
            <a:ext cx="458470" cy="457200"/>
          </a:xfrm>
          <a:custGeom>
            <a:avLst/>
            <a:gdLst/>
            <a:ahLst/>
            <a:cxnLst/>
            <a:rect l="l" t="t" r="r" b="b"/>
            <a:pathLst>
              <a:path w="458470" h="457200">
                <a:moveTo>
                  <a:pt x="457240" y="348786"/>
                </a:moveTo>
                <a:lnTo>
                  <a:pt x="327596" y="103156"/>
                </a:lnTo>
                <a:lnTo>
                  <a:pt x="338879" y="117644"/>
                </a:lnTo>
                <a:lnTo>
                  <a:pt x="353392" y="128782"/>
                </a:lnTo>
                <a:lnTo>
                  <a:pt x="412845" y="170111"/>
                </a:lnTo>
                <a:lnTo>
                  <a:pt x="435875" y="209753"/>
                </a:lnTo>
                <a:lnTo>
                  <a:pt x="446081" y="258336"/>
                </a:lnTo>
                <a:lnTo>
                  <a:pt x="450351" y="304964"/>
                </a:lnTo>
                <a:lnTo>
                  <a:pt x="455586" y="338794"/>
                </a:lnTo>
                <a:lnTo>
                  <a:pt x="456815" y="344093"/>
                </a:lnTo>
                <a:lnTo>
                  <a:pt x="457240" y="348786"/>
                </a:lnTo>
                <a:close/>
              </a:path>
              <a:path w="458470" h="457200">
                <a:moveTo>
                  <a:pt x="61580" y="51525"/>
                </a:moveTo>
                <a:lnTo>
                  <a:pt x="56757" y="41829"/>
                </a:lnTo>
                <a:lnTo>
                  <a:pt x="55750" y="28288"/>
                </a:lnTo>
                <a:lnTo>
                  <a:pt x="64313" y="13043"/>
                </a:lnTo>
                <a:lnTo>
                  <a:pt x="81143" y="2720"/>
                </a:lnTo>
                <a:lnTo>
                  <a:pt x="98304" y="0"/>
                </a:lnTo>
                <a:lnTo>
                  <a:pt x="111645" y="1124"/>
                </a:lnTo>
                <a:lnTo>
                  <a:pt x="117050" y="2339"/>
                </a:lnTo>
                <a:lnTo>
                  <a:pt x="150815" y="7331"/>
                </a:lnTo>
                <a:lnTo>
                  <a:pt x="197463" y="11300"/>
                </a:lnTo>
                <a:lnTo>
                  <a:pt x="246105" y="21195"/>
                </a:lnTo>
                <a:lnTo>
                  <a:pt x="285885" y="43966"/>
                </a:lnTo>
                <a:lnTo>
                  <a:pt x="320299" y="88678"/>
                </a:lnTo>
                <a:lnTo>
                  <a:pt x="327596" y="103156"/>
                </a:lnTo>
                <a:lnTo>
                  <a:pt x="457240" y="348786"/>
                </a:lnTo>
                <a:lnTo>
                  <a:pt x="458021" y="357414"/>
                </a:lnTo>
                <a:lnTo>
                  <a:pt x="455408" y="374582"/>
                </a:lnTo>
                <a:lnTo>
                  <a:pt x="445194" y="391478"/>
                </a:lnTo>
                <a:lnTo>
                  <a:pt x="440462" y="410361"/>
                </a:lnTo>
                <a:lnTo>
                  <a:pt x="403018" y="391624"/>
                </a:lnTo>
                <a:lnTo>
                  <a:pt x="358531" y="340847"/>
                </a:lnTo>
                <a:lnTo>
                  <a:pt x="318247" y="265326"/>
                </a:lnTo>
                <a:lnTo>
                  <a:pt x="309505" y="263212"/>
                </a:lnTo>
                <a:lnTo>
                  <a:pt x="287893" y="256196"/>
                </a:lnTo>
                <a:lnTo>
                  <a:pt x="260329" y="243267"/>
                </a:lnTo>
                <a:lnTo>
                  <a:pt x="237052" y="225891"/>
                </a:lnTo>
                <a:lnTo>
                  <a:pt x="191293" y="139194"/>
                </a:lnTo>
                <a:lnTo>
                  <a:pt x="181891" y="136425"/>
                </a:lnTo>
                <a:lnTo>
                  <a:pt x="155652" y="124812"/>
                </a:lnTo>
                <a:lnTo>
                  <a:pt x="115527" y="99400"/>
                </a:lnTo>
                <a:lnTo>
                  <a:pt x="64466" y="55233"/>
                </a:lnTo>
                <a:lnTo>
                  <a:pt x="61580" y="51525"/>
                </a:lnTo>
                <a:close/>
              </a:path>
              <a:path w="458470" h="457200">
                <a:moveTo>
                  <a:pt x="332862" y="300881"/>
                </a:moveTo>
                <a:lnTo>
                  <a:pt x="321078" y="274713"/>
                </a:lnTo>
                <a:lnTo>
                  <a:pt x="318247" y="265326"/>
                </a:lnTo>
                <a:lnTo>
                  <a:pt x="356151" y="337142"/>
                </a:lnTo>
                <a:lnTo>
                  <a:pt x="332862" y="300881"/>
                </a:lnTo>
                <a:close/>
              </a:path>
              <a:path w="458470" h="457200">
                <a:moveTo>
                  <a:pt x="265732" y="456897"/>
                </a:moveTo>
                <a:lnTo>
                  <a:pt x="148883" y="235508"/>
                </a:lnTo>
                <a:lnTo>
                  <a:pt x="181160" y="276328"/>
                </a:lnTo>
                <a:lnTo>
                  <a:pt x="222189" y="308342"/>
                </a:lnTo>
                <a:lnTo>
                  <a:pt x="258095" y="323159"/>
                </a:lnTo>
                <a:lnTo>
                  <a:pt x="291446" y="331403"/>
                </a:lnTo>
                <a:lnTo>
                  <a:pt x="324806" y="343696"/>
                </a:lnTo>
                <a:lnTo>
                  <a:pt x="360742" y="370662"/>
                </a:lnTo>
                <a:lnTo>
                  <a:pt x="372824" y="386276"/>
                </a:lnTo>
                <a:lnTo>
                  <a:pt x="377984" y="400933"/>
                </a:lnTo>
                <a:lnTo>
                  <a:pt x="377200" y="413638"/>
                </a:lnTo>
                <a:lnTo>
                  <a:pt x="371452" y="423396"/>
                </a:lnTo>
                <a:lnTo>
                  <a:pt x="351270" y="437170"/>
                </a:lnTo>
                <a:lnTo>
                  <a:pt x="319458" y="449321"/>
                </a:lnTo>
                <a:lnTo>
                  <a:pt x="278590" y="456890"/>
                </a:lnTo>
                <a:lnTo>
                  <a:pt x="265732" y="456897"/>
                </a:lnTo>
                <a:close/>
              </a:path>
              <a:path w="458470" h="457200">
                <a:moveTo>
                  <a:pt x="213714" y="196953"/>
                </a:moveTo>
                <a:lnTo>
                  <a:pt x="200612" y="169480"/>
                </a:lnTo>
                <a:lnTo>
                  <a:pt x="193462" y="147920"/>
                </a:lnTo>
                <a:lnTo>
                  <a:pt x="191293" y="139194"/>
                </a:lnTo>
                <a:lnTo>
                  <a:pt x="237052" y="225891"/>
                </a:lnTo>
                <a:lnTo>
                  <a:pt x="233735" y="223415"/>
                </a:lnTo>
                <a:lnTo>
                  <a:pt x="213714" y="196953"/>
                </a:lnTo>
                <a:close/>
              </a:path>
              <a:path w="458470" h="457200">
                <a:moveTo>
                  <a:pt x="35354" y="331040"/>
                </a:moveTo>
                <a:lnTo>
                  <a:pt x="11082" y="278598"/>
                </a:lnTo>
                <a:lnTo>
                  <a:pt x="278" y="227407"/>
                </a:lnTo>
                <a:lnTo>
                  <a:pt x="0" y="180058"/>
                </a:lnTo>
                <a:lnTo>
                  <a:pt x="7305" y="139145"/>
                </a:lnTo>
                <a:lnTo>
                  <a:pt x="19250" y="107259"/>
                </a:lnTo>
                <a:lnTo>
                  <a:pt x="32894" y="86992"/>
                </a:lnTo>
                <a:lnTo>
                  <a:pt x="42610" y="81181"/>
                </a:lnTo>
                <a:lnTo>
                  <a:pt x="55299" y="80314"/>
                </a:lnTo>
                <a:lnTo>
                  <a:pt x="69981" y="85374"/>
                </a:lnTo>
                <a:lnTo>
                  <a:pt x="85673" y="97350"/>
                </a:lnTo>
                <a:lnTo>
                  <a:pt x="112864" y="133118"/>
                </a:lnTo>
                <a:lnTo>
                  <a:pt x="125371" y="166402"/>
                </a:lnTo>
                <a:lnTo>
                  <a:pt x="133832" y="199699"/>
                </a:lnTo>
                <a:lnTo>
                  <a:pt x="148883" y="235508"/>
                </a:lnTo>
                <a:lnTo>
                  <a:pt x="265732" y="456897"/>
                </a:lnTo>
                <a:lnTo>
                  <a:pt x="231239" y="456915"/>
                </a:lnTo>
                <a:lnTo>
                  <a:pt x="179981" y="446439"/>
                </a:lnTo>
                <a:lnTo>
                  <a:pt x="127389" y="422501"/>
                </a:lnTo>
                <a:lnTo>
                  <a:pt x="76038" y="382141"/>
                </a:lnTo>
                <a:lnTo>
                  <a:pt x="35354" y="331040"/>
                </a:lnTo>
                <a:close/>
              </a:path>
            </a:pathLst>
          </a:custGeom>
          <a:solidFill>
            <a:srgbClr val="E759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410542" y="2125236"/>
            <a:ext cx="678180" cy="855344"/>
          </a:xfrm>
          <a:custGeom>
            <a:avLst/>
            <a:gdLst/>
            <a:ahLst/>
            <a:cxnLst/>
            <a:rect l="l" t="t" r="r" b="b"/>
            <a:pathLst>
              <a:path w="678179" h="855344">
                <a:moveTo>
                  <a:pt x="641215" y="474171"/>
                </a:moveTo>
                <a:lnTo>
                  <a:pt x="232603" y="474171"/>
                </a:lnTo>
                <a:lnTo>
                  <a:pt x="235976" y="454415"/>
                </a:lnTo>
                <a:lnTo>
                  <a:pt x="224773" y="406944"/>
                </a:lnTo>
                <a:lnTo>
                  <a:pt x="222167" y="397885"/>
                </a:lnTo>
                <a:lnTo>
                  <a:pt x="219383" y="388641"/>
                </a:lnTo>
                <a:lnTo>
                  <a:pt x="216427" y="379209"/>
                </a:lnTo>
                <a:lnTo>
                  <a:pt x="213305" y="369587"/>
                </a:lnTo>
                <a:lnTo>
                  <a:pt x="212060" y="369587"/>
                </a:lnTo>
                <a:lnTo>
                  <a:pt x="108401" y="64996"/>
                </a:lnTo>
                <a:lnTo>
                  <a:pt x="117456" y="16273"/>
                </a:lnTo>
                <a:lnTo>
                  <a:pt x="165643" y="0"/>
                </a:lnTo>
                <a:lnTo>
                  <a:pt x="180854" y="5478"/>
                </a:lnTo>
                <a:lnTo>
                  <a:pt x="193726" y="16879"/>
                </a:lnTo>
                <a:lnTo>
                  <a:pt x="202554" y="33181"/>
                </a:lnTo>
                <a:lnTo>
                  <a:pt x="223228" y="93889"/>
                </a:lnTo>
                <a:lnTo>
                  <a:pt x="223339" y="94271"/>
                </a:lnTo>
                <a:lnTo>
                  <a:pt x="230019" y="113852"/>
                </a:lnTo>
                <a:lnTo>
                  <a:pt x="246652" y="159925"/>
                </a:lnTo>
                <a:lnTo>
                  <a:pt x="263499" y="204299"/>
                </a:lnTo>
                <a:lnTo>
                  <a:pt x="276271" y="236127"/>
                </a:lnTo>
                <a:lnTo>
                  <a:pt x="280679" y="244559"/>
                </a:lnTo>
                <a:lnTo>
                  <a:pt x="506925" y="244559"/>
                </a:lnTo>
                <a:lnTo>
                  <a:pt x="511891" y="257299"/>
                </a:lnTo>
                <a:lnTo>
                  <a:pt x="613823" y="257299"/>
                </a:lnTo>
                <a:lnTo>
                  <a:pt x="622713" y="278978"/>
                </a:lnTo>
                <a:lnTo>
                  <a:pt x="633946" y="330003"/>
                </a:lnTo>
                <a:lnTo>
                  <a:pt x="639281" y="369587"/>
                </a:lnTo>
                <a:lnTo>
                  <a:pt x="213305" y="369587"/>
                </a:lnTo>
                <a:lnTo>
                  <a:pt x="212187" y="369959"/>
                </a:lnTo>
                <a:lnTo>
                  <a:pt x="639332" y="369959"/>
                </a:lnTo>
                <a:lnTo>
                  <a:pt x="640603" y="379395"/>
                </a:lnTo>
                <a:lnTo>
                  <a:pt x="641887" y="414637"/>
                </a:lnTo>
                <a:lnTo>
                  <a:pt x="641378" y="468059"/>
                </a:lnTo>
                <a:lnTo>
                  <a:pt x="641215" y="474171"/>
                </a:lnTo>
                <a:close/>
              </a:path>
              <a:path w="678179" h="855344">
                <a:moveTo>
                  <a:pt x="506925" y="244559"/>
                </a:moveTo>
                <a:lnTo>
                  <a:pt x="280679" y="244559"/>
                </a:lnTo>
                <a:lnTo>
                  <a:pt x="281244" y="227630"/>
                </a:lnTo>
                <a:lnTo>
                  <a:pt x="288660" y="205586"/>
                </a:lnTo>
                <a:lnTo>
                  <a:pt x="305124" y="185611"/>
                </a:lnTo>
                <a:lnTo>
                  <a:pt x="332830" y="174891"/>
                </a:lnTo>
                <a:lnTo>
                  <a:pt x="361332" y="182096"/>
                </a:lnTo>
                <a:lnTo>
                  <a:pt x="379752" y="201844"/>
                </a:lnTo>
                <a:lnTo>
                  <a:pt x="389641" y="220308"/>
                </a:lnTo>
                <a:lnTo>
                  <a:pt x="392550" y="223659"/>
                </a:lnTo>
                <a:lnTo>
                  <a:pt x="497284" y="223659"/>
                </a:lnTo>
                <a:lnTo>
                  <a:pt x="503442" y="235625"/>
                </a:lnTo>
                <a:lnTo>
                  <a:pt x="506925" y="244559"/>
                </a:lnTo>
                <a:close/>
              </a:path>
              <a:path w="678179" h="855344">
                <a:moveTo>
                  <a:pt x="497284" y="223659"/>
                </a:moveTo>
                <a:lnTo>
                  <a:pt x="392550" y="223659"/>
                </a:lnTo>
                <a:lnTo>
                  <a:pt x="396048" y="210680"/>
                </a:lnTo>
                <a:lnTo>
                  <a:pt x="407630" y="194616"/>
                </a:lnTo>
                <a:lnTo>
                  <a:pt x="428803" y="183390"/>
                </a:lnTo>
                <a:lnTo>
                  <a:pt x="461071" y="184926"/>
                </a:lnTo>
                <a:lnTo>
                  <a:pt x="487849" y="205323"/>
                </a:lnTo>
                <a:lnTo>
                  <a:pt x="497284" y="223659"/>
                </a:lnTo>
                <a:close/>
              </a:path>
              <a:path w="678179" h="855344">
                <a:moveTo>
                  <a:pt x="613823" y="257299"/>
                </a:moveTo>
                <a:lnTo>
                  <a:pt x="511891" y="257299"/>
                </a:lnTo>
                <a:lnTo>
                  <a:pt x="517236" y="251813"/>
                </a:lnTo>
                <a:lnTo>
                  <a:pt x="525145" y="231319"/>
                </a:lnTo>
                <a:lnTo>
                  <a:pt x="538624" y="219584"/>
                </a:lnTo>
                <a:lnTo>
                  <a:pt x="557650" y="215499"/>
                </a:lnTo>
                <a:lnTo>
                  <a:pt x="582202" y="217953"/>
                </a:lnTo>
                <a:lnTo>
                  <a:pt x="605826" y="237800"/>
                </a:lnTo>
                <a:lnTo>
                  <a:pt x="613823" y="257299"/>
                </a:lnTo>
                <a:close/>
              </a:path>
              <a:path w="678179" h="855344">
                <a:moveTo>
                  <a:pt x="677817" y="855114"/>
                </a:moveTo>
                <a:lnTo>
                  <a:pt x="387418" y="855114"/>
                </a:lnTo>
                <a:lnTo>
                  <a:pt x="374060" y="815211"/>
                </a:lnTo>
                <a:lnTo>
                  <a:pt x="362110" y="781769"/>
                </a:lnTo>
                <a:lnTo>
                  <a:pt x="343524" y="739029"/>
                </a:lnTo>
                <a:lnTo>
                  <a:pt x="307472" y="699042"/>
                </a:lnTo>
                <a:lnTo>
                  <a:pt x="270706" y="662680"/>
                </a:lnTo>
                <a:lnTo>
                  <a:pt x="234776" y="630712"/>
                </a:lnTo>
                <a:lnTo>
                  <a:pt x="201230" y="603907"/>
                </a:lnTo>
                <a:lnTo>
                  <a:pt x="109845" y="549733"/>
                </a:lnTo>
                <a:lnTo>
                  <a:pt x="59796" y="531586"/>
                </a:lnTo>
                <a:lnTo>
                  <a:pt x="23471" y="520672"/>
                </a:lnTo>
                <a:lnTo>
                  <a:pt x="2871" y="509069"/>
                </a:lnTo>
                <a:lnTo>
                  <a:pt x="0" y="488854"/>
                </a:lnTo>
                <a:lnTo>
                  <a:pt x="20269" y="445961"/>
                </a:lnTo>
                <a:lnTo>
                  <a:pt x="50939" y="427127"/>
                </a:lnTo>
                <a:lnTo>
                  <a:pt x="88657" y="426357"/>
                </a:lnTo>
                <a:lnTo>
                  <a:pt x="130068" y="437654"/>
                </a:lnTo>
                <a:lnTo>
                  <a:pt x="171819" y="455023"/>
                </a:lnTo>
                <a:lnTo>
                  <a:pt x="212077" y="472334"/>
                </a:lnTo>
                <a:lnTo>
                  <a:pt x="232603" y="474171"/>
                </a:lnTo>
                <a:lnTo>
                  <a:pt x="641215" y="474171"/>
                </a:lnTo>
                <a:lnTo>
                  <a:pt x="639759" y="528959"/>
                </a:lnTo>
                <a:lnTo>
                  <a:pt x="637715" y="586640"/>
                </a:lnTo>
                <a:lnTo>
                  <a:pt x="635930" y="630401"/>
                </a:lnTo>
                <a:lnTo>
                  <a:pt x="636073" y="631720"/>
                </a:lnTo>
                <a:lnTo>
                  <a:pt x="636074" y="634415"/>
                </a:lnTo>
                <a:lnTo>
                  <a:pt x="638923" y="668590"/>
                </a:lnTo>
                <a:lnTo>
                  <a:pt x="647667" y="719455"/>
                </a:lnTo>
                <a:lnTo>
                  <a:pt x="661050" y="782973"/>
                </a:lnTo>
                <a:lnTo>
                  <a:pt x="677817" y="855114"/>
                </a:lnTo>
                <a:close/>
              </a:path>
            </a:pathLst>
          </a:custGeom>
          <a:solidFill>
            <a:srgbClr val="795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945844" y="2118886"/>
            <a:ext cx="678180" cy="855344"/>
          </a:xfrm>
          <a:custGeom>
            <a:avLst/>
            <a:gdLst/>
            <a:ahLst/>
            <a:cxnLst/>
            <a:rect l="l" t="t" r="r" b="b"/>
            <a:pathLst>
              <a:path w="678179" h="855344">
                <a:moveTo>
                  <a:pt x="36601" y="474171"/>
                </a:moveTo>
                <a:lnTo>
                  <a:pt x="445213" y="474171"/>
                </a:lnTo>
                <a:lnTo>
                  <a:pt x="441841" y="454415"/>
                </a:lnTo>
                <a:lnTo>
                  <a:pt x="453044" y="406944"/>
                </a:lnTo>
                <a:lnTo>
                  <a:pt x="455650" y="397885"/>
                </a:lnTo>
                <a:lnTo>
                  <a:pt x="458434" y="388641"/>
                </a:lnTo>
                <a:lnTo>
                  <a:pt x="461390" y="379209"/>
                </a:lnTo>
                <a:lnTo>
                  <a:pt x="464512" y="369587"/>
                </a:lnTo>
                <a:lnTo>
                  <a:pt x="465757" y="369587"/>
                </a:lnTo>
                <a:lnTo>
                  <a:pt x="569416" y="64996"/>
                </a:lnTo>
                <a:lnTo>
                  <a:pt x="560360" y="16273"/>
                </a:lnTo>
                <a:lnTo>
                  <a:pt x="512174" y="0"/>
                </a:lnTo>
                <a:lnTo>
                  <a:pt x="496963" y="5478"/>
                </a:lnTo>
                <a:lnTo>
                  <a:pt x="484090" y="16879"/>
                </a:lnTo>
                <a:lnTo>
                  <a:pt x="475263" y="33181"/>
                </a:lnTo>
                <a:lnTo>
                  <a:pt x="454589" y="93889"/>
                </a:lnTo>
                <a:lnTo>
                  <a:pt x="454477" y="94271"/>
                </a:lnTo>
                <a:lnTo>
                  <a:pt x="447797" y="113852"/>
                </a:lnTo>
                <a:lnTo>
                  <a:pt x="431165" y="159925"/>
                </a:lnTo>
                <a:lnTo>
                  <a:pt x="414318" y="204299"/>
                </a:lnTo>
                <a:lnTo>
                  <a:pt x="401545" y="236127"/>
                </a:lnTo>
                <a:lnTo>
                  <a:pt x="397137" y="244559"/>
                </a:lnTo>
                <a:lnTo>
                  <a:pt x="170892" y="244559"/>
                </a:lnTo>
                <a:lnTo>
                  <a:pt x="165925" y="257299"/>
                </a:lnTo>
                <a:lnTo>
                  <a:pt x="63994" y="257299"/>
                </a:lnTo>
                <a:lnTo>
                  <a:pt x="55103" y="278978"/>
                </a:lnTo>
                <a:lnTo>
                  <a:pt x="43871" y="330003"/>
                </a:lnTo>
                <a:lnTo>
                  <a:pt x="38535" y="369587"/>
                </a:lnTo>
                <a:lnTo>
                  <a:pt x="464512" y="369587"/>
                </a:lnTo>
                <a:lnTo>
                  <a:pt x="465630" y="369959"/>
                </a:lnTo>
                <a:lnTo>
                  <a:pt x="38485" y="369959"/>
                </a:lnTo>
                <a:lnTo>
                  <a:pt x="37213" y="379395"/>
                </a:lnTo>
                <a:lnTo>
                  <a:pt x="35930" y="414637"/>
                </a:lnTo>
                <a:lnTo>
                  <a:pt x="36439" y="468059"/>
                </a:lnTo>
                <a:lnTo>
                  <a:pt x="36601" y="474171"/>
                </a:lnTo>
                <a:close/>
              </a:path>
              <a:path w="678179" h="855344">
                <a:moveTo>
                  <a:pt x="170892" y="244559"/>
                </a:moveTo>
                <a:lnTo>
                  <a:pt x="397137" y="244559"/>
                </a:lnTo>
                <a:lnTo>
                  <a:pt x="396572" y="227630"/>
                </a:lnTo>
                <a:lnTo>
                  <a:pt x="389156" y="205586"/>
                </a:lnTo>
                <a:lnTo>
                  <a:pt x="372693" y="185611"/>
                </a:lnTo>
                <a:lnTo>
                  <a:pt x="344986" y="174891"/>
                </a:lnTo>
                <a:lnTo>
                  <a:pt x="316484" y="182096"/>
                </a:lnTo>
                <a:lnTo>
                  <a:pt x="298064" y="201844"/>
                </a:lnTo>
                <a:lnTo>
                  <a:pt x="288175" y="220308"/>
                </a:lnTo>
                <a:lnTo>
                  <a:pt x="285267" y="223659"/>
                </a:lnTo>
                <a:lnTo>
                  <a:pt x="180532" y="223659"/>
                </a:lnTo>
                <a:lnTo>
                  <a:pt x="174374" y="235625"/>
                </a:lnTo>
                <a:lnTo>
                  <a:pt x="170892" y="244559"/>
                </a:lnTo>
                <a:close/>
              </a:path>
              <a:path w="678179" h="855344">
                <a:moveTo>
                  <a:pt x="180532" y="223659"/>
                </a:moveTo>
                <a:lnTo>
                  <a:pt x="285267" y="223659"/>
                </a:lnTo>
                <a:lnTo>
                  <a:pt x="281769" y="210680"/>
                </a:lnTo>
                <a:lnTo>
                  <a:pt x="270186" y="194616"/>
                </a:lnTo>
                <a:lnTo>
                  <a:pt x="249013" y="183390"/>
                </a:lnTo>
                <a:lnTo>
                  <a:pt x="216745" y="184926"/>
                </a:lnTo>
                <a:lnTo>
                  <a:pt x="189968" y="205323"/>
                </a:lnTo>
                <a:lnTo>
                  <a:pt x="180532" y="223659"/>
                </a:lnTo>
                <a:close/>
              </a:path>
              <a:path w="678179" h="855344">
                <a:moveTo>
                  <a:pt x="63994" y="257299"/>
                </a:moveTo>
                <a:lnTo>
                  <a:pt x="165925" y="257299"/>
                </a:lnTo>
                <a:lnTo>
                  <a:pt x="160581" y="251813"/>
                </a:lnTo>
                <a:lnTo>
                  <a:pt x="152671" y="231319"/>
                </a:lnTo>
                <a:lnTo>
                  <a:pt x="139193" y="219584"/>
                </a:lnTo>
                <a:lnTo>
                  <a:pt x="120167" y="215499"/>
                </a:lnTo>
                <a:lnTo>
                  <a:pt x="95614" y="217953"/>
                </a:lnTo>
                <a:lnTo>
                  <a:pt x="71991" y="237800"/>
                </a:lnTo>
                <a:lnTo>
                  <a:pt x="63994" y="257299"/>
                </a:lnTo>
                <a:close/>
              </a:path>
              <a:path w="678179" h="855344">
                <a:moveTo>
                  <a:pt x="0" y="855114"/>
                </a:moveTo>
                <a:lnTo>
                  <a:pt x="290399" y="855114"/>
                </a:lnTo>
                <a:lnTo>
                  <a:pt x="303757" y="815211"/>
                </a:lnTo>
                <a:lnTo>
                  <a:pt x="315707" y="781769"/>
                </a:lnTo>
                <a:lnTo>
                  <a:pt x="334292" y="739029"/>
                </a:lnTo>
                <a:lnTo>
                  <a:pt x="370344" y="699042"/>
                </a:lnTo>
                <a:lnTo>
                  <a:pt x="407110" y="662680"/>
                </a:lnTo>
                <a:lnTo>
                  <a:pt x="443041" y="630712"/>
                </a:lnTo>
                <a:lnTo>
                  <a:pt x="476587" y="603907"/>
                </a:lnTo>
                <a:lnTo>
                  <a:pt x="567971" y="549733"/>
                </a:lnTo>
                <a:lnTo>
                  <a:pt x="618021" y="531586"/>
                </a:lnTo>
                <a:lnTo>
                  <a:pt x="654346" y="520672"/>
                </a:lnTo>
                <a:lnTo>
                  <a:pt x="674945" y="509069"/>
                </a:lnTo>
                <a:lnTo>
                  <a:pt x="677817" y="488854"/>
                </a:lnTo>
                <a:lnTo>
                  <a:pt x="657548" y="445961"/>
                </a:lnTo>
                <a:lnTo>
                  <a:pt x="626878" y="427127"/>
                </a:lnTo>
                <a:lnTo>
                  <a:pt x="589160" y="426357"/>
                </a:lnTo>
                <a:lnTo>
                  <a:pt x="547749" y="437654"/>
                </a:lnTo>
                <a:lnTo>
                  <a:pt x="505997" y="455023"/>
                </a:lnTo>
                <a:lnTo>
                  <a:pt x="465740" y="472334"/>
                </a:lnTo>
                <a:lnTo>
                  <a:pt x="445213" y="474171"/>
                </a:lnTo>
                <a:lnTo>
                  <a:pt x="36601" y="474171"/>
                </a:lnTo>
                <a:lnTo>
                  <a:pt x="38058" y="528959"/>
                </a:lnTo>
                <a:lnTo>
                  <a:pt x="40101" y="586640"/>
                </a:lnTo>
                <a:lnTo>
                  <a:pt x="41887" y="630401"/>
                </a:lnTo>
                <a:lnTo>
                  <a:pt x="41743" y="631720"/>
                </a:lnTo>
                <a:lnTo>
                  <a:pt x="41743" y="634415"/>
                </a:lnTo>
                <a:lnTo>
                  <a:pt x="38894" y="668590"/>
                </a:lnTo>
                <a:lnTo>
                  <a:pt x="30150" y="719455"/>
                </a:lnTo>
                <a:lnTo>
                  <a:pt x="16767" y="782973"/>
                </a:lnTo>
                <a:lnTo>
                  <a:pt x="0" y="855114"/>
                </a:lnTo>
                <a:close/>
              </a:path>
            </a:pathLst>
          </a:custGeom>
          <a:solidFill>
            <a:srgbClr val="795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309099" y="3797299"/>
            <a:ext cx="1199462" cy="1333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56770" y="4789554"/>
            <a:ext cx="1047749" cy="16474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583289" y="433081"/>
            <a:ext cx="7017384" cy="638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166620" algn="l"/>
                <a:tab pos="2620010" algn="l"/>
                <a:tab pos="3169920" algn="l"/>
                <a:tab pos="6343015" algn="l"/>
              </a:tabLst>
            </a:pPr>
            <a:r>
              <a:rPr dirty="0" spc="530"/>
              <a:t>H</a:t>
            </a:r>
            <a:r>
              <a:rPr dirty="0" spc="445"/>
              <a:t>e</a:t>
            </a:r>
            <a:r>
              <a:rPr dirty="0" spc="450"/>
              <a:t>p</a:t>
            </a:r>
            <a:r>
              <a:rPr dirty="0" spc="409"/>
              <a:t>a</a:t>
            </a:r>
            <a:r>
              <a:rPr dirty="0" spc="330"/>
              <a:t>t</a:t>
            </a:r>
            <a:r>
              <a:rPr dirty="0" spc="270"/>
              <a:t>i</a:t>
            </a:r>
            <a:r>
              <a:rPr dirty="0" spc="330"/>
              <a:t>t</a:t>
            </a:r>
            <a:r>
              <a:rPr dirty="0" spc="270"/>
              <a:t>i</a:t>
            </a:r>
            <a:r>
              <a:rPr dirty="0" spc="75"/>
              <a:t>s</a:t>
            </a:r>
            <a:r>
              <a:rPr dirty="0"/>
              <a:t>	</a:t>
            </a:r>
            <a:r>
              <a:rPr dirty="0" spc="405"/>
              <a:t>B</a:t>
            </a:r>
            <a:r>
              <a:rPr dirty="0"/>
              <a:t>	</a:t>
            </a:r>
            <a:r>
              <a:rPr dirty="0" spc="270"/>
              <a:t>i</a:t>
            </a:r>
            <a:r>
              <a:rPr dirty="0" spc="75"/>
              <a:t>s</a:t>
            </a:r>
            <a:r>
              <a:rPr dirty="0"/>
              <a:t>	</a:t>
            </a:r>
            <a:r>
              <a:rPr dirty="0" baseline="-2777" sz="6000" spc="1035"/>
              <a:t>N</a:t>
            </a:r>
            <a:r>
              <a:rPr dirty="0" baseline="-2777" sz="6000" spc="1050"/>
              <a:t>O</a:t>
            </a:r>
            <a:r>
              <a:rPr dirty="0" baseline="-2777" sz="6000" spc="989"/>
              <a:t>T</a:t>
            </a:r>
            <a:r>
              <a:rPr dirty="0" baseline="-2777" sz="6000" spc="-127"/>
              <a:t> </a:t>
            </a:r>
            <a:r>
              <a:rPr dirty="0" sz="3000" spc="254"/>
              <a:t>s</a:t>
            </a:r>
            <a:r>
              <a:rPr dirty="0" sz="3000" spc="450"/>
              <a:t>p</a:t>
            </a:r>
            <a:r>
              <a:rPr dirty="0" sz="3000" spc="515"/>
              <a:t>r</a:t>
            </a:r>
            <a:r>
              <a:rPr dirty="0" sz="3000" spc="445"/>
              <a:t>e</a:t>
            </a:r>
            <a:r>
              <a:rPr dirty="0" sz="3000" spc="409"/>
              <a:t>a</a:t>
            </a:r>
            <a:r>
              <a:rPr dirty="0" sz="3000" spc="260"/>
              <a:t>d</a:t>
            </a:r>
            <a:r>
              <a:rPr dirty="0" sz="3000"/>
              <a:t>	</a:t>
            </a:r>
            <a:r>
              <a:rPr dirty="0" sz="3000" spc="380"/>
              <a:t>b</a:t>
            </a:r>
            <a:r>
              <a:rPr dirty="0" sz="3000" spc="459"/>
              <a:t>y</a:t>
            </a:r>
            <a:r>
              <a:rPr dirty="0" sz="3000" spc="105"/>
              <a:t>:</a:t>
            </a:r>
            <a:endParaRPr sz="3000"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4509" y="5251986"/>
            <a:ext cx="5692775" cy="1219835"/>
          </a:xfrm>
          <a:custGeom>
            <a:avLst/>
            <a:gdLst/>
            <a:ahLst/>
            <a:cxnLst/>
            <a:rect l="l" t="t" r="r" b="b"/>
            <a:pathLst>
              <a:path w="5692775" h="1219835">
                <a:moveTo>
                  <a:pt x="5586816" y="1219828"/>
                </a:moveTo>
                <a:lnTo>
                  <a:pt x="105671" y="1219828"/>
                </a:lnTo>
                <a:lnTo>
                  <a:pt x="64596" y="1211505"/>
                </a:lnTo>
                <a:lnTo>
                  <a:pt x="31000" y="1188828"/>
                </a:lnTo>
                <a:lnTo>
                  <a:pt x="8323" y="1155232"/>
                </a:lnTo>
                <a:lnTo>
                  <a:pt x="0" y="1114157"/>
                </a:lnTo>
                <a:lnTo>
                  <a:pt x="0" y="105672"/>
                </a:lnTo>
                <a:lnTo>
                  <a:pt x="8323" y="64596"/>
                </a:lnTo>
                <a:lnTo>
                  <a:pt x="31000" y="31000"/>
                </a:lnTo>
                <a:lnTo>
                  <a:pt x="64596" y="8323"/>
                </a:lnTo>
                <a:lnTo>
                  <a:pt x="105672" y="0"/>
                </a:lnTo>
                <a:lnTo>
                  <a:pt x="5586815" y="0"/>
                </a:lnTo>
                <a:lnTo>
                  <a:pt x="5627891" y="8323"/>
                </a:lnTo>
                <a:lnTo>
                  <a:pt x="5661486" y="31000"/>
                </a:lnTo>
                <a:lnTo>
                  <a:pt x="5674769" y="50679"/>
                </a:lnTo>
                <a:lnTo>
                  <a:pt x="105672" y="50679"/>
                </a:lnTo>
                <a:lnTo>
                  <a:pt x="84342" y="55025"/>
                </a:lnTo>
                <a:lnTo>
                  <a:pt x="66853" y="66853"/>
                </a:lnTo>
                <a:lnTo>
                  <a:pt x="55026" y="84342"/>
                </a:lnTo>
                <a:lnTo>
                  <a:pt x="50679" y="105672"/>
                </a:lnTo>
                <a:lnTo>
                  <a:pt x="50679" y="1114157"/>
                </a:lnTo>
                <a:lnTo>
                  <a:pt x="55026" y="1135486"/>
                </a:lnTo>
                <a:lnTo>
                  <a:pt x="66853" y="1152974"/>
                </a:lnTo>
                <a:lnTo>
                  <a:pt x="84342" y="1164802"/>
                </a:lnTo>
                <a:lnTo>
                  <a:pt x="105672" y="1169149"/>
                </a:lnTo>
                <a:lnTo>
                  <a:pt x="5674770" y="1169149"/>
                </a:lnTo>
                <a:lnTo>
                  <a:pt x="5661486" y="1188828"/>
                </a:lnTo>
                <a:lnTo>
                  <a:pt x="5627891" y="1211505"/>
                </a:lnTo>
                <a:lnTo>
                  <a:pt x="5586816" y="1219828"/>
                </a:lnTo>
                <a:close/>
              </a:path>
              <a:path w="5692775" h="1219835">
                <a:moveTo>
                  <a:pt x="5674770" y="1169149"/>
                </a:moveTo>
                <a:lnTo>
                  <a:pt x="5586815" y="1169149"/>
                </a:lnTo>
                <a:lnTo>
                  <a:pt x="5608145" y="1164802"/>
                </a:lnTo>
                <a:lnTo>
                  <a:pt x="5625633" y="1152974"/>
                </a:lnTo>
                <a:lnTo>
                  <a:pt x="5637460" y="1135486"/>
                </a:lnTo>
                <a:lnTo>
                  <a:pt x="5641807" y="1114157"/>
                </a:lnTo>
                <a:lnTo>
                  <a:pt x="5641807" y="105672"/>
                </a:lnTo>
                <a:lnTo>
                  <a:pt x="5637460" y="84342"/>
                </a:lnTo>
                <a:lnTo>
                  <a:pt x="5625633" y="66853"/>
                </a:lnTo>
                <a:lnTo>
                  <a:pt x="5608145" y="55025"/>
                </a:lnTo>
                <a:lnTo>
                  <a:pt x="5586815" y="50679"/>
                </a:lnTo>
                <a:lnTo>
                  <a:pt x="5674769" y="50679"/>
                </a:lnTo>
                <a:lnTo>
                  <a:pt x="5684163" y="64596"/>
                </a:lnTo>
                <a:lnTo>
                  <a:pt x="5692486" y="105672"/>
                </a:lnTo>
                <a:lnTo>
                  <a:pt x="5692486" y="1114157"/>
                </a:lnTo>
                <a:lnTo>
                  <a:pt x="5684163" y="1155232"/>
                </a:lnTo>
                <a:lnTo>
                  <a:pt x="5674770" y="1169149"/>
                </a:lnTo>
                <a:close/>
              </a:path>
            </a:pathLst>
          </a:custGeom>
          <a:solidFill>
            <a:srgbClr val="77777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82831" y="1855308"/>
            <a:ext cx="309550" cy="50026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02724" y="6734099"/>
            <a:ext cx="0" cy="124460"/>
          </a:xfrm>
          <a:custGeom>
            <a:avLst/>
            <a:gdLst/>
            <a:ahLst/>
            <a:cxnLst/>
            <a:rect l="l" t="t" r="r" b="b"/>
            <a:pathLst>
              <a:path w="0" h="124459">
                <a:moveTo>
                  <a:pt x="0" y="0"/>
                </a:moveTo>
                <a:lnTo>
                  <a:pt x="0" y="123900"/>
                </a:lnTo>
              </a:path>
            </a:pathLst>
          </a:custGeom>
          <a:ln w="6455">
            <a:solidFill>
              <a:srgbClr val="23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21975" y="6600954"/>
            <a:ext cx="3175" cy="34290"/>
          </a:xfrm>
          <a:custGeom>
            <a:avLst/>
            <a:gdLst/>
            <a:ahLst/>
            <a:cxnLst/>
            <a:rect l="l" t="t" r="r" b="b"/>
            <a:pathLst>
              <a:path w="3175" h="34290">
                <a:moveTo>
                  <a:pt x="1557" y="33882"/>
                </a:moveTo>
                <a:lnTo>
                  <a:pt x="350" y="5766"/>
                </a:lnTo>
                <a:lnTo>
                  <a:pt x="0" y="0"/>
                </a:lnTo>
                <a:lnTo>
                  <a:pt x="739" y="3629"/>
                </a:lnTo>
                <a:lnTo>
                  <a:pt x="2791" y="3702"/>
                </a:lnTo>
                <a:lnTo>
                  <a:pt x="2526" y="16024"/>
                </a:lnTo>
                <a:lnTo>
                  <a:pt x="2526" y="23222"/>
                </a:lnTo>
                <a:lnTo>
                  <a:pt x="2665" y="28483"/>
                </a:lnTo>
                <a:lnTo>
                  <a:pt x="2249" y="30145"/>
                </a:lnTo>
                <a:lnTo>
                  <a:pt x="1972" y="30975"/>
                </a:lnTo>
                <a:lnTo>
                  <a:pt x="1557" y="338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24640" y="6625972"/>
            <a:ext cx="1905" cy="12065"/>
          </a:xfrm>
          <a:custGeom>
            <a:avLst/>
            <a:gdLst/>
            <a:ahLst/>
            <a:cxnLst/>
            <a:rect l="l" t="t" r="r" b="b"/>
            <a:pathLst>
              <a:path w="1905" h="12065">
                <a:moveTo>
                  <a:pt x="506" y="11914"/>
                </a:moveTo>
                <a:lnTo>
                  <a:pt x="0" y="3465"/>
                </a:lnTo>
                <a:lnTo>
                  <a:pt x="1362" y="0"/>
                </a:lnTo>
                <a:lnTo>
                  <a:pt x="1245" y="6787"/>
                </a:lnTo>
                <a:lnTo>
                  <a:pt x="506" y="119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422425" y="6494874"/>
            <a:ext cx="8255" cy="50165"/>
          </a:xfrm>
          <a:custGeom>
            <a:avLst/>
            <a:gdLst/>
            <a:ahLst/>
            <a:cxnLst/>
            <a:rect l="l" t="t" r="r" b="b"/>
            <a:pathLst>
              <a:path w="8255" h="50165">
                <a:moveTo>
                  <a:pt x="3322" y="50115"/>
                </a:moveTo>
                <a:lnTo>
                  <a:pt x="0" y="16474"/>
                </a:lnTo>
                <a:lnTo>
                  <a:pt x="2535" y="4525"/>
                </a:lnTo>
                <a:lnTo>
                  <a:pt x="4603" y="0"/>
                </a:lnTo>
                <a:lnTo>
                  <a:pt x="6307" y="5650"/>
                </a:lnTo>
                <a:lnTo>
                  <a:pt x="7626" y="22606"/>
                </a:lnTo>
                <a:lnTo>
                  <a:pt x="6749" y="22606"/>
                </a:lnTo>
                <a:lnTo>
                  <a:pt x="5849" y="30370"/>
                </a:lnTo>
                <a:lnTo>
                  <a:pt x="4793" y="41533"/>
                </a:lnTo>
                <a:lnTo>
                  <a:pt x="3322" y="50115"/>
                </a:lnTo>
                <a:close/>
              </a:path>
              <a:path w="8255" h="50165">
                <a:moveTo>
                  <a:pt x="7752" y="24227"/>
                </a:moveTo>
                <a:lnTo>
                  <a:pt x="6749" y="22606"/>
                </a:lnTo>
                <a:lnTo>
                  <a:pt x="7626" y="22606"/>
                </a:lnTo>
                <a:lnTo>
                  <a:pt x="7752" y="242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15226" y="6479369"/>
            <a:ext cx="3175" cy="17780"/>
          </a:xfrm>
          <a:custGeom>
            <a:avLst/>
            <a:gdLst/>
            <a:ahLst/>
            <a:cxnLst/>
            <a:rect l="l" t="t" r="r" b="b"/>
            <a:pathLst>
              <a:path w="3175" h="17779">
                <a:moveTo>
                  <a:pt x="1384" y="17443"/>
                </a:moveTo>
                <a:lnTo>
                  <a:pt x="0" y="0"/>
                </a:lnTo>
                <a:lnTo>
                  <a:pt x="2630" y="9829"/>
                </a:lnTo>
                <a:lnTo>
                  <a:pt x="2353" y="14397"/>
                </a:lnTo>
                <a:lnTo>
                  <a:pt x="1384" y="1744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11903" y="6496812"/>
            <a:ext cx="8255" cy="37465"/>
          </a:xfrm>
          <a:custGeom>
            <a:avLst/>
            <a:gdLst/>
            <a:ahLst/>
            <a:cxnLst/>
            <a:rect l="l" t="t" r="r" b="b"/>
            <a:pathLst>
              <a:path w="8255" h="37465">
                <a:moveTo>
                  <a:pt x="6104" y="17028"/>
                </a:moveTo>
                <a:lnTo>
                  <a:pt x="5814" y="17028"/>
                </a:lnTo>
                <a:lnTo>
                  <a:pt x="0" y="5399"/>
                </a:lnTo>
                <a:lnTo>
                  <a:pt x="3184" y="4983"/>
                </a:lnTo>
                <a:lnTo>
                  <a:pt x="4706" y="0"/>
                </a:lnTo>
                <a:lnTo>
                  <a:pt x="6104" y="17028"/>
                </a:lnTo>
                <a:close/>
              </a:path>
              <a:path w="8255" h="37465">
                <a:moveTo>
                  <a:pt x="7752" y="37102"/>
                </a:moveTo>
                <a:lnTo>
                  <a:pt x="6164" y="26879"/>
                </a:lnTo>
                <a:lnTo>
                  <a:pt x="4914" y="20004"/>
                </a:lnTo>
                <a:lnTo>
                  <a:pt x="4598" y="16660"/>
                </a:lnTo>
                <a:lnTo>
                  <a:pt x="5814" y="17028"/>
                </a:lnTo>
                <a:lnTo>
                  <a:pt x="6104" y="17028"/>
                </a:lnTo>
                <a:lnTo>
                  <a:pt x="7752" y="371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11211" y="6554819"/>
            <a:ext cx="6985" cy="53340"/>
          </a:xfrm>
          <a:custGeom>
            <a:avLst/>
            <a:gdLst/>
            <a:ahLst/>
            <a:cxnLst/>
            <a:rect l="l" t="t" r="r" b="b"/>
            <a:pathLst>
              <a:path w="6984" h="53340">
                <a:moveTo>
                  <a:pt x="6722" y="24899"/>
                </a:moveTo>
                <a:lnTo>
                  <a:pt x="2249" y="24899"/>
                </a:lnTo>
                <a:lnTo>
                  <a:pt x="3980" y="24486"/>
                </a:lnTo>
                <a:lnTo>
                  <a:pt x="5451" y="14183"/>
                </a:lnTo>
                <a:lnTo>
                  <a:pt x="6921" y="0"/>
                </a:lnTo>
                <a:lnTo>
                  <a:pt x="6722" y="24899"/>
                </a:lnTo>
                <a:close/>
              </a:path>
              <a:path w="6984" h="53340">
                <a:moveTo>
                  <a:pt x="4499" y="53039"/>
                </a:moveTo>
                <a:lnTo>
                  <a:pt x="1860" y="44211"/>
                </a:lnTo>
                <a:lnTo>
                  <a:pt x="0" y="9413"/>
                </a:lnTo>
                <a:lnTo>
                  <a:pt x="2249" y="24899"/>
                </a:lnTo>
                <a:lnTo>
                  <a:pt x="6722" y="24899"/>
                </a:lnTo>
                <a:lnTo>
                  <a:pt x="6619" y="37700"/>
                </a:lnTo>
                <a:lnTo>
                  <a:pt x="4499" y="5303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90307" y="6721777"/>
            <a:ext cx="4445" cy="47625"/>
          </a:xfrm>
          <a:custGeom>
            <a:avLst/>
            <a:gdLst/>
            <a:ahLst/>
            <a:cxnLst/>
            <a:rect l="l" t="t" r="r" b="b"/>
            <a:pathLst>
              <a:path w="4444" h="47625">
                <a:moveTo>
                  <a:pt x="3322" y="47069"/>
                </a:moveTo>
                <a:lnTo>
                  <a:pt x="0" y="25196"/>
                </a:lnTo>
                <a:lnTo>
                  <a:pt x="2907" y="0"/>
                </a:lnTo>
                <a:lnTo>
                  <a:pt x="4023" y="5174"/>
                </a:lnTo>
                <a:lnTo>
                  <a:pt x="3634" y="18862"/>
                </a:lnTo>
                <a:lnTo>
                  <a:pt x="2985" y="34886"/>
                </a:lnTo>
                <a:lnTo>
                  <a:pt x="3322" y="470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419241" y="6299398"/>
            <a:ext cx="8255" cy="41275"/>
          </a:xfrm>
          <a:custGeom>
            <a:avLst/>
            <a:gdLst/>
            <a:ahLst/>
            <a:cxnLst/>
            <a:rect l="l" t="t" r="r" b="b"/>
            <a:pathLst>
              <a:path w="8255" h="41275">
                <a:moveTo>
                  <a:pt x="2353" y="40839"/>
                </a:moveTo>
                <a:lnTo>
                  <a:pt x="0" y="15920"/>
                </a:lnTo>
                <a:lnTo>
                  <a:pt x="2630" y="13428"/>
                </a:lnTo>
                <a:lnTo>
                  <a:pt x="6091" y="0"/>
                </a:lnTo>
                <a:lnTo>
                  <a:pt x="8167" y="2076"/>
                </a:lnTo>
                <a:lnTo>
                  <a:pt x="6169" y="7101"/>
                </a:lnTo>
                <a:lnTo>
                  <a:pt x="4637" y="17356"/>
                </a:lnTo>
                <a:lnTo>
                  <a:pt x="3417" y="29662"/>
                </a:lnTo>
                <a:lnTo>
                  <a:pt x="2353" y="4083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15641" y="6278078"/>
            <a:ext cx="3810" cy="37465"/>
          </a:xfrm>
          <a:custGeom>
            <a:avLst/>
            <a:gdLst/>
            <a:ahLst/>
            <a:cxnLst/>
            <a:rect l="l" t="t" r="r" b="b"/>
            <a:pathLst>
              <a:path w="3809" h="37464">
                <a:moveTo>
                  <a:pt x="3599" y="37240"/>
                </a:moveTo>
                <a:lnTo>
                  <a:pt x="1985" y="36989"/>
                </a:lnTo>
                <a:lnTo>
                  <a:pt x="761" y="31910"/>
                </a:lnTo>
                <a:lnTo>
                  <a:pt x="56" y="20186"/>
                </a:lnTo>
                <a:lnTo>
                  <a:pt x="0" y="0"/>
                </a:lnTo>
                <a:lnTo>
                  <a:pt x="3599" y="3724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4013" y="6461649"/>
            <a:ext cx="8255" cy="73025"/>
          </a:xfrm>
          <a:custGeom>
            <a:avLst/>
            <a:gdLst/>
            <a:ahLst/>
            <a:cxnLst/>
            <a:rect l="l" t="t" r="r" b="b"/>
            <a:pathLst>
              <a:path w="8255" h="73025">
                <a:moveTo>
                  <a:pt x="7752" y="72957"/>
                </a:moveTo>
                <a:lnTo>
                  <a:pt x="138" y="11767"/>
                </a:lnTo>
                <a:lnTo>
                  <a:pt x="0" y="0"/>
                </a:lnTo>
                <a:lnTo>
                  <a:pt x="7752" y="72957"/>
                </a:lnTo>
                <a:close/>
              </a:path>
              <a:path w="8255" h="73025">
                <a:moveTo>
                  <a:pt x="138" y="11767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25194" y="6142822"/>
            <a:ext cx="7620" cy="38100"/>
          </a:xfrm>
          <a:custGeom>
            <a:avLst/>
            <a:gdLst/>
            <a:ahLst/>
            <a:cxnLst/>
            <a:rect l="l" t="t" r="r" b="b"/>
            <a:pathLst>
              <a:path w="7619" h="38100">
                <a:moveTo>
                  <a:pt x="7475" y="37516"/>
                </a:moveTo>
                <a:lnTo>
                  <a:pt x="2491" y="16474"/>
                </a:lnTo>
                <a:lnTo>
                  <a:pt x="0" y="0"/>
                </a:lnTo>
                <a:lnTo>
                  <a:pt x="7475" y="3751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26993" y="5992893"/>
            <a:ext cx="9525" cy="76200"/>
          </a:xfrm>
          <a:custGeom>
            <a:avLst/>
            <a:gdLst/>
            <a:ahLst/>
            <a:cxnLst/>
            <a:rect l="l" t="t" r="r" b="b"/>
            <a:pathLst>
              <a:path w="9525" h="76200">
                <a:moveTo>
                  <a:pt x="2732" y="75633"/>
                </a:moveTo>
                <a:lnTo>
                  <a:pt x="0" y="72126"/>
                </a:lnTo>
                <a:lnTo>
                  <a:pt x="1899" y="51648"/>
                </a:lnTo>
                <a:lnTo>
                  <a:pt x="2838" y="33104"/>
                </a:lnTo>
                <a:lnTo>
                  <a:pt x="2795" y="15204"/>
                </a:lnTo>
                <a:lnTo>
                  <a:pt x="1938" y="0"/>
                </a:lnTo>
                <a:lnTo>
                  <a:pt x="4250" y="15204"/>
                </a:lnTo>
                <a:lnTo>
                  <a:pt x="6420" y="31408"/>
                </a:lnTo>
                <a:lnTo>
                  <a:pt x="8148" y="48728"/>
                </a:lnTo>
                <a:lnTo>
                  <a:pt x="8921" y="63229"/>
                </a:lnTo>
                <a:lnTo>
                  <a:pt x="7261" y="63229"/>
                </a:lnTo>
                <a:lnTo>
                  <a:pt x="5139" y="69340"/>
                </a:lnTo>
                <a:lnTo>
                  <a:pt x="2732" y="75633"/>
                </a:lnTo>
                <a:close/>
              </a:path>
              <a:path w="9525" h="76200">
                <a:moveTo>
                  <a:pt x="9137" y="67281"/>
                </a:moveTo>
                <a:lnTo>
                  <a:pt x="7261" y="63229"/>
                </a:lnTo>
                <a:lnTo>
                  <a:pt x="8921" y="63229"/>
                </a:lnTo>
                <a:lnTo>
                  <a:pt x="9137" y="6728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24363" y="5959805"/>
            <a:ext cx="5080" cy="33655"/>
          </a:xfrm>
          <a:custGeom>
            <a:avLst/>
            <a:gdLst/>
            <a:ahLst/>
            <a:cxnLst/>
            <a:rect l="l" t="t" r="r" b="b"/>
            <a:pathLst>
              <a:path w="5080" h="33654">
                <a:moveTo>
                  <a:pt x="4568" y="33087"/>
                </a:moveTo>
                <a:lnTo>
                  <a:pt x="3173" y="24432"/>
                </a:lnTo>
                <a:lnTo>
                  <a:pt x="1920" y="16076"/>
                </a:lnTo>
                <a:lnTo>
                  <a:pt x="850" y="7953"/>
                </a:lnTo>
                <a:lnTo>
                  <a:pt x="0" y="0"/>
                </a:lnTo>
                <a:lnTo>
                  <a:pt x="1570" y="8284"/>
                </a:lnTo>
                <a:lnTo>
                  <a:pt x="2803" y="16543"/>
                </a:lnTo>
                <a:lnTo>
                  <a:pt x="3776" y="24802"/>
                </a:lnTo>
                <a:lnTo>
                  <a:pt x="4568" y="3308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16611" y="6185324"/>
            <a:ext cx="6350" cy="29845"/>
          </a:xfrm>
          <a:custGeom>
            <a:avLst/>
            <a:gdLst/>
            <a:ahLst/>
            <a:cxnLst/>
            <a:rect l="l" t="t" r="r" b="b"/>
            <a:pathLst>
              <a:path w="6350" h="29845">
                <a:moveTo>
                  <a:pt x="0" y="29348"/>
                </a:moveTo>
                <a:lnTo>
                  <a:pt x="0" y="19242"/>
                </a:lnTo>
                <a:lnTo>
                  <a:pt x="138" y="14674"/>
                </a:lnTo>
                <a:lnTo>
                  <a:pt x="6091" y="0"/>
                </a:lnTo>
                <a:lnTo>
                  <a:pt x="4672" y="12996"/>
                </a:lnTo>
                <a:lnTo>
                  <a:pt x="2941" y="21423"/>
                </a:lnTo>
                <a:lnTo>
                  <a:pt x="1262" y="26476"/>
                </a:lnTo>
                <a:lnTo>
                  <a:pt x="0" y="293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16610" y="6168434"/>
            <a:ext cx="635" cy="32384"/>
          </a:xfrm>
          <a:custGeom>
            <a:avLst/>
            <a:gdLst/>
            <a:ahLst/>
            <a:cxnLst/>
            <a:rect l="l" t="t" r="r" b="b"/>
            <a:pathLst>
              <a:path w="634" h="32385">
                <a:moveTo>
                  <a:pt x="0" y="32118"/>
                </a:moveTo>
                <a:lnTo>
                  <a:pt x="381" y="4678"/>
                </a:lnTo>
                <a:lnTo>
                  <a:pt x="415" y="0"/>
                </a:lnTo>
                <a:lnTo>
                  <a:pt x="391" y="4678"/>
                </a:lnTo>
                <a:lnTo>
                  <a:pt x="138" y="31564"/>
                </a:lnTo>
                <a:lnTo>
                  <a:pt x="0" y="3211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15780" y="6214673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830" y="3737"/>
                </a:moveTo>
                <a:lnTo>
                  <a:pt x="830" y="0"/>
                </a:lnTo>
                <a:lnTo>
                  <a:pt x="277" y="1384"/>
                </a:lnTo>
                <a:lnTo>
                  <a:pt x="0" y="2353"/>
                </a:lnTo>
                <a:lnTo>
                  <a:pt x="83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97644" y="6334369"/>
            <a:ext cx="12065" cy="41910"/>
          </a:xfrm>
          <a:custGeom>
            <a:avLst/>
            <a:gdLst/>
            <a:ahLst/>
            <a:cxnLst/>
            <a:rect l="l" t="t" r="r" b="b"/>
            <a:pathLst>
              <a:path w="12065" h="41910">
                <a:moveTo>
                  <a:pt x="2853" y="23731"/>
                </a:moveTo>
                <a:lnTo>
                  <a:pt x="0" y="18051"/>
                </a:lnTo>
                <a:lnTo>
                  <a:pt x="3553" y="0"/>
                </a:lnTo>
                <a:lnTo>
                  <a:pt x="6627" y="4986"/>
                </a:lnTo>
                <a:lnTo>
                  <a:pt x="9364" y="22353"/>
                </a:lnTo>
                <a:lnTo>
                  <a:pt x="9491" y="23311"/>
                </a:lnTo>
                <a:lnTo>
                  <a:pt x="5589" y="23311"/>
                </a:lnTo>
                <a:lnTo>
                  <a:pt x="2853" y="23731"/>
                </a:lnTo>
                <a:close/>
              </a:path>
              <a:path w="12065" h="41910">
                <a:moveTo>
                  <a:pt x="11905" y="41447"/>
                </a:moveTo>
                <a:lnTo>
                  <a:pt x="8507" y="26110"/>
                </a:lnTo>
                <a:lnTo>
                  <a:pt x="5589" y="23311"/>
                </a:lnTo>
                <a:lnTo>
                  <a:pt x="9491" y="23311"/>
                </a:lnTo>
                <a:lnTo>
                  <a:pt x="11905" y="4144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07889" y="6236546"/>
            <a:ext cx="5715" cy="42545"/>
          </a:xfrm>
          <a:custGeom>
            <a:avLst/>
            <a:gdLst/>
            <a:ahLst/>
            <a:cxnLst/>
            <a:rect l="l" t="t" r="r" b="b"/>
            <a:pathLst>
              <a:path w="5715" h="42545">
                <a:moveTo>
                  <a:pt x="0" y="39593"/>
                </a:moveTo>
                <a:lnTo>
                  <a:pt x="1245" y="0"/>
                </a:lnTo>
                <a:lnTo>
                  <a:pt x="4330" y="31564"/>
                </a:lnTo>
                <a:lnTo>
                  <a:pt x="3738" y="31564"/>
                </a:lnTo>
                <a:lnTo>
                  <a:pt x="1522" y="38762"/>
                </a:lnTo>
                <a:lnTo>
                  <a:pt x="0" y="39593"/>
                </a:lnTo>
                <a:close/>
              </a:path>
              <a:path w="5715" h="42545">
                <a:moveTo>
                  <a:pt x="5399" y="42500"/>
                </a:moveTo>
                <a:lnTo>
                  <a:pt x="3738" y="31564"/>
                </a:lnTo>
                <a:lnTo>
                  <a:pt x="4330" y="31564"/>
                </a:lnTo>
                <a:lnTo>
                  <a:pt x="5399" y="4250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407335" y="6217164"/>
            <a:ext cx="2540" cy="19685"/>
          </a:xfrm>
          <a:custGeom>
            <a:avLst/>
            <a:gdLst/>
            <a:ahLst/>
            <a:cxnLst/>
            <a:rect l="l" t="t" r="r" b="b"/>
            <a:pathLst>
              <a:path w="2540" h="19685">
                <a:moveTo>
                  <a:pt x="1799" y="19381"/>
                </a:moveTo>
                <a:lnTo>
                  <a:pt x="0" y="0"/>
                </a:lnTo>
                <a:lnTo>
                  <a:pt x="2353" y="4706"/>
                </a:lnTo>
                <a:lnTo>
                  <a:pt x="1799" y="1938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413842" y="5970742"/>
            <a:ext cx="5080" cy="73025"/>
          </a:xfrm>
          <a:custGeom>
            <a:avLst/>
            <a:gdLst/>
            <a:ahLst/>
            <a:cxnLst/>
            <a:rect l="l" t="t" r="r" b="b"/>
            <a:pathLst>
              <a:path w="5080" h="73025">
                <a:moveTo>
                  <a:pt x="3322" y="72801"/>
                </a:moveTo>
                <a:lnTo>
                  <a:pt x="1635" y="71168"/>
                </a:lnTo>
                <a:lnTo>
                  <a:pt x="0" y="68250"/>
                </a:lnTo>
                <a:lnTo>
                  <a:pt x="106" y="51356"/>
                </a:lnTo>
                <a:lnTo>
                  <a:pt x="432" y="34229"/>
                </a:lnTo>
                <a:lnTo>
                  <a:pt x="992" y="17049"/>
                </a:lnTo>
                <a:lnTo>
                  <a:pt x="1799" y="0"/>
                </a:lnTo>
                <a:lnTo>
                  <a:pt x="2122" y="15353"/>
                </a:lnTo>
                <a:lnTo>
                  <a:pt x="2613" y="29902"/>
                </a:lnTo>
                <a:lnTo>
                  <a:pt x="3493" y="43725"/>
                </a:lnTo>
                <a:lnTo>
                  <a:pt x="4983" y="56898"/>
                </a:lnTo>
                <a:lnTo>
                  <a:pt x="4594" y="69321"/>
                </a:lnTo>
                <a:lnTo>
                  <a:pt x="3322" y="728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416195" y="6107797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969" y="3876"/>
                </a:moveTo>
                <a:lnTo>
                  <a:pt x="692" y="0"/>
                </a:lnTo>
                <a:lnTo>
                  <a:pt x="138" y="2353"/>
                </a:lnTo>
                <a:lnTo>
                  <a:pt x="0" y="4291"/>
                </a:lnTo>
                <a:lnTo>
                  <a:pt x="969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414534" y="5762944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107" y="4153"/>
                </a:moveTo>
                <a:lnTo>
                  <a:pt x="0" y="3322"/>
                </a:lnTo>
                <a:lnTo>
                  <a:pt x="1107" y="0"/>
                </a:lnTo>
                <a:lnTo>
                  <a:pt x="1107" y="41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12358" y="6037193"/>
            <a:ext cx="2540" cy="42545"/>
          </a:xfrm>
          <a:custGeom>
            <a:avLst/>
            <a:gdLst/>
            <a:ahLst/>
            <a:cxnLst/>
            <a:rect l="l" t="t" r="r" b="b"/>
            <a:pathLst>
              <a:path w="2540" h="42545">
                <a:moveTo>
                  <a:pt x="2452" y="42362"/>
                </a:moveTo>
                <a:lnTo>
                  <a:pt x="1271" y="34914"/>
                </a:lnTo>
                <a:lnTo>
                  <a:pt x="376" y="26701"/>
                </a:lnTo>
                <a:lnTo>
                  <a:pt x="0" y="17112"/>
                </a:lnTo>
                <a:lnTo>
                  <a:pt x="376" y="5537"/>
                </a:lnTo>
                <a:lnTo>
                  <a:pt x="99" y="0"/>
                </a:lnTo>
                <a:lnTo>
                  <a:pt x="653" y="277"/>
                </a:lnTo>
                <a:lnTo>
                  <a:pt x="1483" y="1799"/>
                </a:lnTo>
                <a:lnTo>
                  <a:pt x="1557" y="12420"/>
                </a:lnTo>
                <a:lnTo>
                  <a:pt x="1760" y="22703"/>
                </a:lnTo>
                <a:lnTo>
                  <a:pt x="2067" y="32675"/>
                </a:lnTo>
                <a:lnTo>
                  <a:pt x="2452" y="423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18272" y="5901799"/>
            <a:ext cx="3810" cy="29845"/>
          </a:xfrm>
          <a:custGeom>
            <a:avLst/>
            <a:gdLst/>
            <a:ahLst/>
            <a:cxnLst/>
            <a:rect l="l" t="t" r="r" b="b"/>
            <a:pathLst>
              <a:path w="3809" h="29845">
                <a:moveTo>
                  <a:pt x="0" y="29487"/>
                </a:moveTo>
                <a:lnTo>
                  <a:pt x="1609" y="14120"/>
                </a:lnTo>
                <a:lnTo>
                  <a:pt x="2433" y="6865"/>
                </a:lnTo>
                <a:lnTo>
                  <a:pt x="3322" y="0"/>
                </a:lnTo>
                <a:lnTo>
                  <a:pt x="3718" y="4743"/>
                </a:lnTo>
                <a:lnTo>
                  <a:pt x="2959" y="12719"/>
                </a:lnTo>
                <a:lnTo>
                  <a:pt x="1550" y="21706"/>
                </a:lnTo>
                <a:lnTo>
                  <a:pt x="0" y="2948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18549" y="6099075"/>
            <a:ext cx="1905" cy="5715"/>
          </a:xfrm>
          <a:custGeom>
            <a:avLst/>
            <a:gdLst/>
            <a:ahLst/>
            <a:cxnLst/>
            <a:rect l="l" t="t" r="r" b="b"/>
            <a:pathLst>
              <a:path w="1905" h="5714">
                <a:moveTo>
                  <a:pt x="276" y="5537"/>
                </a:moveTo>
                <a:lnTo>
                  <a:pt x="0" y="3045"/>
                </a:lnTo>
                <a:lnTo>
                  <a:pt x="830" y="692"/>
                </a:lnTo>
                <a:lnTo>
                  <a:pt x="1522" y="0"/>
                </a:lnTo>
                <a:lnTo>
                  <a:pt x="276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14811" y="6079556"/>
            <a:ext cx="3810" cy="28575"/>
          </a:xfrm>
          <a:custGeom>
            <a:avLst/>
            <a:gdLst/>
            <a:ahLst/>
            <a:cxnLst/>
            <a:rect l="l" t="t" r="r" b="b"/>
            <a:pathLst>
              <a:path w="3809" h="28575">
                <a:moveTo>
                  <a:pt x="2076" y="28241"/>
                </a:moveTo>
                <a:lnTo>
                  <a:pt x="1421" y="21784"/>
                </a:lnTo>
                <a:lnTo>
                  <a:pt x="882" y="14899"/>
                </a:lnTo>
                <a:lnTo>
                  <a:pt x="421" y="7624"/>
                </a:lnTo>
                <a:lnTo>
                  <a:pt x="0" y="0"/>
                </a:lnTo>
                <a:lnTo>
                  <a:pt x="2768" y="13843"/>
                </a:lnTo>
                <a:lnTo>
                  <a:pt x="3737" y="22565"/>
                </a:lnTo>
                <a:lnTo>
                  <a:pt x="3045" y="24088"/>
                </a:lnTo>
                <a:lnTo>
                  <a:pt x="2491" y="26165"/>
                </a:lnTo>
                <a:lnTo>
                  <a:pt x="2076" y="282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77709" y="5657591"/>
            <a:ext cx="36830" cy="146685"/>
          </a:xfrm>
          <a:custGeom>
            <a:avLst/>
            <a:gdLst/>
            <a:ahLst/>
            <a:cxnLst/>
            <a:rect l="l" t="t" r="r" b="b"/>
            <a:pathLst>
              <a:path w="36830" h="146685">
                <a:moveTo>
                  <a:pt x="15780" y="45408"/>
                </a:moveTo>
                <a:lnTo>
                  <a:pt x="5537" y="45408"/>
                </a:lnTo>
                <a:lnTo>
                  <a:pt x="1938" y="0"/>
                </a:lnTo>
                <a:lnTo>
                  <a:pt x="8304" y="6809"/>
                </a:lnTo>
                <a:lnTo>
                  <a:pt x="13099" y="31114"/>
                </a:lnTo>
                <a:lnTo>
                  <a:pt x="15780" y="45408"/>
                </a:lnTo>
                <a:close/>
              </a:path>
              <a:path w="36830" h="146685">
                <a:moveTo>
                  <a:pt x="9997" y="146287"/>
                </a:moveTo>
                <a:lnTo>
                  <a:pt x="4706" y="128749"/>
                </a:lnTo>
                <a:lnTo>
                  <a:pt x="7203" y="99384"/>
                </a:lnTo>
                <a:lnTo>
                  <a:pt x="6610" y="72213"/>
                </a:lnTo>
                <a:lnTo>
                  <a:pt x="3889" y="51714"/>
                </a:lnTo>
                <a:lnTo>
                  <a:pt x="0" y="42362"/>
                </a:lnTo>
                <a:lnTo>
                  <a:pt x="1215" y="37640"/>
                </a:lnTo>
                <a:lnTo>
                  <a:pt x="2664" y="39472"/>
                </a:lnTo>
                <a:lnTo>
                  <a:pt x="4166" y="43511"/>
                </a:lnTo>
                <a:lnTo>
                  <a:pt x="5537" y="45408"/>
                </a:lnTo>
                <a:lnTo>
                  <a:pt x="15780" y="45408"/>
                </a:lnTo>
                <a:lnTo>
                  <a:pt x="17298" y="53498"/>
                </a:lnTo>
                <a:lnTo>
                  <a:pt x="21873" y="54545"/>
                </a:lnTo>
                <a:lnTo>
                  <a:pt x="19561" y="68449"/>
                </a:lnTo>
                <a:lnTo>
                  <a:pt x="17391" y="78356"/>
                </a:lnTo>
                <a:lnTo>
                  <a:pt x="16286" y="93247"/>
                </a:lnTo>
                <a:lnTo>
                  <a:pt x="17166" y="122103"/>
                </a:lnTo>
                <a:lnTo>
                  <a:pt x="20642" y="129596"/>
                </a:lnTo>
                <a:lnTo>
                  <a:pt x="28714" y="129596"/>
                </a:lnTo>
                <a:lnTo>
                  <a:pt x="28107" y="131163"/>
                </a:lnTo>
                <a:lnTo>
                  <a:pt x="18481" y="145396"/>
                </a:lnTo>
                <a:lnTo>
                  <a:pt x="9997" y="146287"/>
                </a:lnTo>
                <a:close/>
              </a:path>
              <a:path w="36830" h="146685">
                <a:moveTo>
                  <a:pt x="28714" y="129596"/>
                </a:moveTo>
                <a:lnTo>
                  <a:pt x="20642" y="129596"/>
                </a:lnTo>
                <a:lnTo>
                  <a:pt x="23794" y="112793"/>
                </a:lnTo>
                <a:lnTo>
                  <a:pt x="26608" y="87216"/>
                </a:lnTo>
                <a:lnTo>
                  <a:pt x="29072" y="68389"/>
                </a:lnTo>
                <a:lnTo>
                  <a:pt x="31296" y="90978"/>
                </a:lnTo>
                <a:lnTo>
                  <a:pt x="33260" y="102704"/>
                </a:lnTo>
                <a:lnTo>
                  <a:pt x="35068" y="107344"/>
                </a:lnTo>
                <a:lnTo>
                  <a:pt x="36825" y="108675"/>
                </a:lnTo>
                <a:lnTo>
                  <a:pt x="28714" y="1295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14118" y="5767097"/>
            <a:ext cx="8255" cy="90170"/>
          </a:xfrm>
          <a:custGeom>
            <a:avLst/>
            <a:gdLst/>
            <a:ahLst/>
            <a:cxnLst/>
            <a:rect l="l" t="t" r="r" b="b"/>
            <a:pathLst>
              <a:path w="8255" h="90170">
                <a:moveTo>
                  <a:pt x="1351" y="79048"/>
                </a:moveTo>
                <a:lnTo>
                  <a:pt x="692" y="79048"/>
                </a:lnTo>
                <a:lnTo>
                  <a:pt x="1522" y="0"/>
                </a:lnTo>
                <a:lnTo>
                  <a:pt x="2928" y="2323"/>
                </a:lnTo>
                <a:lnTo>
                  <a:pt x="4464" y="7683"/>
                </a:lnTo>
                <a:lnTo>
                  <a:pt x="6156" y="17715"/>
                </a:lnTo>
                <a:lnTo>
                  <a:pt x="8029" y="34055"/>
                </a:lnTo>
                <a:lnTo>
                  <a:pt x="5186" y="50402"/>
                </a:lnTo>
                <a:lnTo>
                  <a:pt x="3045" y="64114"/>
                </a:lnTo>
                <a:lnTo>
                  <a:pt x="1527" y="76710"/>
                </a:lnTo>
                <a:lnTo>
                  <a:pt x="1351" y="79048"/>
                </a:lnTo>
                <a:close/>
              </a:path>
              <a:path w="8255" h="90170">
                <a:moveTo>
                  <a:pt x="553" y="89708"/>
                </a:moveTo>
                <a:lnTo>
                  <a:pt x="0" y="73651"/>
                </a:lnTo>
                <a:lnTo>
                  <a:pt x="692" y="79048"/>
                </a:lnTo>
                <a:lnTo>
                  <a:pt x="1351" y="79048"/>
                </a:lnTo>
                <a:lnTo>
                  <a:pt x="553" y="8970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399721" y="5856806"/>
            <a:ext cx="19050" cy="114300"/>
          </a:xfrm>
          <a:custGeom>
            <a:avLst/>
            <a:gdLst/>
            <a:ahLst/>
            <a:cxnLst/>
            <a:rect l="l" t="t" r="r" b="b"/>
            <a:pathLst>
              <a:path w="19050" h="114300">
                <a:moveTo>
                  <a:pt x="15090" y="72127"/>
                </a:moveTo>
                <a:lnTo>
                  <a:pt x="14659" y="48008"/>
                </a:lnTo>
                <a:lnTo>
                  <a:pt x="14625" y="44872"/>
                </a:lnTo>
                <a:lnTo>
                  <a:pt x="14525" y="13060"/>
                </a:lnTo>
                <a:lnTo>
                  <a:pt x="14951" y="0"/>
                </a:lnTo>
                <a:lnTo>
                  <a:pt x="17669" y="62407"/>
                </a:lnTo>
                <a:lnTo>
                  <a:pt x="15864" y="62407"/>
                </a:lnTo>
                <a:lnTo>
                  <a:pt x="15090" y="72127"/>
                </a:lnTo>
                <a:close/>
              </a:path>
              <a:path w="19050" h="114300">
                <a:moveTo>
                  <a:pt x="7614" y="105906"/>
                </a:moveTo>
                <a:lnTo>
                  <a:pt x="5392" y="91108"/>
                </a:lnTo>
                <a:lnTo>
                  <a:pt x="3028" y="82423"/>
                </a:lnTo>
                <a:lnTo>
                  <a:pt x="1053" y="70182"/>
                </a:lnTo>
                <a:lnTo>
                  <a:pt x="0" y="44716"/>
                </a:lnTo>
                <a:lnTo>
                  <a:pt x="4246" y="37259"/>
                </a:lnTo>
                <a:lnTo>
                  <a:pt x="7700" y="44872"/>
                </a:lnTo>
                <a:lnTo>
                  <a:pt x="11077" y="59258"/>
                </a:lnTo>
                <a:lnTo>
                  <a:pt x="15090" y="72127"/>
                </a:lnTo>
                <a:lnTo>
                  <a:pt x="15404" y="72819"/>
                </a:lnTo>
                <a:lnTo>
                  <a:pt x="14397" y="72819"/>
                </a:lnTo>
                <a:lnTo>
                  <a:pt x="13847" y="77195"/>
                </a:lnTo>
                <a:lnTo>
                  <a:pt x="8407" y="77195"/>
                </a:lnTo>
                <a:lnTo>
                  <a:pt x="7455" y="78503"/>
                </a:lnTo>
                <a:lnTo>
                  <a:pt x="7614" y="105906"/>
                </a:lnTo>
                <a:close/>
              </a:path>
              <a:path w="19050" h="114300">
                <a:moveTo>
                  <a:pt x="18135" y="76557"/>
                </a:moveTo>
                <a:lnTo>
                  <a:pt x="17305" y="75587"/>
                </a:lnTo>
                <a:lnTo>
                  <a:pt x="16405" y="63007"/>
                </a:lnTo>
                <a:lnTo>
                  <a:pt x="15864" y="62407"/>
                </a:lnTo>
                <a:lnTo>
                  <a:pt x="17669" y="62407"/>
                </a:lnTo>
                <a:lnTo>
                  <a:pt x="18274" y="76280"/>
                </a:lnTo>
                <a:lnTo>
                  <a:pt x="18135" y="76557"/>
                </a:lnTo>
                <a:close/>
              </a:path>
              <a:path w="19050" h="114300">
                <a:moveTo>
                  <a:pt x="15920" y="113935"/>
                </a:moveTo>
                <a:lnTo>
                  <a:pt x="15688" y="103741"/>
                </a:lnTo>
                <a:lnTo>
                  <a:pt x="15418" y="94208"/>
                </a:lnTo>
                <a:lnTo>
                  <a:pt x="15014" y="83974"/>
                </a:lnTo>
                <a:lnTo>
                  <a:pt x="14397" y="72819"/>
                </a:lnTo>
                <a:lnTo>
                  <a:pt x="15404" y="72819"/>
                </a:lnTo>
                <a:lnTo>
                  <a:pt x="16474" y="75172"/>
                </a:lnTo>
                <a:lnTo>
                  <a:pt x="17305" y="75587"/>
                </a:lnTo>
                <a:lnTo>
                  <a:pt x="17443" y="77249"/>
                </a:lnTo>
                <a:lnTo>
                  <a:pt x="17028" y="80848"/>
                </a:lnTo>
                <a:lnTo>
                  <a:pt x="18066" y="80848"/>
                </a:lnTo>
                <a:lnTo>
                  <a:pt x="17101" y="94208"/>
                </a:lnTo>
                <a:lnTo>
                  <a:pt x="16487" y="103741"/>
                </a:lnTo>
                <a:lnTo>
                  <a:pt x="15920" y="113935"/>
                </a:lnTo>
                <a:close/>
              </a:path>
              <a:path w="19050" h="114300">
                <a:moveTo>
                  <a:pt x="18066" y="80848"/>
                </a:moveTo>
                <a:lnTo>
                  <a:pt x="17028" y="80848"/>
                </a:lnTo>
                <a:lnTo>
                  <a:pt x="17443" y="79879"/>
                </a:lnTo>
                <a:lnTo>
                  <a:pt x="18135" y="76557"/>
                </a:lnTo>
                <a:lnTo>
                  <a:pt x="18274" y="76557"/>
                </a:lnTo>
                <a:lnTo>
                  <a:pt x="18444" y="75172"/>
                </a:lnTo>
                <a:lnTo>
                  <a:pt x="18551" y="74480"/>
                </a:lnTo>
                <a:lnTo>
                  <a:pt x="18066" y="80848"/>
                </a:lnTo>
                <a:close/>
              </a:path>
              <a:path w="19050" h="114300">
                <a:moveTo>
                  <a:pt x="12230" y="90055"/>
                </a:moveTo>
                <a:lnTo>
                  <a:pt x="10116" y="86280"/>
                </a:lnTo>
                <a:lnTo>
                  <a:pt x="8407" y="77195"/>
                </a:lnTo>
                <a:lnTo>
                  <a:pt x="13847" y="77195"/>
                </a:lnTo>
                <a:lnTo>
                  <a:pt x="12230" y="900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384769" y="6302443"/>
            <a:ext cx="1905" cy="9525"/>
          </a:xfrm>
          <a:custGeom>
            <a:avLst/>
            <a:gdLst/>
            <a:ahLst/>
            <a:cxnLst/>
            <a:rect l="l" t="t" r="r" b="b"/>
            <a:pathLst>
              <a:path w="1905" h="9525">
                <a:moveTo>
                  <a:pt x="0" y="9275"/>
                </a:moveTo>
                <a:lnTo>
                  <a:pt x="138" y="0"/>
                </a:lnTo>
                <a:lnTo>
                  <a:pt x="692" y="1938"/>
                </a:lnTo>
                <a:lnTo>
                  <a:pt x="1384" y="6921"/>
                </a:lnTo>
                <a:lnTo>
                  <a:pt x="553" y="6921"/>
                </a:lnTo>
                <a:lnTo>
                  <a:pt x="0" y="9275"/>
                </a:lnTo>
                <a:close/>
              </a:path>
              <a:path w="1905" h="9525">
                <a:moveTo>
                  <a:pt x="969" y="7060"/>
                </a:moveTo>
                <a:lnTo>
                  <a:pt x="553" y="6921"/>
                </a:lnTo>
                <a:lnTo>
                  <a:pt x="1384" y="6921"/>
                </a:lnTo>
                <a:lnTo>
                  <a:pt x="969" y="70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86154" y="6243053"/>
            <a:ext cx="17145" cy="85725"/>
          </a:xfrm>
          <a:custGeom>
            <a:avLst/>
            <a:gdLst/>
            <a:ahLst/>
            <a:cxnLst/>
            <a:rect l="l" t="t" r="r" b="b"/>
            <a:pathLst>
              <a:path w="17144" h="85725">
                <a:moveTo>
                  <a:pt x="6934" y="72094"/>
                </a:moveTo>
                <a:lnTo>
                  <a:pt x="3601" y="72094"/>
                </a:lnTo>
                <a:lnTo>
                  <a:pt x="4845" y="65482"/>
                </a:lnTo>
                <a:lnTo>
                  <a:pt x="4843" y="54277"/>
                </a:lnTo>
                <a:lnTo>
                  <a:pt x="4101" y="46758"/>
                </a:lnTo>
                <a:lnTo>
                  <a:pt x="2215" y="37378"/>
                </a:lnTo>
                <a:lnTo>
                  <a:pt x="5946" y="24159"/>
                </a:lnTo>
                <a:lnTo>
                  <a:pt x="9431" y="14380"/>
                </a:lnTo>
                <a:lnTo>
                  <a:pt x="12942" y="6755"/>
                </a:lnTo>
                <a:lnTo>
                  <a:pt x="16751" y="0"/>
                </a:lnTo>
                <a:lnTo>
                  <a:pt x="15070" y="3601"/>
                </a:lnTo>
                <a:lnTo>
                  <a:pt x="12027" y="18948"/>
                </a:lnTo>
                <a:lnTo>
                  <a:pt x="8749" y="41019"/>
                </a:lnTo>
                <a:lnTo>
                  <a:pt x="6368" y="64789"/>
                </a:lnTo>
                <a:lnTo>
                  <a:pt x="7198" y="70188"/>
                </a:lnTo>
                <a:lnTo>
                  <a:pt x="6934" y="72094"/>
                </a:lnTo>
                <a:close/>
              </a:path>
              <a:path w="17144" h="85725">
                <a:moveTo>
                  <a:pt x="5081" y="85469"/>
                </a:moveTo>
                <a:lnTo>
                  <a:pt x="3132" y="85071"/>
                </a:lnTo>
                <a:lnTo>
                  <a:pt x="1416" y="76263"/>
                </a:lnTo>
                <a:lnTo>
                  <a:pt x="0" y="66312"/>
                </a:lnTo>
                <a:lnTo>
                  <a:pt x="1321" y="68032"/>
                </a:lnTo>
                <a:lnTo>
                  <a:pt x="2474" y="71452"/>
                </a:lnTo>
                <a:lnTo>
                  <a:pt x="3601" y="72094"/>
                </a:lnTo>
                <a:lnTo>
                  <a:pt x="6934" y="72094"/>
                </a:lnTo>
                <a:lnTo>
                  <a:pt x="5081" y="854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91968" y="6038993"/>
            <a:ext cx="8255" cy="64135"/>
          </a:xfrm>
          <a:custGeom>
            <a:avLst/>
            <a:gdLst/>
            <a:ahLst/>
            <a:cxnLst/>
            <a:rect l="l" t="t" r="r" b="b"/>
            <a:pathLst>
              <a:path w="8255" h="64135">
                <a:moveTo>
                  <a:pt x="0" y="32394"/>
                </a:moveTo>
                <a:lnTo>
                  <a:pt x="5122" y="0"/>
                </a:lnTo>
                <a:lnTo>
                  <a:pt x="6522" y="30595"/>
                </a:lnTo>
                <a:lnTo>
                  <a:pt x="3045" y="30595"/>
                </a:lnTo>
                <a:lnTo>
                  <a:pt x="0" y="32394"/>
                </a:lnTo>
                <a:close/>
              </a:path>
              <a:path w="8255" h="64135">
                <a:moveTo>
                  <a:pt x="8029" y="63543"/>
                </a:moveTo>
                <a:lnTo>
                  <a:pt x="6102" y="61568"/>
                </a:lnTo>
                <a:lnTo>
                  <a:pt x="4239" y="58957"/>
                </a:lnTo>
                <a:lnTo>
                  <a:pt x="3026" y="50402"/>
                </a:lnTo>
                <a:lnTo>
                  <a:pt x="3045" y="30595"/>
                </a:lnTo>
                <a:lnTo>
                  <a:pt x="6522" y="30595"/>
                </a:lnTo>
                <a:lnTo>
                  <a:pt x="8029" y="6354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416056" y="5727365"/>
            <a:ext cx="8890" cy="36830"/>
          </a:xfrm>
          <a:custGeom>
            <a:avLst/>
            <a:gdLst/>
            <a:ahLst/>
            <a:cxnLst/>
            <a:rect l="l" t="t" r="r" b="b"/>
            <a:pathLst>
              <a:path w="8890" h="36829">
                <a:moveTo>
                  <a:pt x="8860" y="36686"/>
                </a:moveTo>
                <a:lnTo>
                  <a:pt x="2630" y="28241"/>
                </a:lnTo>
                <a:lnTo>
                  <a:pt x="0" y="0"/>
                </a:lnTo>
                <a:lnTo>
                  <a:pt x="8860" y="366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417856" y="5654407"/>
            <a:ext cx="5715" cy="22225"/>
          </a:xfrm>
          <a:custGeom>
            <a:avLst/>
            <a:gdLst/>
            <a:ahLst/>
            <a:cxnLst/>
            <a:rect l="l" t="t" r="r" b="b"/>
            <a:pathLst>
              <a:path w="5715" h="22225">
                <a:moveTo>
                  <a:pt x="5537" y="21735"/>
                </a:moveTo>
                <a:lnTo>
                  <a:pt x="0" y="18689"/>
                </a:lnTo>
                <a:lnTo>
                  <a:pt x="2215" y="0"/>
                </a:lnTo>
                <a:lnTo>
                  <a:pt x="5537" y="2173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725331" y="2518724"/>
            <a:ext cx="1905" cy="19050"/>
          </a:xfrm>
          <a:custGeom>
            <a:avLst/>
            <a:gdLst/>
            <a:ahLst/>
            <a:cxnLst/>
            <a:rect l="l" t="t" r="r" b="b"/>
            <a:pathLst>
              <a:path w="1905" h="19050">
                <a:moveTo>
                  <a:pt x="1522" y="18661"/>
                </a:moveTo>
                <a:lnTo>
                  <a:pt x="0" y="0"/>
                </a:lnTo>
                <a:lnTo>
                  <a:pt x="553" y="4167"/>
                </a:lnTo>
                <a:lnTo>
                  <a:pt x="969" y="9843"/>
                </a:lnTo>
                <a:lnTo>
                  <a:pt x="1522" y="1866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722977" y="2380284"/>
            <a:ext cx="3175" cy="8890"/>
          </a:xfrm>
          <a:custGeom>
            <a:avLst/>
            <a:gdLst/>
            <a:ahLst/>
            <a:cxnLst/>
            <a:rect l="l" t="t" r="r" b="b"/>
            <a:pathLst>
              <a:path w="3175" h="8889">
                <a:moveTo>
                  <a:pt x="2630" y="8818"/>
                </a:moveTo>
                <a:lnTo>
                  <a:pt x="1522" y="6285"/>
                </a:lnTo>
                <a:lnTo>
                  <a:pt x="0" y="0"/>
                </a:lnTo>
                <a:lnTo>
                  <a:pt x="2768" y="3364"/>
                </a:lnTo>
                <a:lnTo>
                  <a:pt x="2630" y="881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17303" y="3591659"/>
            <a:ext cx="9525" cy="54610"/>
          </a:xfrm>
          <a:custGeom>
            <a:avLst/>
            <a:gdLst/>
            <a:ahLst/>
            <a:cxnLst/>
            <a:rect l="l" t="t" r="r" b="b"/>
            <a:pathLst>
              <a:path w="9525" h="54610">
                <a:moveTo>
                  <a:pt x="0" y="54268"/>
                </a:moveTo>
                <a:lnTo>
                  <a:pt x="811" y="44575"/>
                </a:lnTo>
                <a:lnTo>
                  <a:pt x="1295" y="33874"/>
                </a:lnTo>
                <a:lnTo>
                  <a:pt x="1343" y="21815"/>
                </a:lnTo>
                <a:lnTo>
                  <a:pt x="830" y="8306"/>
                </a:lnTo>
                <a:lnTo>
                  <a:pt x="6921" y="0"/>
                </a:lnTo>
                <a:lnTo>
                  <a:pt x="9130" y="3261"/>
                </a:lnTo>
                <a:lnTo>
                  <a:pt x="7666" y="15712"/>
                </a:lnTo>
                <a:lnTo>
                  <a:pt x="4099" y="33874"/>
                </a:lnTo>
                <a:lnTo>
                  <a:pt x="0" y="542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79647" y="2257530"/>
            <a:ext cx="5715" cy="26670"/>
          </a:xfrm>
          <a:custGeom>
            <a:avLst/>
            <a:gdLst/>
            <a:ahLst/>
            <a:cxnLst/>
            <a:rect l="l" t="t" r="r" b="b"/>
            <a:pathLst>
              <a:path w="5715" h="26669">
                <a:moveTo>
                  <a:pt x="5676" y="26345"/>
                </a:moveTo>
                <a:lnTo>
                  <a:pt x="4014" y="20765"/>
                </a:lnTo>
                <a:lnTo>
                  <a:pt x="0" y="8001"/>
                </a:lnTo>
                <a:lnTo>
                  <a:pt x="1107" y="2658"/>
                </a:lnTo>
                <a:lnTo>
                  <a:pt x="1799" y="0"/>
                </a:lnTo>
                <a:lnTo>
                  <a:pt x="4875" y="20765"/>
                </a:lnTo>
                <a:lnTo>
                  <a:pt x="5676" y="263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356528" y="2202542"/>
            <a:ext cx="4445" cy="36195"/>
          </a:xfrm>
          <a:custGeom>
            <a:avLst/>
            <a:gdLst/>
            <a:ahLst/>
            <a:cxnLst/>
            <a:rect l="l" t="t" r="r" b="b"/>
            <a:pathLst>
              <a:path w="4444" h="36194">
                <a:moveTo>
                  <a:pt x="0" y="35842"/>
                </a:moveTo>
                <a:lnTo>
                  <a:pt x="936" y="24535"/>
                </a:lnTo>
                <a:lnTo>
                  <a:pt x="1886" y="14863"/>
                </a:lnTo>
                <a:lnTo>
                  <a:pt x="2861" y="6719"/>
                </a:lnTo>
                <a:lnTo>
                  <a:pt x="3876" y="0"/>
                </a:lnTo>
                <a:lnTo>
                  <a:pt x="0" y="3584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31699" y="3255838"/>
            <a:ext cx="6350" cy="22860"/>
          </a:xfrm>
          <a:custGeom>
            <a:avLst/>
            <a:gdLst/>
            <a:ahLst/>
            <a:cxnLst/>
            <a:rect l="l" t="t" r="r" b="b"/>
            <a:pathLst>
              <a:path w="6350" h="22860">
                <a:moveTo>
                  <a:pt x="6091" y="22669"/>
                </a:moveTo>
                <a:lnTo>
                  <a:pt x="0" y="796"/>
                </a:lnTo>
                <a:lnTo>
                  <a:pt x="2236" y="592"/>
                </a:lnTo>
                <a:lnTo>
                  <a:pt x="4187" y="0"/>
                </a:lnTo>
                <a:lnTo>
                  <a:pt x="5567" y="5273"/>
                </a:lnTo>
                <a:lnTo>
                  <a:pt x="6091" y="226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413614" y="4769225"/>
            <a:ext cx="5715" cy="59055"/>
          </a:xfrm>
          <a:custGeom>
            <a:avLst/>
            <a:gdLst/>
            <a:ahLst/>
            <a:cxnLst/>
            <a:rect l="l" t="t" r="r" b="b"/>
            <a:pathLst>
              <a:path w="5715" h="59054">
                <a:moveTo>
                  <a:pt x="2026" y="58559"/>
                </a:moveTo>
                <a:lnTo>
                  <a:pt x="0" y="50169"/>
                </a:lnTo>
                <a:lnTo>
                  <a:pt x="659" y="37015"/>
                </a:lnTo>
                <a:lnTo>
                  <a:pt x="2902" y="19993"/>
                </a:lnTo>
                <a:lnTo>
                  <a:pt x="5626" y="0"/>
                </a:lnTo>
                <a:lnTo>
                  <a:pt x="5278" y="12732"/>
                </a:lnTo>
                <a:lnTo>
                  <a:pt x="4605" y="26580"/>
                </a:lnTo>
                <a:lnTo>
                  <a:pt x="3543" y="41778"/>
                </a:lnTo>
                <a:lnTo>
                  <a:pt x="2026" y="5855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61510" y="2463140"/>
            <a:ext cx="3810" cy="19050"/>
          </a:xfrm>
          <a:custGeom>
            <a:avLst/>
            <a:gdLst/>
            <a:ahLst/>
            <a:cxnLst/>
            <a:rect l="l" t="t" r="r" b="b"/>
            <a:pathLst>
              <a:path w="3810" h="19050">
                <a:moveTo>
                  <a:pt x="2353" y="18703"/>
                </a:moveTo>
                <a:lnTo>
                  <a:pt x="1107" y="13843"/>
                </a:lnTo>
                <a:lnTo>
                  <a:pt x="0" y="2436"/>
                </a:lnTo>
                <a:lnTo>
                  <a:pt x="1522" y="0"/>
                </a:lnTo>
                <a:lnTo>
                  <a:pt x="2630" y="6589"/>
                </a:lnTo>
                <a:lnTo>
                  <a:pt x="3738" y="18384"/>
                </a:lnTo>
                <a:lnTo>
                  <a:pt x="2353" y="187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417856" y="4701390"/>
            <a:ext cx="4445" cy="67945"/>
          </a:xfrm>
          <a:custGeom>
            <a:avLst/>
            <a:gdLst/>
            <a:ahLst/>
            <a:cxnLst/>
            <a:rect l="l" t="t" r="r" b="b"/>
            <a:pathLst>
              <a:path w="4444" h="67945">
                <a:moveTo>
                  <a:pt x="1384" y="67835"/>
                </a:moveTo>
                <a:lnTo>
                  <a:pt x="1457" y="51648"/>
                </a:lnTo>
                <a:lnTo>
                  <a:pt x="1211" y="38745"/>
                </a:lnTo>
                <a:lnTo>
                  <a:pt x="683" y="25414"/>
                </a:lnTo>
                <a:lnTo>
                  <a:pt x="0" y="12459"/>
                </a:lnTo>
                <a:lnTo>
                  <a:pt x="415" y="8306"/>
                </a:lnTo>
                <a:lnTo>
                  <a:pt x="969" y="4153"/>
                </a:lnTo>
                <a:lnTo>
                  <a:pt x="1384" y="0"/>
                </a:lnTo>
                <a:lnTo>
                  <a:pt x="3564" y="17354"/>
                </a:lnTo>
                <a:lnTo>
                  <a:pt x="3980" y="34696"/>
                </a:lnTo>
                <a:lnTo>
                  <a:pt x="3097" y="51648"/>
                </a:lnTo>
                <a:lnTo>
                  <a:pt x="1384" y="6783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726023" y="5933087"/>
            <a:ext cx="1270" cy="6985"/>
          </a:xfrm>
          <a:custGeom>
            <a:avLst/>
            <a:gdLst/>
            <a:ahLst/>
            <a:cxnLst/>
            <a:rect l="l" t="t" r="r" b="b"/>
            <a:pathLst>
              <a:path w="1269" h="6985">
                <a:moveTo>
                  <a:pt x="830" y="6644"/>
                </a:moveTo>
                <a:lnTo>
                  <a:pt x="0" y="5952"/>
                </a:lnTo>
                <a:lnTo>
                  <a:pt x="277" y="4291"/>
                </a:lnTo>
                <a:lnTo>
                  <a:pt x="415" y="1938"/>
                </a:lnTo>
                <a:lnTo>
                  <a:pt x="692" y="0"/>
                </a:lnTo>
                <a:lnTo>
                  <a:pt x="761" y="1938"/>
                </a:lnTo>
                <a:lnTo>
                  <a:pt x="830" y="66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665436" y="6680799"/>
            <a:ext cx="1270" cy="32384"/>
          </a:xfrm>
          <a:custGeom>
            <a:avLst/>
            <a:gdLst/>
            <a:ahLst/>
            <a:cxnLst/>
            <a:rect l="l" t="t" r="r" b="b"/>
            <a:pathLst>
              <a:path w="1269" h="32384">
                <a:moveTo>
                  <a:pt x="642" y="31979"/>
                </a:moveTo>
                <a:lnTo>
                  <a:pt x="168" y="20772"/>
                </a:lnTo>
                <a:lnTo>
                  <a:pt x="94" y="17495"/>
                </a:lnTo>
                <a:lnTo>
                  <a:pt x="0" y="5055"/>
                </a:lnTo>
                <a:lnTo>
                  <a:pt x="227" y="0"/>
                </a:lnTo>
                <a:lnTo>
                  <a:pt x="480" y="25366"/>
                </a:lnTo>
                <a:lnTo>
                  <a:pt x="642" y="31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20487" y="5340981"/>
            <a:ext cx="635" cy="8255"/>
          </a:xfrm>
          <a:custGeom>
            <a:avLst/>
            <a:gdLst/>
            <a:ahLst/>
            <a:cxnLst/>
            <a:rect l="l" t="t" r="r" b="b"/>
            <a:pathLst>
              <a:path w="634" h="8254">
                <a:moveTo>
                  <a:pt x="272" y="7806"/>
                </a:moveTo>
                <a:lnTo>
                  <a:pt x="0" y="0"/>
                </a:lnTo>
                <a:lnTo>
                  <a:pt x="350" y="3640"/>
                </a:lnTo>
                <a:lnTo>
                  <a:pt x="415" y="7631"/>
                </a:lnTo>
                <a:lnTo>
                  <a:pt x="272" y="78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93768" y="5419199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5">
                <a:moveTo>
                  <a:pt x="2472" y="3826"/>
                </a:moveTo>
                <a:lnTo>
                  <a:pt x="1522" y="1384"/>
                </a:lnTo>
                <a:lnTo>
                  <a:pt x="0" y="0"/>
                </a:lnTo>
                <a:lnTo>
                  <a:pt x="1384" y="415"/>
                </a:lnTo>
                <a:lnTo>
                  <a:pt x="2353" y="3184"/>
                </a:lnTo>
                <a:lnTo>
                  <a:pt x="2472" y="382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80755" y="4525572"/>
            <a:ext cx="1270" cy="5715"/>
          </a:xfrm>
          <a:custGeom>
            <a:avLst/>
            <a:gdLst/>
            <a:ahLst/>
            <a:cxnLst/>
            <a:rect l="l" t="t" r="r" b="b"/>
            <a:pathLst>
              <a:path w="1269" h="5714">
                <a:moveTo>
                  <a:pt x="0" y="5122"/>
                </a:moveTo>
                <a:lnTo>
                  <a:pt x="1245" y="0"/>
                </a:lnTo>
                <a:lnTo>
                  <a:pt x="1107" y="1522"/>
                </a:lnTo>
                <a:lnTo>
                  <a:pt x="276" y="4291"/>
                </a:lnTo>
                <a:lnTo>
                  <a:pt x="0" y="51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417856" y="5344996"/>
            <a:ext cx="1905" cy="22860"/>
          </a:xfrm>
          <a:custGeom>
            <a:avLst/>
            <a:gdLst/>
            <a:ahLst/>
            <a:cxnLst/>
            <a:rect l="l" t="t" r="r" b="b"/>
            <a:pathLst>
              <a:path w="1905" h="22860">
                <a:moveTo>
                  <a:pt x="0" y="22288"/>
                </a:moveTo>
                <a:lnTo>
                  <a:pt x="691" y="10382"/>
                </a:lnTo>
                <a:lnTo>
                  <a:pt x="1245" y="3599"/>
                </a:lnTo>
                <a:lnTo>
                  <a:pt x="1661" y="0"/>
                </a:lnTo>
                <a:lnTo>
                  <a:pt x="1245" y="8167"/>
                </a:lnTo>
                <a:lnTo>
                  <a:pt x="692" y="15781"/>
                </a:lnTo>
                <a:lnTo>
                  <a:pt x="0" y="2228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420071" y="5363823"/>
            <a:ext cx="1905" cy="17780"/>
          </a:xfrm>
          <a:custGeom>
            <a:avLst/>
            <a:gdLst/>
            <a:ahLst/>
            <a:cxnLst/>
            <a:rect l="l" t="t" r="r" b="b"/>
            <a:pathLst>
              <a:path w="1905" h="17779">
                <a:moveTo>
                  <a:pt x="969" y="17581"/>
                </a:moveTo>
                <a:lnTo>
                  <a:pt x="0" y="15366"/>
                </a:lnTo>
                <a:lnTo>
                  <a:pt x="276" y="5952"/>
                </a:lnTo>
                <a:lnTo>
                  <a:pt x="553" y="0"/>
                </a:lnTo>
                <a:lnTo>
                  <a:pt x="1661" y="15505"/>
                </a:lnTo>
                <a:lnTo>
                  <a:pt x="969" y="1758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19518" y="5316615"/>
            <a:ext cx="1270" cy="28575"/>
          </a:xfrm>
          <a:custGeom>
            <a:avLst/>
            <a:gdLst/>
            <a:ahLst/>
            <a:cxnLst/>
            <a:rect l="l" t="t" r="r" b="b"/>
            <a:pathLst>
              <a:path w="1269" h="28575">
                <a:moveTo>
                  <a:pt x="0" y="28380"/>
                </a:moveTo>
                <a:lnTo>
                  <a:pt x="341" y="21551"/>
                </a:lnTo>
                <a:lnTo>
                  <a:pt x="553" y="14553"/>
                </a:lnTo>
                <a:lnTo>
                  <a:pt x="591" y="12044"/>
                </a:lnTo>
                <a:lnTo>
                  <a:pt x="692" y="0"/>
                </a:lnTo>
                <a:lnTo>
                  <a:pt x="879" y="14553"/>
                </a:lnTo>
                <a:lnTo>
                  <a:pt x="969" y="23534"/>
                </a:lnTo>
                <a:lnTo>
                  <a:pt x="830" y="23534"/>
                </a:lnTo>
                <a:lnTo>
                  <a:pt x="415" y="24919"/>
                </a:lnTo>
                <a:lnTo>
                  <a:pt x="0" y="28380"/>
                </a:lnTo>
                <a:close/>
              </a:path>
              <a:path w="1269" h="28575">
                <a:moveTo>
                  <a:pt x="969" y="24365"/>
                </a:moveTo>
                <a:lnTo>
                  <a:pt x="830" y="23534"/>
                </a:lnTo>
                <a:lnTo>
                  <a:pt x="969" y="23534"/>
                </a:lnTo>
                <a:lnTo>
                  <a:pt x="969" y="243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10102" y="4499130"/>
            <a:ext cx="1905" cy="13970"/>
          </a:xfrm>
          <a:custGeom>
            <a:avLst/>
            <a:gdLst/>
            <a:ahLst/>
            <a:cxnLst/>
            <a:rect l="l" t="t" r="r" b="b"/>
            <a:pathLst>
              <a:path w="1905" h="13970">
                <a:moveTo>
                  <a:pt x="1730" y="13532"/>
                </a:moveTo>
                <a:lnTo>
                  <a:pt x="1293" y="12420"/>
                </a:lnTo>
                <a:lnTo>
                  <a:pt x="0" y="3599"/>
                </a:lnTo>
                <a:lnTo>
                  <a:pt x="138" y="2353"/>
                </a:lnTo>
                <a:lnTo>
                  <a:pt x="415" y="1107"/>
                </a:lnTo>
                <a:lnTo>
                  <a:pt x="553" y="0"/>
                </a:lnTo>
                <a:lnTo>
                  <a:pt x="1440" y="8777"/>
                </a:lnTo>
                <a:lnTo>
                  <a:pt x="1730" y="1353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354866" y="3189630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415" y="2630"/>
                </a:moveTo>
                <a:lnTo>
                  <a:pt x="0" y="692"/>
                </a:lnTo>
                <a:lnTo>
                  <a:pt x="553" y="0"/>
                </a:lnTo>
                <a:lnTo>
                  <a:pt x="415" y="26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350436" y="3127470"/>
            <a:ext cx="22860" cy="62230"/>
          </a:xfrm>
          <a:custGeom>
            <a:avLst/>
            <a:gdLst/>
            <a:ahLst/>
            <a:cxnLst/>
            <a:rect l="l" t="t" r="r" b="b"/>
            <a:pathLst>
              <a:path w="22859" h="62230">
                <a:moveTo>
                  <a:pt x="4983" y="62159"/>
                </a:moveTo>
                <a:lnTo>
                  <a:pt x="5898" y="47677"/>
                </a:lnTo>
                <a:lnTo>
                  <a:pt x="5866" y="33519"/>
                </a:lnTo>
                <a:lnTo>
                  <a:pt x="4146" y="18142"/>
                </a:lnTo>
                <a:lnTo>
                  <a:pt x="0" y="0"/>
                </a:lnTo>
                <a:lnTo>
                  <a:pt x="22288" y="41393"/>
                </a:lnTo>
                <a:lnTo>
                  <a:pt x="4983" y="6215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341576" y="1822788"/>
            <a:ext cx="404495" cy="5029200"/>
          </a:xfrm>
          <a:custGeom>
            <a:avLst/>
            <a:gdLst/>
            <a:ahLst/>
            <a:cxnLst/>
            <a:rect l="l" t="t" r="r" b="b"/>
            <a:pathLst>
              <a:path w="404494" h="5029200">
                <a:moveTo>
                  <a:pt x="173603" y="50800"/>
                </a:moveTo>
                <a:lnTo>
                  <a:pt x="84586" y="50800"/>
                </a:lnTo>
                <a:lnTo>
                  <a:pt x="103968" y="25400"/>
                </a:lnTo>
                <a:lnTo>
                  <a:pt x="111582" y="25400"/>
                </a:lnTo>
                <a:lnTo>
                  <a:pt x="110890" y="12700"/>
                </a:lnTo>
                <a:lnTo>
                  <a:pt x="132210" y="12700"/>
                </a:lnTo>
                <a:lnTo>
                  <a:pt x="140793" y="0"/>
                </a:lnTo>
                <a:lnTo>
                  <a:pt x="255594" y="0"/>
                </a:lnTo>
                <a:lnTo>
                  <a:pt x="277017" y="12700"/>
                </a:lnTo>
                <a:lnTo>
                  <a:pt x="296829" y="25400"/>
                </a:lnTo>
                <a:lnTo>
                  <a:pt x="315071" y="38100"/>
                </a:lnTo>
                <a:lnTo>
                  <a:pt x="178310" y="38100"/>
                </a:lnTo>
                <a:lnTo>
                  <a:pt x="173603" y="50800"/>
                </a:lnTo>
                <a:close/>
              </a:path>
              <a:path w="404494" h="5029200">
                <a:moveTo>
                  <a:pt x="237146" y="50800"/>
                </a:moveTo>
                <a:lnTo>
                  <a:pt x="214148" y="50800"/>
                </a:lnTo>
                <a:lnTo>
                  <a:pt x="204537" y="38100"/>
                </a:lnTo>
                <a:lnTo>
                  <a:pt x="243988" y="38100"/>
                </a:lnTo>
                <a:lnTo>
                  <a:pt x="237146" y="50800"/>
                </a:lnTo>
                <a:close/>
              </a:path>
              <a:path w="404494" h="5029200">
                <a:moveTo>
                  <a:pt x="326994" y="139700"/>
                </a:moveTo>
                <a:lnTo>
                  <a:pt x="318337" y="114300"/>
                </a:lnTo>
                <a:lnTo>
                  <a:pt x="308097" y="101600"/>
                </a:lnTo>
                <a:lnTo>
                  <a:pt x="296195" y="76200"/>
                </a:lnTo>
                <a:lnTo>
                  <a:pt x="282555" y="63500"/>
                </a:lnTo>
                <a:lnTo>
                  <a:pt x="268315" y="50800"/>
                </a:lnTo>
                <a:lnTo>
                  <a:pt x="254919" y="50800"/>
                </a:lnTo>
                <a:lnTo>
                  <a:pt x="243988" y="38100"/>
                </a:lnTo>
                <a:lnTo>
                  <a:pt x="315071" y="38100"/>
                </a:lnTo>
                <a:lnTo>
                  <a:pt x="331625" y="50800"/>
                </a:lnTo>
                <a:lnTo>
                  <a:pt x="346376" y="76200"/>
                </a:lnTo>
                <a:lnTo>
                  <a:pt x="355223" y="76200"/>
                </a:lnTo>
                <a:lnTo>
                  <a:pt x="361085" y="88900"/>
                </a:lnTo>
                <a:lnTo>
                  <a:pt x="364714" y="101600"/>
                </a:lnTo>
                <a:lnTo>
                  <a:pt x="377940" y="101600"/>
                </a:lnTo>
                <a:lnTo>
                  <a:pt x="376694" y="114300"/>
                </a:lnTo>
                <a:lnTo>
                  <a:pt x="323118" y="114300"/>
                </a:lnTo>
                <a:lnTo>
                  <a:pt x="324225" y="127000"/>
                </a:lnTo>
                <a:lnTo>
                  <a:pt x="326302" y="127000"/>
                </a:lnTo>
                <a:lnTo>
                  <a:pt x="326994" y="139700"/>
                </a:lnTo>
                <a:close/>
              </a:path>
              <a:path w="404494" h="5029200">
                <a:moveTo>
                  <a:pt x="59442" y="203200"/>
                </a:moveTo>
                <a:lnTo>
                  <a:pt x="16463" y="203200"/>
                </a:lnTo>
                <a:lnTo>
                  <a:pt x="18412" y="190500"/>
                </a:lnTo>
                <a:lnTo>
                  <a:pt x="16719" y="177800"/>
                </a:lnTo>
                <a:lnTo>
                  <a:pt x="19658" y="139700"/>
                </a:lnTo>
                <a:lnTo>
                  <a:pt x="34863" y="101600"/>
                </a:lnTo>
                <a:lnTo>
                  <a:pt x="41532" y="101600"/>
                </a:lnTo>
                <a:lnTo>
                  <a:pt x="56066" y="76200"/>
                </a:lnTo>
                <a:lnTo>
                  <a:pt x="69548" y="63500"/>
                </a:lnTo>
                <a:lnTo>
                  <a:pt x="79786" y="50800"/>
                </a:lnTo>
                <a:lnTo>
                  <a:pt x="143181" y="50800"/>
                </a:lnTo>
                <a:lnTo>
                  <a:pt x="131595" y="63500"/>
                </a:lnTo>
                <a:lnTo>
                  <a:pt x="118088" y="63500"/>
                </a:lnTo>
                <a:lnTo>
                  <a:pt x="106697" y="76200"/>
                </a:lnTo>
                <a:lnTo>
                  <a:pt x="96942" y="76200"/>
                </a:lnTo>
                <a:lnTo>
                  <a:pt x="88692" y="88900"/>
                </a:lnTo>
                <a:lnTo>
                  <a:pt x="81817" y="88900"/>
                </a:lnTo>
                <a:lnTo>
                  <a:pt x="76198" y="101600"/>
                </a:lnTo>
                <a:lnTo>
                  <a:pt x="72265" y="114300"/>
                </a:lnTo>
                <a:lnTo>
                  <a:pt x="70098" y="114300"/>
                </a:lnTo>
                <a:lnTo>
                  <a:pt x="69773" y="127000"/>
                </a:lnTo>
                <a:lnTo>
                  <a:pt x="70227" y="127000"/>
                </a:lnTo>
                <a:lnTo>
                  <a:pt x="65897" y="139700"/>
                </a:lnTo>
                <a:lnTo>
                  <a:pt x="63228" y="152400"/>
                </a:lnTo>
                <a:lnTo>
                  <a:pt x="61467" y="165100"/>
                </a:lnTo>
                <a:lnTo>
                  <a:pt x="60082" y="165100"/>
                </a:lnTo>
                <a:lnTo>
                  <a:pt x="60221" y="177800"/>
                </a:lnTo>
                <a:lnTo>
                  <a:pt x="59667" y="177800"/>
                </a:lnTo>
                <a:lnTo>
                  <a:pt x="59442" y="203200"/>
                </a:lnTo>
                <a:close/>
              </a:path>
              <a:path w="404494" h="5029200">
                <a:moveTo>
                  <a:pt x="370049" y="88900"/>
                </a:moveTo>
                <a:lnTo>
                  <a:pt x="366449" y="88900"/>
                </a:lnTo>
                <a:lnTo>
                  <a:pt x="364788" y="76200"/>
                </a:lnTo>
                <a:lnTo>
                  <a:pt x="367418" y="76200"/>
                </a:lnTo>
                <a:lnTo>
                  <a:pt x="370049" y="88900"/>
                </a:lnTo>
                <a:close/>
              </a:path>
              <a:path w="404494" h="5029200">
                <a:moveTo>
                  <a:pt x="377801" y="101600"/>
                </a:moveTo>
                <a:lnTo>
                  <a:pt x="368941" y="101600"/>
                </a:lnTo>
                <a:lnTo>
                  <a:pt x="367972" y="88900"/>
                </a:lnTo>
                <a:lnTo>
                  <a:pt x="373371" y="88900"/>
                </a:lnTo>
                <a:lnTo>
                  <a:pt x="377801" y="101600"/>
                </a:lnTo>
                <a:close/>
              </a:path>
              <a:path w="404494" h="5029200">
                <a:moveTo>
                  <a:pt x="70227" y="127000"/>
                </a:moveTo>
                <a:lnTo>
                  <a:pt x="69773" y="127000"/>
                </a:lnTo>
                <a:lnTo>
                  <a:pt x="76972" y="114300"/>
                </a:lnTo>
                <a:lnTo>
                  <a:pt x="70227" y="127000"/>
                </a:lnTo>
                <a:close/>
              </a:path>
              <a:path w="404494" h="5029200">
                <a:moveTo>
                  <a:pt x="388184" y="203200"/>
                </a:moveTo>
                <a:lnTo>
                  <a:pt x="322287" y="203200"/>
                </a:lnTo>
                <a:lnTo>
                  <a:pt x="324180" y="190500"/>
                </a:lnTo>
                <a:lnTo>
                  <a:pt x="330040" y="165100"/>
                </a:lnTo>
                <a:lnTo>
                  <a:pt x="332112" y="152400"/>
                </a:lnTo>
                <a:lnTo>
                  <a:pt x="331666" y="139700"/>
                </a:lnTo>
                <a:lnTo>
                  <a:pt x="328677" y="127000"/>
                </a:lnTo>
                <a:lnTo>
                  <a:pt x="323118" y="114300"/>
                </a:lnTo>
                <a:lnTo>
                  <a:pt x="376694" y="114300"/>
                </a:lnTo>
                <a:lnTo>
                  <a:pt x="377940" y="127000"/>
                </a:lnTo>
                <a:lnTo>
                  <a:pt x="378355" y="127000"/>
                </a:lnTo>
                <a:lnTo>
                  <a:pt x="378632" y="139700"/>
                </a:lnTo>
                <a:lnTo>
                  <a:pt x="379878" y="139700"/>
                </a:lnTo>
                <a:lnTo>
                  <a:pt x="380276" y="152400"/>
                </a:lnTo>
                <a:lnTo>
                  <a:pt x="380882" y="152400"/>
                </a:lnTo>
                <a:lnTo>
                  <a:pt x="381435" y="165100"/>
                </a:lnTo>
                <a:lnTo>
                  <a:pt x="381678" y="177800"/>
                </a:lnTo>
                <a:lnTo>
                  <a:pt x="383062" y="177800"/>
                </a:lnTo>
                <a:lnTo>
                  <a:pt x="384031" y="190500"/>
                </a:lnTo>
                <a:lnTo>
                  <a:pt x="387077" y="190500"/>
                </a:lnTo>
                <a:lnTo>
                  <a:pt x="388184" y="203200"/>
                </a:lnTo>
                <a:close/>
              </a:path>
              <a:path w="404494" h="5029200">
                <a:moveTo>
                  <a:pt x="18828" y="368300"/>
                </a:moveTo>
                <a:lnTo>
                  <a:pt x="24642" y="317500"/>
                </a:lnTo>
                <a:lnTo>
                  <a:pt x="19228" y="279400"/>
                </a:lnTo>
                <a:lnTo>
                  <a:pt x="16215" y="266700"/>
                </a:lnTo>
                <a:lnTo>
                  <a:pt x="13643" y="228600"/>
                </a:lnTo>
                <a:lnTo>
                  <a:pt x="9552" y="190500"/>
                </a:lnTo>
                <a:lnTo>
                  <a:pt x="14346" y="190500"/>
                </a:lnTo>
                <a:lnTo>
                  <a:pt x="16463" y="203200"/>
                </a:lnTo>
                <a:lnTo>
                  <a:pt x="59442" y="203200"/>
                </a:lnTo>
                <a:lnTo>
                  <a:pt x="59113" y="215900"/>
                </a:lnTo>
                <a:lnTo>
                  <a:pt x="59957" y="228600"/>
                </a:lnTo>
                <a:lnTo>
                  <a:pt x="60567" y="241300"/>
                </a:lnTo>
                <a:lnTo>
                  <a:pt x="60554" y="254000"/>
                </a:lnTo>
                <a:lnTo>
                  <a:pt x="59529" y="254000"/>
                </a:lnTo>
                <a:lnTo>
                  <a:pt x="63907" y="279400"/>
                </a:lnTo>
                <a:lnTo>
                  <a:pt x="64859" y="330200"/>
                </a:lnTo>
                <a:lnTo>
                  <a:pt x="64452" y="355600"/>
                </a:lnTo>
                <a:lnTo>
                  <a:pt x="24004" y="355600"/>
                </a:lnTo>
                <a:lnTo>
                  <a:pt x="18828" y="368300"/>
                </a:lnTo>
                <a:close/>
              </a:path>
              <a:path w="404494" h="5029200">
                <a:moveTo>
                  <a:pt x="318826" y="482600"/>
                </a:moveTo>
                <a:lnTo>
                  <a:pt x="321104" y="431800"/>
                </a:lnTo>
                <a:lnTo>
                  <a:pt x="317632" y="381000"/>
                </a:lnTo>
                <a:lnTo>
                  <a:pt x="313200" y="330200"/>
                </a:lnTo>
                <a:lnTo>
                  <a:pt x="312596" y="304800"/>
                </a:lnTo>
                <a:lnTo>
                  <a:pt x="314294" y="292100"/>
                </a:lnTo>
                <a:lnTo>
                  <a:pt x="317563" y="279400"/>
                </a:lnTo>
                <a:lnTo>
                  <a:pt x="325333" y="279400"/>
                </a:lnTo>
                <a:lnTo>
                  <a:pt x="321662" y="254000"/>
                </a:lnTo>
                <a:lnTo>
                  <a:pt x="316109" y="254000"/>
                </a:lnTo>
                <a:lnTo>
                  <a:pt x="312503" y="241300"/>
                </a:lnTo>
                <a:lnTo>
                  <a:pt x="314673" y="203200"/>
                </a:lnTo>
                <a:lnTo>
                  <a:pt x="315302" y="215900"/>
                </a:lnTo>
                <a:lnTo>
                  <a:pt x="315971" y="228600"/>
                </a:lnTo>
                <a:lnTo>
                  <a:pt x="384308" y="228600"/>
                </a:lnTo>
                <a:lnTo>
                  <a:pt x="384624" y="254000"/>
                </a:lnTo>
                <a:lnTo>
                  <a:pt x="384550" y="266700"/>
                </a:lnTo>
                <a:lnTo>
                  <a:pt x="383179" y="279400"/>
                </a:lnTo>
                <a:lnTo>
                  <a:pt x="379601" y="292100"/>
                </a:lnTo>
                <a:lnTo>
                  <a:pt x="381632" y="304800"/>
                </a:lnTo>
                <a:lnTo>
                  <a:pt x="382353" y="330200"/>
                </a:lnTo>
                <a:lnTo>
                  <a:pt x="382112" y="342900"/>
                </a:lnTo>
                <a:lnTo>
                  <a:pt x="381262" y="355600"/>
                </a:lnTo>
                <a:lnTo>
                  <a:pt x="381124" y="355600"/>
                </a:lnTo>
                <a:lnTo>
                  <a:pt x="379400" y="368300"/>
                </a:lnTo>
                <a:lnTo>
                  <a:pt x="378338" y="381000"/>
                </a:lnTo>
                <a:lnTo>
                  <a:pt x="379119" y="393700"/>
                </a:lnTo>
                <a:lnTo>
                  <a:pt x="382924" y="406400"/>
                </a:lnTo>
                <a:lnTo>
                  <a:pt x="385128" y="406400"/>
                </a:lnTo>
                <a:lnTo>
                  <a:pt x="383921" y="431800"/>
                </a:lnTo>
                <a:lnTo>
                  <a:pt x="385300" y="444500"/>
                </a:lnTo>
                <a:lnTo>
                  <a:pt x="375238" y="444500"/>
                </a:lnTo>
                <a:lnTo>
                  <a:pt x="371710" y="457200"/>
                </a:lnTo>
                <a:lnTo>
                  <a:pt x="372852" y="469900"/>
                </a:lnTo>
                <a:lnTo>
                  <a:pt x="321513" y="469900"/>
                </a:lnTo>
                <a:lnTo>
                  <a:pt x="318826" y="482600"/>
                </a:lnTo>
                <a:close/>
              </a:path>
              <a:path w="404494" h="5029200">
                <a:moveTo>
                  <a:pt x="393168" y="228600"/>
                </a:moveTo>
                <a:lnTo>
                  <a:pt x="317580" y="228600"/>
                </a:lnTo>
                <a:lnTo>
                  <a:pt x="318160" y="215900"/>
                </a:lnTo>
                <a:lnTo>
                  <a:pt x="319207" y="215900"/>
                </a:lnTo>
                <a:lnTo>
                  <a:pt x="320617" y="203200"/>
                </a:lnTo>
                <a:lnTo>
                  <a:pt x="390832" y="203200"/>
                </a:lnTo>
                <a:lnTo>
                  <a:pt x="392058" y="215900"/>
                </a:lnTo>
                <a:lnTo>
                  <a:pt x="393168" y="228600"/>
                </a:lnTo>
                <a:close/>
              </a:path>
              <a:path w="404494" h="5029200">
                <a:moveTo>
                  <a:pt x="389292" y="419100"/>
                </a:moveTo>
                <a:lnTo>
                  <a:pt x="386938" y="368300"/>
                </a:lnTo>
                <a:lnTo>
                  <a:pt x="386114" y="368300"/>
                </a:lnTo>
                <a:lnTo>
                  <a:pt x="392459" y="355600"/>
                </a:lnTo>
                <a:lnTo>
                  <a:pt x="398569" y="317500"/>
                </a:lnTo>
                <a:lnTo>
                  <a:pt x="402720" y="304800"/>
                </a:lnTo>
                <a:lnTo>
                  <a:pt x="399318" y="342900"/>
                </a:lnTo>
                <a:lnTo>
                  <a:pt x="397512" y="368300"/>
                </a:lnTo>
                <a:lnTo>
                  <a:pt x="394953" y="393700"/>
                </a:lnTo>
                <a:lnTo>
                  <a:pt x="389292" y="419100"/>
                </a:lnTo>
                <a:close/>
              </a:path>
              <a:path w="404494" h="5029200">
                <a:moveTo>
                  <a:pt x="39871" y="431800"/>
                </a:moveTo>
                <a:lnTo>
                  <a:pt x="34772" y="393700"/>
                </a:lnTo>
                <a:lnTo>
                  <a:pt x="29401" y="368300"/>
                </a:lnTo>
                <a:lnTo>
                  <a:pt x="24004" y="355600"/>
                </a:lnTo>
                <a:lnTo>
                  <a:pt x="64452" y="355600"/>
                </a:lnTo>
                <a:lnTo>
                  <a:pt x="64045" y="381000"/>
                </a:lnTo>
                <a:lnTo>
                  <a:pt x="59650" y="381000"/>
                </a:lnTo>
                <a:lnTo>
                  <a:pt x="57112" y="393700"/>
                </a:lnTo>
                <a:lnTo>
                  <a:pt x="47208" y="393700"/>
                </a:lnTo>
                <a:lnTo>
                  <a:pt x="45925" y="406400"/>
                </a:lnTo>
                <a:lnTo>
                  <a:pt x="44214" y="406400"/>
                </a:lnTo>
                <a:lnTo>
                  <a:pt x="42166" y="419100"/>
                </a:lnTo>
                <a:lnTo>
                  <a:pt x="39871" y="431800"/>
                </a:lnTo>
                <a:close/>
              </a:path>
              <a:path w="404494" h="5029200">
                <a:moveTo>
                  <a:pt x="385128" y="406400"/>
                </a:moveTo>
                <a:lnTo>
                  <a:pt x="382924" y="406400"/>
                </a:lnTo>
                <a:lnTo>
                  <a:pt x="384531" y="393700"/>
                </a:lnTo>
                <a:lnTo>
                  <a:pt x="384049" y="381000"/>
                </a:lnTo>
                <a:lnTo>
                  <a:pt x="382554" y="368300"/>
                </a:lnTo>
                <a:lnTo>
                  <a:pt x="381124" y="355600"/>
                </a:lnTo>
                <a:lnTo>
                  <a:pt x="381262" y="355600"/>
                </a:lnTo>
                <a:lnTo>
                  <a:pt x="386114" y="368300"/>
                </a:lnTo>
                <a:lnTo>
                  <a:pt x="386938" y="368300"/>
                </a:lnTo>
                <a:lnTo>
                  <a:pt x="385128" y="406400"/>
                </a:lnTo>
                <a:close/>
              </a:path>
              <a:path w="404494" h="5029200">
                <a:moveTo>
                  <a:pt x="63128" y="406400"/>
                </a:moveTo>
                <a:lnTo>
                  <a:pt x="61746" y="393700"/>
                </a:lnTo>
                <a:lnTo>
                  <a:pt x="59650" y="381000"/>
                </a:lnTo>
                <a:lnTo>
                  <a:pt x="64045" y="381000"/>
                </a:lnTo>
                <a:lnTo>
                  <a:pt x="63128" y="406400"/>
                </a:lnTo>
                <a:close/>
              </a:path>
              <a:path w="404494" h="5029200">
                <a:moveTo>
                  <a:pt x="58575" y="469900"/>
                </a:moveTo>
                <a:lnTo>
                  <a:pt x="51915" y="469900"/>
                </a:lnTo>
                <a:lnTo>
                  <a:pt x="47208" y="393700"/>
                </a:lnTo>
                <a:lnTo>
                  <a:pt x="57112" y="393700"/>
                </a:lnTo>
                <a:lnTo>
                  <a:pt x="54406" y="406400"/>
                </a:lnTo>
                <a:lnTo>
                  <a:pt x="58616" y="419100"/>
                </a:lnTo>
                <a:lnTo>
                  <a:pt x="60463" y="431800"/>
                </a:lnTo>
                <a:lnTo>
                  <a:pt x="59974" y="457200"/>
                </a:lnTo>
                <a:lnTo>
                  <a:pt x="58575" y="469900"/>
                </a:lnTo>
                <a:close/>
              </a:path>
              <a:path w="404494" h="5029200">
                <a:moveTo>
                  <a:pt x="63533" y="787400"/>
                </a:moveTo>
                <a:lnTo>
                  <a:pt x="40009" y="787400"/>
                </a:lnTo>
                <a:lnTo>
                  <a:pt x="36444" y="723900"/>
                </a:lnTo>
                <a:lnTo>
                  <a:pt x="31058" y="673100"/>
                </a:lnTo>
                <a:lnTo>
                  <a:pt x="24589" y="635000"/>
                </a:lnTo>
                <a:lnTo>
                  <a:pt x="17774" y="596900"/>
                </a:lnTo>
                <a:lnTo>
                  <a:pt x="11352" y="558800"/>
                </a:lnTo>
                <a:lnTo>
                  <a:pt x="17582" y="469900"/>
                </a:lnTo>
                <a:lnTo>
                  <a:pt x="13705" y="457200"/>
                </a:lnTo>
                <a:lnTo>
                  <a:pt x="23535" y="444500"/>
                </a:lnTo>
                <a:lnTo>
                  <a:pt x="21319" y="431800"/>
                </a:lnTo>
                <a:lnTo>
                  <a:pt x="23811" y="431800"/>
                </a:lnTo>
                <a:lnTo>
                  <a:pt x="23396" y="419100"/>
                </a:lnTo>
                <a:lnTo>
                  <a:pt x="22565" y="406400"/>
                </a:lnTo>
                <a:lnTo>
                  <a:pt x="25514" y="406400"/>
                </a:lnTo>
                <a:lnTo>
                  <a:pt x="29712" y="419100"/>
                </a:lnTo>
                <a:lnTo>
                  <a:pt x="33937" y="419100"/>
                </a:lnTo>
                <a:lnTo>
                  <a:pt x="38071" y="431800"/>
                </a:lnTo>
                <a:lnTo>
                  <a:pt x="33963" y="457200"/>
                </a:lnTo>
                <a:lnTo>
                  <a:pt x="32533" y="457200"/>
                </a:lnTo>
                <a:lnTo>
                  <a:pt x="36264" y="469900"/>
                </a:lnTo>
                <a:lnTo>
                  <a:pt x="39853" y="482600"/>
                </a:lnTo>
                <a:lnTo>
                  <a:pt x="28380" y="482600"/>
                </a:lnTo>
                <a:lnTo>
                  <a:pt x="26801" y="495300"/>
                </a:lnTo>
                <a:lnTo>
                  <a:pt x="25923" y="508000"/>
                </a:lnTo>
                <a:lnTo>
                  <a:pt x="25927" y="520700"/>
                </a:lnTo>
                <a:lnTo>
                  <a:pt x="78298" y="520700"/>
                </a:lnTo>
                <a:lnTo>
                  <a:pt x="79906" y="546100"/>
                </a:lnTo>
                <a:lnTo>
                  <a:pt x="74848" y="546100"/>
                </a:lnTo>
                <a:lnTo>
                  <a:pt x="75138" y="558800"/>
                </a:lnTo>
                <a:lnTo>
                  <a:pt x="68942" y="558800"/>
                </a:lnTo>
                <a:lnTo>
                  <a:pt x="73548" y="596900"/>
                </a:lnTo>
                <a:lnTo>
                  <a:pt x="73701" y="635000"/>
                </a:lnTo>
                <a:lnTo>
                  <a:pt x="72583" y="673100"/>
                </a:lnTo>
                <a:lnTo>
                  <a:pt x="73109" y="698500"/>
                </a:lnTo>
                <a:lnTo>
                  <a:pt x="71067" y="698500"/>
                </a:lnTo>
                <a:lnTo>
                  <a:pt x="68942" y="711200"/>
                </a:lnTo>
                <a:lnTo>
                  <a:pt x="66714" y="711200"/>
                </a:lnTo>
                <a:lnTo>
                  <a:pt x="64097" y="723900"/>
                </a:lnTo>
                <a:lnTo>
                  <a:pt x="67976" y="736600"/>
                </a:lnTo>
                <a:lnTo>
                  <a:pt x="65430" y="762000"/>
                </a:lnTo>
                <a:lnTo>
                  <a:pt x="63533" y="787400"/>
                </a:lnTo>
                <a:close/>
              </a:path>
              <a:path w="404494" h="5029200">
                <a:moveTo>
                  <a:pt x="23811" y="431800"/>
                </a:moveTo>
                <a:lnTo>
                  <a:pt x="19381" y="431800"/>
                </a:lnTo>
                <a:lnTo>
                  <a:pt x="20212" y="419100"/>
                </a:lnTo>
                <a:lnTo>
                  <a:pt x="22427" y="419100"/>
                </a:lnTo>
                <a:lnTo>
                  <a:pt x="23811" y="431800"/>
                </a:lnTo>
                <a:close/>
              </a:path>
              <a:path w="404494" h="5029200">
                <a:moveTo>
                  <a:pt x="380709" y="508000"/>
                </a:moveTo>
                <a:lnTo>
                  <a:pt x="380218" y="482600"/>
                </a:lnTo>
                <a:lnTo>
                  <a:pt x="378234" y="457200"/>
                </a:lnTo>
                <a:lnTo>
                  <a:pt x="375238" y="444500"/>
                </a:lnTo>
                <a:lnTo>
                  <a:pt x="385300" y="444500"/>
                </a:lnTo>
                <a:lnTo>
                  <a:pt x="386679" y="457200"/>
                </a:lnTo>
                <a:lnTo>
                  <a:pt x="388009" y="482600"/>
                </a:lnTo>
                <a:lnTo>
                  <a:pt x="380709" y="508000"/>
                </a:lnTo>
                <a:close/>
              </a:path>
              <a:path w="404494" h="5029200">
                <a:moveTo>
                  <a:pt x="57175" y="482600"/>
                </a:moveTo>
                <a:lnTo>
                  <a:pt x="43104" y="482600"/>
                </a:lnTo>
                <a:lnTo>
                  <a:pt x="45823" y="469900"/>
                </a:lnTo>
                <a:lnTo>
                  <a:pt x="44577" y="457200"/>
                </a:lnTo>
                <a:lnTo>
                  <a:pt x="46405" y="457200"/>
                </a:lnTo>
                <a:lnTo>
                  <a:pt x="48713" y="469900"/>
                </a:lnTo>
                <a:lnTo>
                  <a:pt x="58575" y="469900"/>
                </a:lnTo>
                <a:lnTo>
                  <a:pt x="57175" y="482600"/>
                </a:lnTo>
                <a:close/>
              </a:path>
              <a:path w="404494" h="5029200">
                <a:moveTo>
                  <a:pt x="386801" y="1638300"/>
                </a:moveTo>
                <a:lnTo>
                  <a:pt x="325471" y="1638300"/>
                </a:lnTo>
                <a:lnTo>
                  <a:pt x="323061" y="1574800"/>
                </a:lnTo>
                <a:lnTo>
                  <a:pt x="324133" y="1511300"/>
                </a:lnTo>
                <a:lnTo>
                  <a:pt x="326687" y="1460500"/>
                </a:lnTo>
                <a:lnTo>
                  <a:pt x="328723" y="1422400"/>
                </a:lnTo>
                <a:lnTo>
                  <a:pt x="328240" y="1397000"/>
                </a:lnTo>
                <a:lnTo>
                  <a:pt x="335024" y="1397000"/>
                </a:lnTo>
                <a:lnTo>
                  <a:pt x="328876" y="1346200"/>
                </a:lnTo>
                <a:lnTo>
                  <a:pt x="325921" y="1308100"/>
                </a:lnTo>
                <a:lnTo>
                  <a:pt x="325718" y="1257300"/>
                </a:lnTo>
                <a:lnTo>
                  <a:pt x="327825" y="1206500"/>
                </a:lnTo>
                <a:lnTo>
                  <a:pt x="332393" y="1206500"/>
                </a:lnTo>
                <a:lnTo>
                  <a:pt x="328733" y="1181100"/>
                </a:lnTo>
                <a:lnTo>
                  <a:pt x="325644" y="1155700"/>
                </a:lnTo>
                <a:lnTo>
                  <a:pt x="323749" y="1130300"/>
                </a:lnTo>
                <a:lnTo>
                  <a:pt x="323671" y="1092200"/>
                </a:lnTo>
                <a:lnTo>
                  <a:pt x="325887" y="1092200"/>
                </a:lnTo>
                <a:lnTo>
                  <a:pt x="324641" y="990600"/>
                </a:lnTo>
                <a:lnTo>
                  <a:pt x="331619" y="965200"/>
                </a:lnTo>
                <a:lnTo>
                  <a:pt x="330730" y="927100"/>
                </a:lnTo>
                <a:lnTo>
                  <a:pt x="327362" y="863600"/>
                </a:lnTo>
                <a:lnTo>
                  <a:pt x="326904" y="812800"/>
                </a:lnTo>
                <a:lnTo>
                  <a:pt x="334747" y="787400"/>
                </a:lnTo>
                <a:lnTo>
                  <a:pt x="330797" y="762000"/>
                </a:lnTo>
                <a:lnTo>
                  <a:pt x="327963" y="723900"/>
                </a:lnTo>
                <a:lnTo>
                  <a:pt x="325752" y="685800"/>
                </a:lnTo>
                <a:lnTo>
                  <a:pt x="323671" y="647700"/>
                </a:lnTo>
                <a:lnTo>
                  <a:pt x="326440" y="647700"/>
                </a:lnTo>
                <a:lnTo>
                  <a:pt x="322194" y="609600"/>
                </a:lnTo>
                <a:lnTo>
                  <a:pt x="323827" y="571500"/>
                </a:lnTo>
                <a:lnTo>
                  <a:pt x="327355" y="520700"/>
                </a:lnTo>
                <a:lnTo>
                  <a:pt x="328794" y="482600"/>
                </a:lnTo>
                <a:lnTo>
                  <a:pt x="326574" y="469900"/>
                </a:lnTo>
                <a:lnTo>
                  <a:pt x="372852" y="469900"/>
                </a:lnTo>
                <a:lnTo>
                  <a:pt x="375137" y="495300"/>
                </a:lnTo>
                <a:lnTo>
                  <a:pt x="371987" y="495300"/>
                </a:lnTo>
                <a:lnTo>
                  <a:pt x="373867" y="508000"/>
                </a:lnTo>
                <a:lnTo>
                  <a:pt x="376331" y="520700"/>
                </a:lnTo>
                <a:lnTo>
                  <a:pt x="378976" y="533400"/>
                </a:lnTo>
                <a:lnTo>
                  <a:pt x="381401" y="546100"/>
                </a:lnTo>
                <a:lnTo>
                  <a:pt x="380847" y="546100"/>
                </a:lnTo>
                <a:lnTo>
                  <a:pt x="382153" y="622300"/>
                </a:lnTo>
                <a:lnTo>
                  <a:pt x="379800" y="622300"/>
                </a:lnTo>
                <a:lnTo>
                  <a:pt x="379047" y="635000"/>
                </a:lnTo>
                <a:lnTo>
                  <a:pt x="383754" y="685800"/>
                </a:lnTo>
                <a:lnTo>
                  <a:pt x="380259" y="685800"/>
                </a:lnTo>
                <a:lnTo>
                  <a:pt x="378654" y="698500"/>
                </a:lnTo>
                <a:lnTo>
                  <a:pt x="377386" y="711200"/>
                </a:lnTo>
                <a:lnTo>
                  <a:pt x="379190" y="762000"/>
                </a:lnTo>
                <a:lnTo>
                  <a:pt x="385173" y="774700"/>
                </a:lnTo>
                <a:lnTo>
                  <a:pt x="389962" y="800100"/>
                </a:lnTo>
                <a:lnTo>
                  <a:pt x="389073" y="812800"/>
                </a:lnTo>
                <a:lnTo>
                  <a:pt x="387492" y="812800"/>
                </a:lnTo>
                <a:lnTo>
                  <a:pt x="383477" y="838200"/>
                </a:lnTo>
                <a:lnTo>
                  <a:pt x="392017" y="876300"/>
                </a:lnTo>
                <a:lnTo>
                  <a:pt x="394884" y="965200"/>
                </a:lnTo>
                <a:lnTo>
                  <a:pt x="384309" y="965200"/>
                </a:lnTo>
                <a:lnTo>
                  <a:pt x="381382" y="1003300"/>
                </a:lnTo>
                <a:lnTo>
                  <a:pt x="383011" y="1041400"/>
                </a:lnTo>
                <a:lnTo>
                  <a:pt x="387054" y="1079500"/>
                </a:lnTo>
                <a:lnTo>
                  <a:pt x="391369" y="1104900"/>
                </a:lnTo>
                <a:lnTo>
                  <a:pt x="388042" y="1117600"/>
                </a:lnTo>
                <a:lnTo>
                  <a:pt x="380350" y="1117600"/>
                </a:lnTo>
                <a:lnTo>
                  <a:pt x="380294" y="1155700"/>
                </a:lnTo>
                <a:lnTo>
                  <a:pt x="383172" y="1181100"/>
                </a:lnTo>
                <a:lnTo>
                  <a:pt x="396214" y="1181100"/>
                </a:lnTo>
                <a:lnTo>
                  <a:pt x="386524" y="1231900"/>
                </a:lnTo>
                <a:lnTo>
                  <a:pt x="389708" y="1270000"/>
                </a:lnTo>
                <a:lnTo>
                  <a:pt x="389465" y="1320800"/>
                </a:lnTo>
                <a:lnTo>
                  <a:pt x="387614" y="1358900"/>
                </a:lnTo>
                <a:lnTo>
                  <a:pt x="385970" y="1397000"/>
                </a:lnTo>
                <a:lnTo>
                  <a:pt x="386801" y="1409700"/>
                </a:lnTo>
                <a:lnTo>
                  <a:pt x="387770" y="1422400"/>
                </a:lnTo>
                <a:lnTo>
                  <a:pt x="388877" y="1422400"/>
                </a:lnTo>
                <a:lnTo>
                  <a:pt x="388568" y="1473200"/>
                </a:lnTo>
                <a:lnTo>
                  <a:pt x="391698" y="1524000"/>
                </a:lnTo>
                <a:lnTo>
                  <a:pt x="395010" y="1562100"/>
                </a:lnTo>
                <a:lnTo>
                  <a:pt x="395246" y="1600200"/>
                </a:lnTo>
                <a:lnTo>
                  <a:pt x="393381" y="1600200"/>
                </a:lnTo>
                <a:lnTo>
                  <a:pt x="391127" y="1612900"/>
                </a:lnTo>
                <a:lnTo>
                  <a:pt x="388821" y="1625600"/>
                </a:lnTo>
                <a:lnTo>
                  <a:pt x="386801" y="1638300"/>
                </a:lnTo>
                <a:close/>
              </a:path>
              <a:path w="404494" h="5029200">
                <a:moveTo>
                  <a:pt x="78298" y="520700"/>
                </a:moveTo>
                <a:lnTo>
                  <a:pt x="28049" y="520700"/>
                </a:lnTo>
                <a:lnTo>
                  <a:pt x="28570" y="508000"/>
                </a:lnTo>
                <a:lnTo>
                  <a:pt x="28650" y="495300"/>
                </a:lnTo>
                <a:lnTo>
                  <a:pt x="28380" y="482600"/>
                </a:lnTo>
                <a:lnTo>
                  <a:pt x="65427" y="482600"/>
                </a:lnTo>
                <a:lnTo>
                  <a:pt x="72836" y="495300"/>
                </a:lnTo>
                <a:lnTo>
                  <a:pt x="78298" y="520700"/>
                </a:lnTo>
                <a:close/>
              </a:path>
              <a:path w="404494" h="5029200">
                <a:moveTo>
                  <a:pt x="376279" y="508000"/>
                </a:moveTo>
                <a:lnTo>
                  <a:pt x="374985" y="495300"/>
                </a:lnTo>
                <a:lnTo>
                  <a:pt x="375137" y="495300"/>
                </a:lnTo>
                <a:lnTo>
                  <a:pt x="376279" y="508000"/>
                </a:lnTo>
                <a:close/>
              </a:path>
              <a:path w="404494" h="5029200">
                <a:moveTo>
                  <a:pt x="80710" y="558800"/>
                </a:moveTo>
                <a:lnTo>
                  <a:pt x="79483" y="558800"/>
                </a:lnTo>
                <a:lnTo>
                  <a:pt x="78374" y="546100"/>
                </a:lnTo>
                <a:lnTo>
                  <a:pt x="79906" y="546100"/>
                </a:lnTo>
                <a:lnTo>
                  <a:pt x="80710" y="558800"/>
                </a:lnTo>
                <a:close/>
              </a:path>
              <a:path w="404494" h="5029200">
                <a:moveTo>
                  <a:pt x="76833" y="571500"/>
                </a:moveTo>
                <a:lnTo>
                  <a:pt x="73459" y="571500"/>
                </a:lnTo>
                <a:lnTo>
                  <a:pt x="71480" y="558800"/>
                </a:lnTo>
                <a:lnTo>
                  <a:pt x="75998" y="558800"/>
                </a:lnTo>
                <a:lnTo>
                  <a:pt x="76833" y="571500"/>
                </a:lnTo>
                <a:close/>
              </a:path>
              <a:path w="404494" h="5029200">
                <a:moveTo>
                  <a:pt x="382370" y="635000"/>
                </a:moveTo>
                <a:lnTo>
                  <a:pt x="382085" y="622300"/>
                </a:lnTo>
                <a:lnTo>
                  <a:pt x="382370" y="635000"/>
                </a:lnTo>
                <a:close/>
              </a:path>
              <a:path w="404494" h="5029200">
                <a:moveTo>
                  <a:pt x="64833" y="914400"/>
                </a:moveTo>
                <a:lnTo>
                  <a:pt x="24780" y="914400"/>
                </a:lnTo>
                <a:lnTo>
                  <a:pt x="22797" y="876300"/>
                </a:lnTo>
                <a:lnTo>
                  <a:pt x="21579" y="838200"/>
                </a:lnTo>
                <a:lnTo>
                  <a:pt x="18570" y="800100"/>
                </a:lnTo>
                <a:lnTo>
                  <a:pt x="11214" y="800100"/>
                </a:lnTo>
                <a:lnTo>
                  <a:pt x="12743" y="787400"/>
                </a:lnTo>
                <a:lnTo>
                  <a:pt x="13792" y="762000"/>
                </a:lnTo>
                <a:lnTo>
                  <a:pt x="15594" y="762000"/>
                </a:lnTo>
                <a:lnTo>
                  <a:pt x="19381" y="749300"/>
                </a:lnTo>
                <a:lnTo>
                  <a:pt x="11214" y="660400"/>
                </a:lnTo>
                <a:lnTo>
                  <a:pt x="16372" y="660400"/>
                </a:lnTo>
                <a:lnTo>
                  <a:pt x="17582" y="647700"/>
                </a:lnTo>
                <a:lnTo>
                  <a:pt x="18432" y="685800"/>
                </a:lnTo>
                <a:lnTo>
                  <a:pt x="21372" y="723900"/>
                </a:lnTo>
                <a:lnTo>
                  <a:pt x="22935" y="749300"/>
                </a:lnTo>
                <a:lnTo>
                  <a:pt x="19658" y="774700"/>
                </a:lnTo>
                <a:lnTo>
                  <a:pt x="34999" y="774700"/>
                </a:lnTo>
                <a:lnTo>
                  <a:pt x="40009" y="787400"/>
                </a:lnTo>
                <a:lnTo>
                  <a:pt x="69358" y="787400"/>
                </a:lnTo>
                <a:lnTo>
                  <a:pt x="66526" y="838200"/>
                </a:lnTo>
                <a:lnTo>
                  <a:pt x="64999" y="901700"/>
                </a:lnTo>
                <a:lnTo>
                  <a:pt x="64833" y="914400"/>
                </a:lnTo>
                <a:close/>
              </a:path>
              <a:path w="404494" h="5029200">
                <a:moveTo>
                  <a:pt x="73372" y="711200"/>
                </a:moveTo>
                <a:lnTo>
                  <a:pt x="71067" y="698500"/>
                </a:lnTo>
                <a:lnTo>
                  <a:pt x="73109" y="698500"/>
                </a:lnTo>
                <a:lnTo>
                  <a:pt x="73372" y="711200"/>
                </a:lnTo>
                <a:close/>
              </a:path>
              <a:path w="404494" h="5029200">
                <a:moveTo>
                  <a:pt x="388184" y="825500"/>
                </a:moveTo>
                <a:lnTo>
                  <a:pt x="387354" y="825500"/>
                </a:lnTo>
                <a:lnTo>
                  <a:pt x="387492" y="812800"/>
                </a:lnTo>
                <a:lnTo>
                  <a:pt x="389073" y="812800"/>
                </a:lnTo>
                <a:lnTo>
                  <a:pt x="388184" y="825500"/>
                </a:lnTo>
                <a:close/>
              </a:path>
              <a:path w="404494" h="5029200">
                <a:moveTo>
                  <a:pt x="64008" y="1028700"/>
                </a:moveTo>
                <a:lnTo>
                  <a:pt x="21683" y="1028700"/>
                </a:lnTo>
                <a:lnTo>
                  <a:pt x="23604" y="1003300"/>
                </a:lnTo>
                <a:lnTo>
                  <a:pt x="23785" y="990600"/>
                </a:lnTo>
                <a:lnTo>
                  <a:pt x="23876" y="975720"/>
                </a:lnTo>
                <a:lnTo>
                  <a:pt x="24943" y="939800"/>
                </a:lnTo>
                <a:lnTo>
                  <a:pt x="19572" y="914400"/>
                </a:lnTo>
                <a:lnTo>
                  <a:pt x="14486" y="889000"/>
                </a:lnTo>
                <a:lnTo>
                  <a:pt x="16474" y="850900"/>
                </a:lnTo>
                <a:lnTo>
                  <a:pt x="16643" y="889000"/>
                </a:lnTo>
                <a:lnTo>
                  <a:pt x="18447" y="901700"/>
                </a:lnTo>
                <a:lnTo>
                  <a:pt x="21341" y="914400"/>
                </a:lnTo>
                <a:lnTo>
                  <a:pt x="64833" y="914400"/>
                </a:lnTo>
                <a:lnTo>
                  <a:pt x="64333" y="952500"/>
                </a:lnTo>
                <a:lnTo>
                  <a:pt x="64130" y="1003300"/>
                </a:lnTo>
                <a:lnTo>
                  <a:pt x="64008" y="1028700"/>
                </a:lnTo>
                <a:close/>
              </a:path>
              <a:path w="404494" h="5029200">
                <a:moveTo>
                  <a:pt x="23811" y="975720"/>
                </a:moveTo>
                <a:lnTo>
                  <a:pt x="22150" y="952500"/>
                </a:lnTo>
                <a:lnTo>
                  <a:pt x="24504" y="952500"/>
                </a:lnTo>
                <a:lnTo>
                  <a:pt x="23811" y="965200"/>
                </a:lnTo>
                <a:lnTo>
                  <a:pt x="23811" y="975720"/>
                </a:lnTo>
                <a:close/>
              </a:path>
              <a:path w="404494" h="5029200">
                <a:moveTo>
                  <a:pt x="385416" y="1016000"/>
                </a:moveTo>
                <a:lnTo>
                  <a:pt x="385330" y="990600"/>
                </a:lnTo>
                <a:lnTo>
                  <a:pt x="385202" y="977900"/>
                </a:lnTo>
                <a:lnTo>
                  <a:pt x="384309" y="965200"/>
                </a:lnTo>
                <a:lnTo>
                  <a:pt x="390815" y="965200"/>
                </a:lnTo>
                <a:lnTo>
                  <a:pt x="385416" y="1016000"/>
                </a:lnTo>
                <a:close/>
              </a:path>
              <a:path w="404494" h="5029200">
                <a:moveTo>
                  <a:pt x="400179" y="1041400"/>
                </a:moveTo>
                <a:lnTo>
                  <a:pt x="397996" y="1028700"/>
                </a:lnTo>
                <a:lnTo>
                  <a:pt x="395580" y="1003300"/>
                </a:lnTo>
                <a:lnTo>
                  <a:pt x="390815" y="965200"/>
                </a:lnTo>
                <a:lnTo>
                  <a:pt x="394884" y="965200"/>
                </a:lnTo>
                <a:lnTo>
                  <a:pt x="395703" y="990600"/>
                </a:lnTo>
                <a:lnTo>
                  <a:pt x="404243" y="1016000"/>
                </a:lnTo>
                <a:lnTo>
                  <a:pt x="400179" y="1041400"/>
                </a:lnTo>
                <a:close/>
              </a:path>
              <a:path w="404494" h="5029200">
                <a:moveTo>
                  <a:pt x="57439" y="1270000"/>
                </a:moveTo>
                <a:lnTo>
                  <a:pt x="30456" y="1270000"/>
                </a:lnTo>
                <a:lnTo>
                  <a:pt x="24569" y="1244600"/>
                </a:lnTo>
                <a:lnTo>
                  <a:pt x="20801" y="1193800"/>
                </a:lnTo>
                <a:lnTo>
                  <a:pt x="18814" y="1143000"/>
                </a:lnTo>
                <a:lnTo>
                  <a:pt x="18487" y="1104900"/>
                </a:lnTo>
                <a:lnTo>
                  <a:pt x="18381" y="1066800"/>
                </a:lnTo>
                <a:lnTo>
                  <a:pt x="18827" y="1016000"/>
                </a:lnTo>
                <a:lnTo>
                  <a:pt x="18827" y="1028700"/>
                </a:lnTo>
                <a:lnTo>
                  <a:pt x="64008" y="1028700"/>
                </a:lnTo>
                <a:lnTo>
                  <a:pt x="63794" y="1066800"/>
                </a:lnTo>
                <a:lnTo>
                  <a:pt x="63031" y="1117600"/>
                </a:lnTo>
                <a:lnTo>
                  <a:pt x="61342" y="1155700"/>
                </a:lnTo>
                <a:lnTo>
                  <a:pt x="58283" y="1181100"/>
                </a:lnTo>
                <a:lnTo>
                  <a:pt x="56812" y="1193800"/>
                </a:lnTo>
                <a:lnTo>
                  <a:pt x="58040" y="1219200"/>
                </a:lnTo>
                <a:lnTo>
                  <a:pt x="60152" y="1244600"/>
                </a:lnTo>
                <a:lnTo>
                  <a:pt x="61328" y="1257300"/>
                </a:lnTo>
                <a:lnTo>
                  <a:pt x="55791" y="1257300"/>
                </a:lnTo>
                <a:lnTo>
                  <a:pt x="57439" y="1270000"/>
                </a:lnTo>
                <a:close/>
              </a:path>
              <a:path w="404494" h="5029200">
                <a:moveTo>
                  <a:pt x="396214" y="1181100"/>
                </a:moveTo>
                <a:lnTo>
                  <a:pt x="390730" y="1181100"/>
                </a:lnTo>
                <a:lnTo>
                  <a:pt x="394067" y="1168400"/>
                </a:lnTo>
                <a:lnTo>
                  <a:pt x="396214" y="1181100"/>
                </a:lnTo>
                <a:close/>
              </a:path>
              <a:path w="404494" h="5029200">
                <a:moveTo>
                  <a:pt x="54822" y="1397000"/>
                </a:moveTo>
                <a:lnTo>
                  <a:pt x="53576" y="1397000"/>
                </a:lnTo>
                <a:lnTo>
                  <a:pt x="13982" y="1257300"/>
                </a:lnTo>
                <a:lnTo>
                  <a:pt x="16336" y="1257300"/>
                </a:lnTo>
                <a:lnTo>
                  <a:pt x="28934" y="1270000"/>
                </a:lnTo>
                <a:lnTo>
                  <a:pt x="57439" y="1270000"/>
                </a:lnTo>
                <a:lnTo>
                  <a:pt x="60736" y="1295400"/>
                </a:lnTo>
                <a:lnTo>
                  <a:pt x="64552" y="1346200"/>
                </a:lnTo>
                <a:lnTo>
                  <a:pt x="67848" y="1371600"/>
                </a:lnTo>
                <a:lnTo>
                  <a:pt x="61692" y="1371600"/>
                </a:lnTo>
                <a:lnTo>
                  <a:pt x="58419" y="1384300"/>
                </a:lnTo>
                <a:lnTo>
                  <a:pt x="54822" y="1397000"/>
                </a:lnTo>
                <a:close/>
              </a:path>
              <a:path w="404494" h="5029200">
                <a:moveTo>
                  <a:pt x="13982" y="1447800"/>
                </a:moveTo>
                <a:lnTo>
                  <a:pt x="12264" y="1422400"/>
                </a:lnTo>
                <a:lnTo>
                  <a:pt x="11975" y="1397000"/>
                </a:lnTo>
                <a:lnTo>
                  <a:pt x="12619" y="1384300"/>
                </a:lnTo>
                <a:lnTo>
                  <a:pt x="13705" y="1358900"/>
                </a:lnTo>
                <a:lnTo>
                  <a:pt x="20889" y="1397000"/>
                </a:lnTo>
                <a:lnTo>
                  <a:pt x="54822" y="1397000"/>
                </a:lnTo>
                <a:lnTo>
                  <a:pt x="60567" y="1422400"/>
                </a:lnTo>
                <a:lnTo>
                  <a:pt x="22011" y="1422400"/>
                </a:lnTo>
                <a:lnTo>
                  <a:pt x="16933" y="1435100"/>
                </a:lnTo>
                <a:lnTo>
                  <a:pt x="13982" y="1447800"/>
                </a:lnTo>
                <a:close/>
              </a:path>
              <a:path w="404494" h="5029200">
                <a:moveTo>
                  <a:pt x="69496" y="1384300"/>
                </a:moveTo>
                <a:lnTo>
                  <a:pt x="65198" y="1371600"/>
                </a:lnTo>
                <a:lnTo>
                  <a:pt x="67848" y="1371600"/>
                </a:lnTo>
                <a:lnTo>
                  <a:pt x="69496" y="1384300"/>
                </a:lnTo>
                <a:close/>
              </a:path>
              <a:path w="404494" h="5029200">
                <a:moveTo>
                  <a:pt x="13982" y="1524000"/>
                </a:moveTo>
                <a:lnTo>
                  <a:pt x="18879" y="1485900"/>
                </a:lnTo>
                <a:lnTo>
                  <a:pt x="21181" y="1473200"/>
                </a:lnTo>
                <a:lnTo>
                  <a:pt x="23794" y="1460500"/>
                </a:lnTo>
                <a:lnTo>
                  <a:pt x="29626" y="1435100"/>
                </a:lnTo>
                <a:lnTo>
                  <a:pt x="26987" y="1422400"/>
                </a:lnTo>
                <a:lnTo>
                  <a:pt x="60567" y="1422400"/>
                </a:lnTo>
                <a:lnTo>
                  <a:pt x="66312" y="1447800"/>
                </a:lnTo>
                <a:lnTo>
                  <a:pt x="57729" y="1460500"/>
                </a:lnTo>
                <a:lnTo>
                  <a:pt x="59492" y="1473200"/>
                </a:lnTo>
                <a:lnTo>
                  <a:pt x="59892" y="1498600"/>
                </a:lnTo>
                <a:lnTo>
                  <a:pt x="59384" y="1511300"/>
                </a:lnTo>
                <a:lnTo>
                  <a:pt x="17720" y="1511300"/>
                </a:lnTo>
                <a:lnTo>
                  <a:pt x="13982" y="1524000"/>
                </a:lnTo>
                <a:close/>
              </a:path>
              <a:path w="404494" h="5029200">
                <a:moveTo>
                  <a:pt x="13428" y="1714500"/>
                </a:moveTo>
                <a:lnTo>
                  <a:pt x="13019" y="1689100"/>
                </a:lnTo>
                <a:lnTo>
                  <a:pt x="13376" y="1663700"/>
                </a:lnTo>
                <a:lnTo>
                  <a:pt x="13448" y="1638300"/>
                </a:lnTo>
                <a:lnTo>
                  <a:pt x="12182" y="1638300"/>
                </a:lnTo>
                <a:lnTo>
                  <a:pt x="16409" y="1625600"/>
                </a:lnTo>
                <a:lnTo>
                  <a:pt x="21596" y="1612900"/>
                </a:lnTo>
                <a:lnTo>
                  <a:pt x="29764" y="1612900"/>
                </a:lnTo>
                <a:lnTo>
                  <a:pt x="14120" y="1549400"/>
                </a:lnTo>
                <a:lnTo>
                  <a:pt x="31425" y="1549400"/>
                </a:lnTo>
                <a:lnTo>
                  <a:pt x="29245" y="1536700"/>
                </a:lnTo>
                <a:lnTo>
                  <a:pt x="23742" y="1524000"/>
                </a:lnTo>
                <a:lnTo>
                  <a:pt x="17720" y="1511300"/>
                </a:lnTo>
                <a:lnTo>
                  <a:pt x="59384" y="1511300"/>
                </a:lnTo>
                <a:lnTo>
                  <a:pt x="58903" y="1524000"/>
                </a:lnTo>
                <a:lnTo>
                  <a:pt x="56068" y="1524000"/>
                </a:lnTo>
                <a:lnTo>
                  <a:pt x="58379" y="1532796"/>
                </a:lnTo>
                <a:lnTo>
                  <a:pt x="58421" y="1536700"/>
                </a:lnTo>
                <a:lnTo>
                  <a:pt x="59405" y="1536700"/>
                </a:lnTo>
                <a:lnTo>
                  <a:pt x="62741" y="1549400"/>
                </a:lnTo>
                <a:lnTo>
                  <a:pt x="66364" y="1587500"/>
                </a:lnTo>
                <a:lnTo>
                  <a:pt x="68819" y="1625600"/>
                </a:lnTo>
                <a:lnTo>
                  <a:pt x="71988" y="1651000"/>
                </a:lnTo>
                <a:lnTo>
                  <a:pt x="67506" y="1676400"/>
                </a:lnTo>
                <a:lnTo>
                  <a:pt x="67905" y="1689100"/>
                </a:lnTo>
                <a:lnTo>
                  <a:pt x="17027" y="1689100"/>
                </a:lnTo>
                <a:lnTo>
                  <a:pt x="13428" y="1714500"/>
                </a:lnTo>
                <a:close/>
              </a:path>
              <a:path w="404494" h="5029200">
                <a:moveTo>
                  <a:pt x="58545" y="1533429"/>
                </a:moveTo>
                <a:lnTo>
                  <a:pt x="58379" y="1532796"/>
                </a:lnTo>
                <a:lnTo>
                  <a:pt x="58283" y="1524000"/>
                </a:lnTo>
                <a:lnTo>
                  <a:pt x="58903" y="1524000"/>
                </a:lnTo>
                <a:lnTo>
                  <a:pt x="58545" y="1533429"/>
                </a:lnTo>
                <a:close/>
              </a:path>
              <a:path w="404494" h="5029200">
                <a:moveTo>
                  <a:pt x="59405" y="1536700"/>
                </a:moveTo>
                <a:lnTo>
                  <a:pt x="58421" y="1536700"/>
                </a:lnTo>
                <a:lnTo>
                  <a:pt x="58545" y="1533429"/>
                </a:lnTo>
                <a:lnTo>
                  <a:pt x="59405" y="1536700"/>
                </a:lnTo>
                <a:close/>
              </a:path>
              <a:path w="404494" h="5029200">
                <a:moveTo>
                  <a:pt x="334470" y="1981200"/>
                </a:moveTo>
                <a:lnTo>
                  <a:pt x="328378" y="1917700"/>
                </a:lnTo>
                <a:lnTo>
                  <a:pt x="319794" y="1892300"/>
                </a:lnTo>
                <a:lnTo>
                  <a:pt x="317483" y="1841500"/>
                </a:lnTo>
                <a:lnTo>
                  <a:pt x="319016" y="1790700"/>
                </a:lnTo>
                <a:lnTo>
                  <a:pt x="321969" y="1739900"/>
                </a:lnTo>
                <a:lnTo>
                  <a:pt x="323914" y="1676400"/>
                </a:lnTo>
                <a:lnTo>
                  <a:pt x="322426" y="1625600"/>
                </a:lnTo>
                <a:lnTo>
                  <a:pt x="323395" y="1625600"/>
                </a:lnTo>
                <a:lnTo>
                  <a:pt x="324641" y="1638300"/>
                </a:lnTo>
                <a:lnTo>
                  <a:pt x="386801" y="1638300"/>
                </a:lnTo>
                <a:lnTo>
                  <a:pt x="389777" y="1676400"/>
                </a:lnTo>
                <a:lnTo>
                  <a:pt x="379186" y="1676400"/>
                </a:lnTo>
                <a:lnTo>
                  <a:pt x="379993" y="1689100"/>
                </a:lnTo>
                <a:lnTo>
                  <a:pt x="381280" y="1701800"/>
                </a:lnTo>
                <a:lnTo>
                  <a:pt x="382593" y="1714500"/>
                </a:lnTo>
                <a:lnTo>
                  <a:pt x="378883" y="1714500"/>
                </a:lnTo>
                <a:lnTo>
                  <a:pt x="377110" y="1727200"/>
                </a:lnTo>
                <a:lnTo>
                  <a:pt x="386247" y="1803400"/>
                </a:lnTo>
                <a:lnTo>
                  <a:pt x="388380" y="1803400"/>
                </a:lnTo>
                <a:lnTo>
                  <a:pt x="388732" y="1816100"/>
                </a:lnTo>
                <a:lnTo>
                  <a:pt x="377248" y="1816100"/>
                </a:lnTo>
                <a:lnTo>
                  <a:pt x="377378" y="1841500"/>
                </a:lnTo>
                <a:lnTo>
                  <a:pt x="376417" y="1854200"/>
                </a:lnTo>
                <a:lnTo>
                  <a:pt x="371849" y="1854200"/>
                </a:lnTo>
                <a:lnTo>
                  <a:pt x="373229" y="1892300"/>
                </a:lnTo>
                <a:lnTo>
                  <a:pt x="376348" y="1905000"/>
                </a:lnTo>
                <a:lnTo>
                  <a:pt x="384170" y="1905000"/>
                </a:lnTo>
                <a:lnTo>
                  <a:pt x="382820" y="1943100"/>
                </a:lnTo>
                <a:lnTo>
                  <a:pt x="339423" y="1943100"/>
                </a:lnTo>
                <a:lnTo>
                  <a:pt x="336385" y="1955800"/>
                </a:lnTo>
                <a:lnTo>
                  <a:pt x="334470" y="1981200"/>
                </a:lnTo>
                <a:close/>
              </a:path>
              <a:path w="404494" h="5029200">
                <a:moveTo>
                  <a:pt x="392754" y="1714500"/>
                </a:moveTo>
                <a:lnTo>
                  <a:pt x="390283" y="1689100"/>
                </a:lnTo>
                <a:lnTo>
                  <a:pt x="387008" y="1689100"/>
                </a:lnTo>
                <a:lnTo>
                  <a:pt x="383214" y="1676400"/>
                </a:lnTo>
                <a:lnTo>
                  <a:pt x="389777" y="1676400"/>
                </a:lnTo>
                <a:lnTo>
                  <a:pt x="392754" y="1714500"/>
                </a:lnTo>
                <a:close/>
              </a:path>
              <a:path w="404494" h="5029200">
                <a:moveTo>
                  <a:pt x="71015" y="1854200"/>
                </a:moveTo>
                <a:lnTo>
                  <a:pt x="38070" y="1854200"/>
                </a:lnTo>
                <a:lnTo>
                  <a:pt x="34802" y="1803400"/>
                </a:lnTo>
                <a:lnTo>
                  <a:pt x="26978" y="1765300"/>
                </a:lnTo>
                <a:lnTo>
                  <a:pt x="19439" y="1739900"/>
                </a:lnTo>
                <a:lnTo>
                  <a:pt x="17027" y="1689100"/>
                </a:lnTo>
                <a:lnTo>
                  <a:pt x="67905" y="1689100"/>
                </a:lnTo>
                <a:lnTo>
                  <a:pt x="68406" y="1714500"/>
                </a:lnTo>
                <a:lnTo>
                  <a:pt x="64236" y="1727200"/>
                </a:lnTo>
                <a:lnTo>
                  <a:pt x="65350" y="1739900"/>
                </a:lnTo>
                <a:lnTo>
                  <a:pt x="66399" y="1739900"/>
                </a:lnTo>
                <a:lnTo>
                  <a:pt x="67370" y="1752600"/>
                </a:lnTo>
                <a:lnTo>
                  <a:pt x="68250" y="1765300"/>
                </a:lnTo>
                <a:lnTo>
                  <a:pt x="76557" y="1765300"/>
                </a:lnTo>
                <a:lnTo>
                  <a:pt x="69912" y="1778000"/>
                </a:lnTo>
                <a:lnTo>
                  <a:pt x="70924" y="1790700"/>
                </a:lnTo>
                <a:lnTo>
                  <a:pt x="71677" y="1816100"/>
                </a:lnTo>
                <a:lnTo>
                  <a:pt x="72170" y="1828800"/>
                </a:lnTo>
                <a:lnTo>
                  <a:pt x="72404" y="1841500"/>
                </a:lnTo>
                <a:lnTo>
                  <a:pt x="71988" y="1841500"/>
                </a:lnTo>
                <a:lnTo>
                  <a:pt x="71015" y="1854200"/>
                </a:lnTo>
                <a:close/>
              </a:path>
              <a:path w="404494" h="5029200">
                <a:moveTo>
                  <a:pt x="383478" y="1727200"/>
                </a:moveTo>
                <a:lnTo>
                  <a:pt x="382016" y="1727200"/>
                </a:lnTo>
                <a:lnTo>
                  <a:pt x="380502" y="1714500"/>
                </a:lnTo>
                <a:lnTo>
                  <a:pt x="382593" y="1714500"/>
                </a:lnTo>
                <a:lnTo>
                  <a:pt x="383478" y="1727200"/>
                </a:lnTo>
                <a:close/>
              </a:path>
              <a:path w="404494" h="5029200">
                <a:moveTo>
                  <a:pt x="76418" y="1765300"/>
                </a:moveTo>
                <a:lnTo>
                  <a:pt x="68250" y="1765300"/>
                </a:lnTo>
                <a:lnTo>
                  <a:pt x="71980" y="1752600"/>
                </a:lnTo>
                <a:lnTo>
                  <a:pt x="76894" y="1752600"/>
                </a:lnTo>
                <a:lnTo>
                  <a:pt x="76418" y="1765300"/>
                </a:lnTo>
                <a:close/>
              </a:path>
              <a:path w="404494" h="5029200">
                <a:moveTo>
                  <a:pt x="388380" y="1803400"/>
                </a:moveTo>
                <a:lnTo>
                  <a:pt x="387216" y="1803400"/>
                </a:lnTo>
                <a:lnTo>
                  <a:pt x="387631" y="1790700"/>
                </a:lnTo>
                <a:lnTo>
                  <a:pt x="387908" y="1790700"/>
                </a:lnTo>
                <a:lnTo>
                  <a:pt x="388380" y="1803400"/>
                </a:lnTo>
                <a:close/>
              </a:path>
              <a:path w="404494" h="5029200">
                <a:moveTo>
                  <a:pt x="74203" y="1828800"/>
                </a:moveTo>
                <a:lnTo>
                  <a:pt x="73961" y="1828800"/>
                </a:lnTo>
                <a:lnTo>
                  <a:pt x="75726" y="1816100"/>
                </a:lnTo>
                <a:lnTo>
                  <a:pt x="74203" y="1828800"/>
                </a:lnTo>
                <a:close/>
              </a:path>
              <a:path w="404494" h="5029200">
                <a:moveTo>
                  <a:pt x="386939" y="1892300"/>
                </a:moveTo>
                <a:lnTo>
                  <a:pt x="384724" y="1879600"/>
                </a:lnTo>
                <a:lnTo>
                  <a:pt x="382786" y="1866900"/>
                </a:lnTo>
                <a:lnTo>
                  <a:pt x="380571" y="1866900"/>
                </a:lnTo>
                <a:lnTo>
                  <a:pt x="383205" y="1854200"/>
                </a:lnTo>
                <a:lnTo>
                  <a:pt x="382751" y="1841500"/>
                </a:lnTo>
                <a:lnTo>
                  <a:pt x="380376" y="1828800"/>
                </a:lnTo>
                <a:lnTo>
                  <a:pt x="377248" y="1816100"/>
                </a:lnTo>
                <a:lnTo>
                  <a:pt x="388732" y="1816100"/>
                </a:lnTo>
                <a:lnTo>
                  <a:pt x="389085" y="1828800"/>
                </a:lnTo>
                <a:lnTo>
                  <a:pt x="388959" y="1854200"/>
                </a:lnTo>
                <a:lnTo>
                  <a:pt x="386939" y="1892300"/>
                </a:lnTo>
                <a:close/>
              </a:path>
              <a:path w="404494" h="5029200">
                <a:moveTo>
                  <a:pt x="73156" y="1841500"/>
                </a:moveTo>
                <a:lnTo>
                  <a:pt x="72404" y="1841500"/>
                </a:lnTo>
                <a:lnTo>
                  <a:pt x="72957" y="1828800"/>
                </a:lnTo>
                <a:lnTo>
                  <a:pt x="73961" y="1828800"/>
                </a:lnTo>
                <a:lnTo>
                  <a:pt x="73156" y="1841500"/>
                </a:lnTo>
                <a:close/>
              </a:path>
              <a:path w="404494" h="5029200">
                <a:moveTo>
                  <a:pt x="76237" y="2095500"/>
                </a:moveTo>
                <a:lnTo>
                  <a:pt x="61466" y="2095500"/>
                </a:lnTo>
                <a:lnTo>
                  <a:pt x="56344" y="2044700"/>
                </a:lnTo>
                <a:lnTo>
                  <a:pt x="60913" y="2032000"/>
                </a:lnTo>
                <a:lnTo>
                  <a:pt x="52448" y="1981200"/>
                </a:lnTo>
                <a:lnTo>
                  <a:pt x="39299" y="1930400"/>
                </a:lnTo>
                <a:lnTo>
                  <a:pt x="25812" y="1892300"/>
                </a:lnTo>
                <a:lnTo>
                  <a:pt x="16335" y="1866900"/>
                </a:lnTo>
                <a:lnTo>
                  <a:pt x="20160" y="1841500"/>
                </a:lnTo>
                <a:lnTo>
                  <a:pt x="33623" y="1841500"/>
                </a:lnTo>
                <a:lnTo>
                  <a:pt x="38070" y="1854200"/>
                </a:lnTo>
                <a:lnTo>
                  <a:pt x="71015" y="1854200"/>
                </a:lnTo>
                <a:lnTo>
                  <a:pt x="70535" y="1866900"/>
                </a:lnTo>
                <a:lnTo>
                  <a:pt x="70781" y="1879600"/>
                </a:lnTo>
                <a:lnTo>
                  <a:pt x="71988" y="1892300"/>
                </a:lnTo>
                <a:lnTo>
                  <a:pt x="69329" y="1943100"/>
                </a:lnTo>
                <a:lnTo>
                  <a:pt x="71481" y="1993900"/>
                </a:lnTo>
                <a:lnTo>
                  <a:pt x="74949" y="2044700"/>
                </a:lnTo>
                <a:lnTo>
                  <a:pt x="76237" y="2095500"/>
                </a:lnTo>
                <a:close/>
              </a:path>
              <a:path w="404494" h="5029200">
                <a:moveTo>
                  <a:pt x="72265" y="1854200"/>
                </a:moveTo>
                <a:lnTo>
                  <a:pt x="71988" y="1854200"/>
                </a:lnTo>
                <a:lnTo>
                  <a:pt x="71988" y="1841500"/>
                </a:lnTo>
                <a:lnTo>
                  <a:pt x="72404" y="1841500"/>
                </a:lnTo>
                <a:lnTo>
                  <a:pt x="72265" y="1854200"/>
                </a:lnTo>
                <a:close/>
              </a:path>
              <a:path w="404494" h="5029200">
                <a:moveTo>
                  <a:pt x="27456" y="1968500"/>
                </a:moveTo>
                <a:lnTo>
                  <a:pt x="9413" y="1968500"/>
                </a:lnTo>
                <a:lnTo>
                  <a:pt x="9511" y="1943100"/>
                </a:lnTo>
                <a:lnTo>
                  <a:pt x="10400" y="1930400"/>
                </a:lnTo>
                <a:lnTo>
                  <a:pt x="12041" y="1930400"/>
                </a:lnTo>
                <a:lnTo>
                  <a:pt x="14397" y="1905000"/>
                </a:lnTo>
                <a:lnTo>
                  <a:pt x="24224" y="1955800"/>
                </a:lnTo>
                <a:lnTo>
                  <a:pt x="27456" y="1968500"/>
                </a:lnTo>
                <a:close/>
              </a:path>
              <a:path w="404494" h="5029200">
                <a:moveTo>
                  <a:pt x="17027" y="2120900"/>
                </a:moveTo>
                <a:lnTo>
                  <a:pt x="12401" y="2108200"/>
                </a:lnTo>
                <a:lnTo>
                  <a:pt x="9085" y="2082800"/>
                </a:lnTo>
                <a:lnTo>
                  <a:pt x="5483" y="2044700"/>
                </a:lnTo>
                <a:lnTo>
                  <a:pt x="0" y="2032000"/>
                </a:lnTo>
                <a:lnTo>
                  <a:pt x="2768" y="1930400"/>
                </a:lnTo>
                <a:lnTo>
                  <a:pt x="3320" y="1943100"/>
                </a:lnTo>
                <a:lnTo>
                  <a:pt x="4585" y="1955800"/>
                </a:lnTo>
                <a:lnTo>
                  <a:pt x="6603" y="1968500"/>
                </a:lnTo>
                <a:lnTo>
                  <a:pt x="27456" y="1968500"/>
                </a:lnTo>
                <a:lnTo>
                  <a:pt x="33921" y="1993900"/>
                </a:lnTo>
                <a:lnTo>
                  <a:pt x="7475" y="1993900"/>
                </a:lnTo>
                <a:lnTo>
                  <a:pt x="17027" y="2120900"/>
                </a:lnTo>
                <a:close/>
              </a:path>
              <a:path w="404494" h="5029200">
                <a:moveTo>
                  <a:pt x="346581" y="1968500"/>
                </a:moveTo>
                <a:lnTo>
                  <a:pt x="339423" y="1943100"/>
                </a:lnTo>
                <a:lnTo>
                  <a:pt x="382820" y="1943100"/>
                </a:lnTo>
                <a:lnTo>
                  <a:pt x="382560" y="1955800"/>
                </a:lnTo>
                <a:lnTo>
                  <a:pt x="349560" y="1955800"/>
                </a:lnTo>
                <a:lnTo>
                  <a:pt x="346581" y="1968500"/>
                </a:lnTo>
                <a:close/>
              </a:path>
              <a:path w="404494" h="5029200">
                <a:moveTo>
                  <a:pt x="371610" y="2032000"/>
                </a:moveTo>
                <a:lnTo>
                  <a:pt x="342804" y="2032000"/>
                </a:lnTo>
                <a:lnTo>
                  <a:pt x="346116" y="2019300"/>
                </a:lnTo>
                <a:lnTo>
                  <a:pt x="348934" y="1993900"/>
                </a:lnTo>
                <a:lnTo>
                  <a:pt x="349560" y="1955800"/>
                </a:lnTo>
                <a:lnTo>
                  <a:pt x="382560" y="1955800"/>
                </a:lnTo>
                <a:lnTo>
                  <a:pt x="382301" y="1968500"/>
                </a:lnTo>
                <a:lnTo>
                  <a:pt x="383235" y="1993900"/>
                </a:lnTo>
                <a:lnTo>
                  <a:pt x="384741" y="2006600"/>
                </a:lnTo>
                <a:lnTo>
                  <a:pt x="378632" y="2006600"/>
                </a:lnTo>
                <a:lnTo>
                  <a:pt x="379220" y="2019300"/>
                </a:lnTo>
                <a:lnTo>
                  <a:pt x="371849" y="2019300"/>
                </a:lnTo>
                <a:lnTo>
                  <a:pt x="371610" y="2032000"/>
                </a:lnTo>
                <a:close/>
              </a:path>
              <a:path w="404494" h="5029200">
                <a:moveTo>
                  <a:pt x="70814" y="2146300"/>
                </a:moveTo>
                <a:lnTo>
                  <a:pt x="32256" y="2146300"/>
                </a:lnTo>
                <a:lnTo>
                  <a:pt x="30311" y="2082800"/>
                </a:lnTo>
                <a:lnTo>
                  <a:pt x="23863" y="2044700"/>
                </a:lnTo>
                <a:lnTo>
                  <a:pt x="15416" y="2006600"/>
                </a:lnTo>
                <a:lnTo>
                  <a:pt x="7475" y="1993900"/>
                </a:lnTo>
                <a:lnTo>
                  <a:pt x="33921" y="1993900"/>
                </a:lnTo>
                <a:lnTo>
                  <a:pt x="37153" y="2006600"/>
                </a:lnTo>
                <a:lnTo>
                  <a:pt x="50471" y="2057400"/>
                </a:lnTo>
                <a:lnTo>
                  <a:pt x="61466" y="2095500"/>
                </a:lnTo>
                <a:lnTo>
                  <a:pt x="76237" y="2095500"/>
                </a:lnTo>
                <a:lnTo>
                  <a:pt x="75140" y="2108200"/>
                </a:lnTo>
                <a:lnTo>
                  <a:pt x="71573" y="2108200"/>
                </a:lnTo>
                <a:lnTo>
                  <a:pt x="70814" y="2146300"/>
                </a:lnTo>
                <a:close/>
              </a:path>
              <a:path w="404494" h="5029200">
                <a:moveTo>
                  <a:pt x="340876" y="2008733"/>
                </a:moveTo>
                <a:lnTo>
                  <a:pt x="340699" y="2006600"/>
                </a:lnTo>
                <a:lnTo>
                  <a:pt x="341945" y="2006600"/>
                </a:lnTo>
                <a:lnTo>
                  <a:pt x="340876" y="2008733"/>
                </a:lnTo>
                <a:close/>
              </a:path>
              <a:path w="404494" h="5029200">
                <a:moveTo>
                  <a:pt x="386246" y="2019300"/>
                </a:moveTo>
                <a:lnTo>
                  <a:pt x="378632" y="2006600"/>
                </a:lnTo>
                <a:lnTo>
                  <a:pt x="384741" y="2006600"/>
                </a:lnTo>
                <a:lnTo>
                  <a:pt x="386246" y="2019300"/>
                </a:lnTo>
                <a:close/>
              </a:path>
              <a:path w="404494" h="5029200">
                <a:moveTo>
                  <a:pt x="360752" y="2679700"/>
                </a:moveTo>
                <a:lnTo>
                  <a:pt x="328651" y="2679700"/>
                </a:lnTo>
                <a:lnTo>
                  <a:pt x="330870" y="2667000"/>
                </a:lnTo>
                <a:lnTo>
                  <a:pt x="331424" y="2616200"/>
                </a:lnTo>
                <a:lnTo>
                  <a:pt x="321406" y="2616200"/>
                </a:lnTo>
                <a:lnTo>
                  <a:pt x="321669" y="2578100"/>
                </a:lnTo>
                <a:lnTo>
                  <a:pt x="322331" y="2527300"/>
                </a:lnTo>
                <a:lnTo>
                  <a:pt x="323218" y="2476500"/>
                </a:lnTo>
                <a:lnTo>
                  <a:pt x="324242" y="2425700"/>
                </a:lnTo>
                <a:lnTo>
                  <a:pt x="325315" y="2374900"/>
                </a:lnTo>
                <a:lnTo>
                  <a:pt x="326352" y="2324100"/>
                </a:lnTo>
                <a:lnTo>
                  <a:pt x="327263" y="2273300"/>
                </a:lnTo>
                <a:lnTo>
                  <a:pt x="327963" y="2222500"/>
                </a:lnTo>
                <a:lnTo>
                  <a:pt x="328264" y="2184400"/>
                </a:lnTo>
                <a:lnTo>
                  <a:pt x="328378" y="2108200"/>
                </a:lnTo>
                <a:lnTo>
                  <a:pt x="332406" y="2095500"/>
                </a:lnTo>
                <a:lnTo>
                  <a:pt x="333604" y="2057400"/>
                </a:lnTo>
                <a:lnTo>
                  <a:pt x="335581" y="2019300"/>
                </a:lnTo>
                <a:lnTo>
                  <a:pt x="340876" y="2008733"/>
                </a:lnTo>
                <a:lnTo>
                  <a:pt x="342804" y="2032000"/>
                </a:lnTo>
                <a:lnTo>
                  <a:pt x="371610" y="2032000"/>
                </a:lnTo>
                <a:lnTo>
                  <a:pt x="371134" y="2057400"/>
                </a:lnTo>
                <a:lnTo>
                  <a:pt x="373842" y="2070100"/>
                </a:lnTo>
                <a:lnTo>
                  <a:pt x="377779" y="2070100"/>
                </a:lnTo>
                <a:lnTo>
                  <a:pt x="380753" y="2095500"/>
                </a:lnTo>
                <a:lnTo>
                  <a:pt x="380570" y="2133600"/>
                </a:lnTo>
                <a:lnTo>
                  <a:pt x="373787" y="2133600"/>
                </a:lnTo>
                <a:lnTo>
                  <a:pt x="376934" y="2159000"/>
                </a:lnTo>
                <a:lnTo>
                  <a:pt x="380691" y="2171700"/>
                </a:lnTo>
                <a:lnTo>
                  <a:pt x="382450" y="2197100"/>
                </a:lnTo>
                <a:lnTo>
                  <a:pt x="379601" y="2209800"/>
                </a:lnTo>
                <a:lnTo>
                  <a:pt x="382865" y="2222500"/>
                </a:lnTo>
                <a:lnTo>
                  <a:pt x="389856" y="2222500"/>
                </a:lnTo>
                <a:lnTo>
                  <a:pt x="390399" y="2235200"/>
                </a:lnTo>
                <a:lnTo>
                  <a:pt x="387987" y="2247900"/>
                </a:lnTo>
                <a:lnTo>
                  <a:pt x="385952" y="2260600"/>
                </a:lnTo>
                <a:lnTo>
                  <a:pt x="384306" y="2286000"/>
                </a:lnTo>
                <a:lnTo>
                  <a:pt x="383062" y="2311400"/>
                </a:lnTo>
                <a:lnTo>
                  <a:pt x="389713" y="2311400"/>
                </a:lnTo>
                <a:lnTo>
                  <a:pt x="389577" y="2324100"/>
                </a:lnTo>
                <a:lnTo>
                  <a:pt x="385944" y="2349500"/>
                </a:lnTo>
                <a:lnTo>
                  <a:pt x="381003" y="2374900"/>
                </a:lnTo>
                <a:lnTo>
                  <a:pt x="376535" y="2387600"/>
                </a:lnTo>
                <a:lnTo>
                  <a:pt x="374321" y="2413000"/>
                </a:lnTo>
                <a:lnTo>
                  <a:pt x="376140" y="2463800"/>
                </a:lnTo>
                <a:lnTo>
                  <a:pt x="386316" y="2463800"/>
                </a:lnTo>
                <a:lnTo>
                  <a:pt x="384222" y="2501900"/>
                </a:lnTo>
                <a:lnTo>
                  <a:pt x="377802" y="2501900"/>
                </a:lnTo>
                <a:lnTo>
                  <a:pt x="378234" y="2514600"/>
                </a:lnTo>
                <a:lnTo>
                  <a:pt x="379393" y="2527300"/>
                </a:lnTo>
                <a:lnTo>
                  <a:pt x="380605" y="2540000"/>
                </a:lnTo>
                <a:lnTo>
                  <a:pt x="375310" y="2540000"/>
                </a:lnTo>
                <a:lnTo>
                  <a:pt x="379528" y="2590800"/>
                </a:lnTo>
                <a:lnTo>
                  <a:pt x="379132" y="2603500"/>
                </a:lnTo>
                <a:lnTo>
                  <a:pt x="370187" y="2603500"/>
                </a:lnTo>
                <a:lnTo>
                  <a:pt x="369624" y="2616200"/>
                </a:lnTo>
                <a:lnTo>
                  <a:pt x="331424" y="2616200"/>
                </a:lnTo>
                <a:lnTo>
                  <a:pt x="321318" y="2628900"/>
                </a:lnTo>
                <a:lnTo>
                  <a:pt x="362296" y="2628900"/>
                </a:lnTo>
                <a:lnTo>
                  <a:pt x="360752" y="2679700"/>
                </a:lnTo>
                <a:close/>
              </a:path>
              <a:path w="404494" h="5029200">
                <a:moveTo>
                  <a:pt x="380986" y="2057400"/>
                </a:moveTo>
                <a:lnTo>
                  <a:pt x="371849" y="2019300"/>
                </a:lnTo>
                <a:lnTo>
                  <a:pt x="379220" y="2019300"/>
                </a:lnTo>
                <a:lnTo>
                  <a:pt x="380986" y="2057400"/>
                </a:lnTo>
                <a:close/>
              </a:path>
              <a:path w="404494" h="5029200">
                <a:moveTo>
                  <a:pt x="71850" y="2146300"/>
                </a:moveTo>
                <a:lnTo>
                  <a:pt x="72780" y="2133600"/>
                </a:lnTo>
                <a:lnTo>
                  <a:pt x="73165" y="2120900"/>
                </a:lnTo>
                <a:lnTo>
                  <a:pt x="72823" y="2120900"/>
                </a:lnTo>
                <a:lnTo>
                  <a:pt x="71573" y="2108200"/>
                </a:lnTo>
                <a:lnTo>
                  <a:pt x="75140" y="2108200"/>
                </a:lnTo>
                <a:lnTo>
                  <a:pt x="71850" y="2146300"/>
                </a:lnTo>
                <a:close/>
              </a:path>
              <a:path w="404494" h="5029200">
                <a:moveTo>
                  <a:pt x="68043" y="2209800"/>
                </a:moveTo>
                <a:lnTo>
                  <a:pt x="16335" y="2209800"/>
                </a:lnTo>
                <a:lnTo>
                  <a:pt x="17170" y="2197100"/>
                </a:lnTo>
                <a:lnTo>
                  <a:pt x="16474" y="2171700"/>
                </a:lnTo>
                <a:lnTo>
                  <a:pt x="14739" y="2146300"/>
                </a:lnTo>
                <a:lnTo>
                  <a:pt x="12459" y="2133600"/>
                </a:lnTo>
                <a:lnTo>
                  <a:pt x="16370" y="2133600"/>
                </a:lnTo>
                <a:lnTo>
                  <a:pt x="22150" y="2146300"/>
                </a:lnTo>
                <a:lnTo>
                  <a:pt x="70814" y="2146300"/>
                </a:lnTo>
                <a:lnTo>
                  <a:pt x="70561" y="2159000"/>
                </a:lnTo>
                <a:lnTo>
                  <a:pt x="68043" y="2209800"/>
                </a:lnTo>
                <a:close/>
              </a:path>
              <a:path w="404494" h="5029200">
                <a:moveTo>
                  <a:pt x="8444" y="2362200"/>
                </a:moveTo>
                <a:lnTo>
                  <a:pt x="6967" y="2349500"/>
                </a:lnTo>
                <a:lnTo>
                  <a:pt x="9292" y="2336800"/>
                </a:lnTo>
                <a:lnTo>
                  <a:pt x="12786" y="2311400"/>
                </a:lnTo>
                <a:lnTo>
                  <a:pt x="14812" y="2298700"/>
                </a:lnTo>
                <a:lnTo>
                  <a:pt x="17523" y="2260600"/>
                </a:lnTo>
                <a:lnTo>
                  <a:pt x="15107" y="2235200"/>
                </a:lnTo>
                <a:lnTo>
                  <a:pt x="11678" y="2209800"/>
                </a:lnTo>
                <a:lnTo>
                  <a:pt x="11351" y="2184400"/>
                </a:lnTo>
                <a:lnTo>
                  <a:pt x="16335" y="2209800"/>
                </a:lnTo>
                <a:lnTo>
                  <a:pt x="68043" y="2209800"/>
                </a:lnTo>
                <a:lnTo>
                  <a:pt x="66355" y="2260600"/>
                </a:lnTo>
                <a:lnTo>
                  <a:pt x="67835" y="2298700"/>
                </a:lnTo>
                <a:lnTo>
                  <a:pt x="74065" y="2298700"/>
                </a:lnTo>
                <a:lnTo>
                  <a:pt x="75964" y="2336800"/>
                </a:lnTo>
                <a:lnTo>
                  <a:pt x="19779" y="2336800"/>
                </a:lnTo>
                <a:lnTo>
                  <a:pt x="8444" y="2362200"/>
                </a:lnTo>
                <a:close/>
              </a:path>
              <a:path w="404494" h="5029200">
                <a:moveTo>
                  <a:pt x="389856" y="2222500"/>
                </a:moveTo>
                <a:lnTo>
                  <a:pt x="382865" y="2222500"/>
                </a:lnTo>
                <a:lnTo>
                  <a:pt x="386091" y="2209800"/>
                </a:lnTo>
                <a:lnTo>
                  <a:pt x="388771" y="2197100"/>
                </a:lnTo>
                <a:lnTo>
                  <a:pt x="389856" y="2222500"/>
                </a:lnTo>
                <a:close/>
              </a:path>
              <a:path w="404494" h="5029200">
                <a:moveTo>
                  <a:pt x="389713" y="2311400"/>
                </a:moveTo>
                <a:lnTo>
                  <a:pt x="385645" y="2311400"/>
                </a:lnTo>
                <a:lnTo>
                  <a:pt x="388150" y="2298700"/>
                </a:lnTo>
                <a:lnTo>
                  <a:pt x="389876" y="2286000"/>
                </a:lnTo>
                <a:lnTo>
                  <a:pt x="390122" y="2273300"/>
                </a:lnTo>
                <a:lnTo>
                  <a:pt x="389713" y="2311400"/>
                </a:lnTo>
                <a:close/>
              </a:path>
              <a:path w="404494" h="5029200">
                <a:moveTo>
                  <a:pt x="21745" y="2540000"/>
                </a:moveTo>
                <a:lnTo>
                  <a:pt x="21421" y="2514600"/>
                </a:lnTo>
                <a:lnTo>
                  <a:pt x="17443" y="2489200"/>
                </a:lnTo>
                <a:lnTo>
                  <a:pt x="17644" y="2476500"/>
                </a:lnTo>
                <a:lnTo>
                  <a:pt x="19467" y="2476500"/>
                </a:lnTo>
                <a:lnTo>
                  <a:pt x="21940" y="2463800"/>
                </a:lnTo>
                <a:lnTo>
                  <a:pt x="44438" y="2463800"/>
                </a:lnTo>
                <a:lnTo>
                  <a:pt x="48962" y="2425700"/>
                </a:lnTo>
                <a:lnTo>
                  <a:pt x="53835" y="2400300"/>
                </a:lnTo>
                <a:lnTo>
                  <a:pt x="57852" y="2362200"/>
                </a:lnTo>
                <a:lnTo>
                  <a:pt x="59805" y="2336800"/>
                </a:lnTo>
                <a:lnTo>
                  <a:pt x="75964" y="2336800"/>
                </a:lnTo>
                <a:lnTo>
                  <a:pt x="77422" y="2362200"/>
                </a:lnTo>
                <a:lnTo>
                  <a:pt x="78309" y="2400300"/>
                </a:lnTo>
                <a:lnTo>
                  <a:pt x="78495" y="2425700"/>
                </a:lnTo>
                <a:lnTo>
                  <a:pt x="85417" y="2425700"/>
                </a:lnTo>
                <a:lnTo>
                  <a:pt x="85252" y="2476500"/>
                </a:lnTo>
                <a:lnTo>
                  <a:pt x="86180" y="2514600"/>
                </a:lnTo>
                <a:lnTo>
                  <a:pt x="25334" y="2514600"/>
                </a:lnTo>
                <a:lnTo>
                  <a:pt x="21745" y="2540000"/>
                </a:lnTo>
                <a:close/>
              </a:path>
              <a:path w="404494" h="5029200">
                <a:moveTo>
                  <a:pt x="386316" y="2463800"/>
                </a:moveTo>
                <a:lnTo>
                  <a:pt x="376140" y="2463800"/>
                </a:lnTo>
                <a:lnTo>
                  <a:pt x="380133" y="2451100"/>
                </a:lnTo>
                <a:lnTo>
                  <a:pt x="384308" y="2451100"/>
                </a:lnTo>
                <a:lnTo>
                  <a:pt x="387548" y="2438400"/>
                </a:lnTo>
                <a:lnTo>
                  <a:pt x="388738" y="2400300"/>
                </a:lnTo>
                <a:lnTo>
                  <a:pt x="389032" y="2438400"/>
                </a:lnTo>
                <a:lnTo>
                  <a:pt x="386316" y="2463800"/>
                </a:lnTo>
                <a:close/>
              </a:path>
              <a:path w="404494" h="5029200">
                <a:moveTo>
                  <a:pt x="37709" y="2463800"/>
                </a:moveTo>
                <a:lnTo>
                  <a:pt x="24088" y="2463800"/>
                </a:lnTo>
                <a:lnTo>
                  <a:pt x="23119" y="2451100"/>
                </a:lnTo>
                <a:lnTo>
                  <a:pt x="19935" y="2438400"/>
                </a:lnTo>
                <a:lnTo>
                  <a:pt x="23471" y="2438400"/>
                </a:lnTo>
                <a:lnTo>
                  <a:pt x="30473" y="2451100"/>
                </a:lnTo>
                <a:lnTo>
                  <a:pt x="37709" y="2463800"/>
                </a:lnTo>
                <a:close/>
              </a:path>
              <a:path w="404494" h="5029200">
                <a:moveTo>
                  <a:pt x="386385" y="2527300"/>
                </a:moveTo>
                <a:lnTo>
                  <a:pt x="377802" y="2501900"/>
                </a:lnTo>
                <a:lnTo>
                  <a:pt x="384222" y="2501900"/>
                </a:lnTo>
                <a:lnTo>
                  <a:pt x="386385" y="2527300"/>
                </a:lnTo>
                <a:close/>
              </a:path>
              <a:path w="404494" h="5029200">
                <a:moveTo>
                  <a:pt x="79643" y="3340100"/>
                </a:moveTo>
                <a:lnTo>
                  <a:pt x="59098" y="3340100"/>
                </a:lnTo>
                <a:lnTo>
                  <a:pt x="64650" y="3314700"/>
                </a:lnTo>
                <a:lnTo>
                  <a:pt x="66388" y="3263900"/>
                </a:lnTo>
                <a:lnTo>
                  <a:pt x="63401" y="3238500"/>
                </a:lnTo>
                <a:lnTo>
                  <a:pt x="58341" y="3213100"/>
                </a:lnTo>
                <a:lnTo>
                  <a:pt x="53859" y="3175000"/>
                </a:lnTo>
                <a:lnTo>
                  <a:pt x="52606" y="3111500"/>
                </a:lnTo>
                <a:lnTo>
                  <a:pt x="58622" y="3111500"/>
                </a:lnTo>
                <a:lnTo>
                  <a:pt x="58559" y="3073400"/>
                </a:lnTo>
                <a:lnTo>
                  <a:pt x="53331" y="3022600"/>
                </a:lnTo>
                <a:lnTo>
                  <a:pt x="46221" y="2984500"/>
                </a:lnTo>
                <a:lnTo>
                  <a:pt x="37942" y="2946400"/>
                </a:lnTo>
                <a:lnTo>
                  <a:pt x="29210" y="2933700"/>
                </a:lnTo>
                <a:lnTo>
                  <a:pt x="28817" y="2933700"/>
                </a:lnTo>
                <a:lnTo>
                  <a:pt x="31218" y="2921000"/>
                </a:lnTo>
                <a:lnTo>
                  <a:pt x="33307" y="2908300"/>
                </a:lnTo>
                <a:lnTo>
                  <a:pt x="35163" y="2895600"/>
                </a:lnTo>
                <a:lnTo>
                  <a:pt x="35847" y="2844800"/>
                </a:lnTo>
                <a:lnTo>
                  <a:pt x="37413" y="2806700"/>
                </a:lnTo>
                <a:lnTo>
                  <a:pt x="39135" y="2755900"/>
                </a:lnTo>
                <a:lnTo>
                  <a:pt x="40285" y="2692400"/>
                </a:lnTo>
                <a:lnTo>
                  <a:pt x="47346" y="2692400"/>
                </a:lnTo>
                <a:lnTo>
                  <a:pt x="43357" y="2654300"/>
                </a:lnTo>
                <a:lnTo>
                  <a:pt x="36824" y="2628900"/>
                </a:lnTo>
                <a:lnTo>
                  <a:pt x="29669" y="2603500"/>
                </a:lnTo>
                <a:lnTo>
                  <a:pt x="23811" y="2603500"/>
                </a:lnTo>
                <a:lnTo>
                  <a:pt x="24263" y="2578100"/>
                </a:lnTo>
                <a:lnTo>
                  <a:pt x="25455" y="2552700"/>
                </a:lnTo>
                <a:lnTo>
                  <a:pt x="26206" y="2540000"/>
                </a:lnTo>
                <a:lnTo>
                  <a:pt x="25334" y="2514600"/>
                </a:lnTo>
                <a:lnTo>
                  <a:pt x="86180" y="2514600"/>
                </a:lnTo>
                <a:lnTo>
                  <a:pt x="86489" y="2527300"/>
                </a:lnTo>
                <a:lnTo>
                  <a:pt x="87241" y="2578100"/>
                </a:lnTo>
                <a:lnTo>
                  <a:pt x="85621" y="2628900"/>
                </a:lnTo>
                <a:lnTo>
                  <a:pt x="79741" y="2654300"/>
                </a:lnTo>
                <a:lnTo>
                  <a:pt x="81904" y="2679700"/>
                </a:lnTo>
                <a:lnTo>
                  <a:pt x="81264" y="2705100"/>
                </a:lnTo>
                <a:lnTo>
                  <a:pt x="79896" y="2743200"/>
                </a:lnTo>
                <a:lnTo>
                  <a:pt x="79879" y="2781300"/>
                </a:lnTo>
                <a:lnTo>
                  <a:pt x="74480" y="2781300"/>
                </a:lnTo>
                <a:lnTo>
                  <a:pt x="73846" y="2819400"/>
                </a:lnTo>
                <a:lnTo>
                  <a:pt x="74186" y="2844800"/>
                </a:lnTo>
                <a:lnTo>
                  <a:pt x="75123" y="2870200"/>
                </a:lnTo>
                <a:lnTo>
                  <a:pt x="76280" y="2882900"/>
                </a:lnTo>
                <a:lnTo>
                  <a:pt x="71953" y="2933700"/>
                </a:lnTo>
                <a:lnTo>
                  <a:pt x="71333" y="2997200"/>
                </a:lnTo>
                <a:lnTo>
                  <a:pt x="72781" y="3048000"/>
                </a:lnTo>
                <a:lnTo>
                  <a:pt x="74654" y="3086100"/>
                </a:lnTo>
                <a:lnTo>
                  <a:pt x="75311" y="3136900"/>
                </a:lnTo>
                <a:lnTo>
                  <a:pt x="73788" y="3136900"/>
                </a:lnTo>
                <a:lnTo>
                  <a:pt x="77110" y="3213100"/>
                </a:lnTo>
                <a:lnTo>
                  <a:pt x="76120" y="3213100"/>
                </a:lnTo>
                <a:lnTo>
                  <a:pt x="77352" y="3225800"/>
                </a:lnTo>
                <a:lnTo>
                  <a:pt x="79260" y="3238500"/>
                </a:lnTo>
                <a:lnTo>
                  <a:pt x="79741" y="3263900"/>
                </a:lnTo>
                <a:lnTo>
                  <a:pt x="80989" y="3289300"/>
                </a:lnTo>
                <a:lnTo>
                  <a:pt x="80944" y="3302000"/>
                </a:lnTo>
                <a:lnTo>
                  <a:pt x="74504" y="3302000"/>
                </a:lnTo>
                <a:lnTo>
                  <a:pt x="73234" y="3314700"/>
                </a:lnTo>
                <a:lnTo>
                  <a:pt x="80900" y="3314700"/>
                </a:lnTo>
                <a:lnTo>
                  <a:pt x="79643" y="3340100"/>
                </a:lnTo>
                <a:close/>
              </a:path>
              <a:path w="404494" h="5029200">
                <a:moveTo>
                  <a:pt x="381816" y="2552700"/>
                </a:moveTo>
                <a:lnTo>
                  <a:pt x="375310" y="2540000"/>
                </a:lnTo>
                <a:lnTo>
                  <a:pt x="380605" y="2540000"/>
                </a:lnTo>
                <a:lnTo>
                  <a:pt x="381816" y="2552700"/>
                </a:lnTo>
                <a:close/>
              </a:path>
              <a:path w="404494" h="5029200">
                <a:moveTo>
                  <a:pt x="380986" y="2743200"/>
                </a:moveTo>
                <a:lnTo>
                  <a:pt x="377352" y="2705100"/>
                </a:lnTo>
                <a:lnTo>
                  <a:pt x="376625" y="2667000"/>
                </a:lnTo>
                <a:lnTo>
                  <a:pt x="375379" y="2628900"/>
                </a:lnTo>
                <a:lnTo>
                  <a:pt x="370187" y="2603500"/>
                </a:lnTo>
                <a:lnTo>
                  <a:pt x="379132" y="2603500"/>
                </a:lnTo>
                <a:lnTo>
                  <a:pt x="378736" y="2616200"/>
                </a:lnTo>
                <a:lnTo>
                  <a:pt x="378619" y="2654300"/>
                </a:lnTo>
                <a:lnTo>
                  <a:pt x="384862" y="2679700"/>
                </a:lnTo>
                <a:lnTo>
                  <a:pt x="379934" y="2679700"/>
                </a:lnTo>
                <a:lnTo>
                  <a:pt x="380224" y="2692400"/>
                </a:lnTo>
                <a:lnTo>
                  <a:pt x="381864" y="2730500"/>
                </a:lnTo>
                <a:lnTo>
                  <a:pt x="380986" y="2743200"/>
                </a:lnTo>
                <a:close/>
              </a:path>
              <a:path w="404494" h="5029200">
                <a:moveTo>
                  <a:pt x="369080" y="2667000"/>
                </a:moveTo>
                <a:lnTo>
                  <a:pt x="367630" y="2654300"/>
                </a:lnTo>
                <a:lnTo>
                  <a:pt x="365896" y="2641600"/>
                </a:lnTo>
                <a:lnTo>
                  <a:pt x="364057" y="2628900"/>
                </a:lnTo>
                <a:lnTo>
                  <a:pt x="369060" y="2628900"/>
                </a:lnTo>
                <a:lnTo>
                  <a:pt x="369582" y="2641600"/>
                </a:lnTo>
                <a:lnTo>
                  <a:pt x="370129" y="2654300"/>
                </a:lnTo>
                <a:lnTo>
                  <a:pt x="369080" y="2667000"/>
                </a:lnTo>
                <a:close/>
              </a:path>
              <a:path w="404494" h="5029200">
                <a:moveTo>
                  <a:pt x="368253" y="2755900"/>
                </a:moveTo>
                <a:lnTo>
                  <a:pt x="326780" y="2755900"/>
                </a:lnTo>
                <a:lnTo>
                  <a:pt x="330317" y="2717800"/>
                </a:lnTo>
                <a:lnTo>
                  <a:pt x="327483" y="2717800"/>
                </a:lnTo>
                <a:lnTo>
                  <a:pt x="323845" y="2692400"/>
                </a:lnTo>
                <a:lnTo>
                  <a:pt x="321712" y="2667000"/>
                </a:lnTo>
                <a:lnTo>
                  <a:pt x="323395" y="2654300"/>
                </a:lnTo>
                <a:lnTo>
                  <a:pt x="324057" y="2679700"/>
                </a:lnTo>
                <a:lnTo>
                  <a:pt x="360752" y="2679700"/>
                </a:lnTo>
                <a:lnTo>
                  <a:pt x="363646" y="2717800"/>
                </a:lnTo>
                <a:lnTo>
                  <a:pt x="368253" y="2755900"/>
                </a:lnTo>
                <a:close/>
              </a:path>
              <a:path w="404494" h="5029200">
                <a:moveTo>
                  <a:pt x="47346" y="2692400"/>
                </a:moveTo>
                <a:lnTo>
                  <a:pt x="41670" y="2692400"/>
                </a:lnTo>
                <a:lnTo>
                  <a:pt x="44854" y="2679700"/>
                </a:lnTo>
                <a:lnTo>
                  <a:pt x="47346" y="2692400"/>
                </a:lnTo>
                <a:close/>
              </a:path>
              <a:path w="404494" h="5029200">
                <a:moveTo>
                  <a:pt x="378661" y="2781300"/>
                </a:moveTo>
                <a:lnTo>
                  <a:pt x="371849" y="2781300"/>
                </a:lnTo>
                <a:lnTo>
                  <a:pt x="369218" y="2705100"/>
                </a:lnTo>
                <a:lnTo>
                  <a:pt x="374269" y="2717800"/>
                </a:lnTo>
                <a:lnTo>
                  <a:pt x="375361" y="2730500"/>
                </a:lnTo>
                <a:lnTo>
                  <a:pt x="376012" y="2743200"/>
                </a:lnTo>
                <a:lnTo>
                  <a:pt x="379739" y="2768600"/>
                </a:lnTo>
                <a:lnTo>
                  <a:pt x="378661" y="2781300"/>
                </a:lnTo>
                <a:close/>
              </a:path>
              <a:path w="404494" h="5029200">
                <a:moveTo>
                  <a:pt x="378770" y="2857500"/>
                </a:moveTo>
                <a:lnTo>
                  <a:pt x="377663" y="2857500"/>
                </a:lnTo>
                <a:lnTo>
                  <a:pt x="377801" y="2844800"/>
                </a:lnTo>
                <a:lnTo>
                  <a:pt x="324347" y="2844800"/>
                </a:lnTo>
                <a:lnTo>
                  <a:pt x="326443" y="2832100"/>
                </a:lnTo>
                <a:lnTo>
                  <a:pt x="328240" y="2819400"/>
                </a:lnTo>
                <a:lnTo>
                  <a:pt x="327803" y="2794000"/>
                </a:lnTo>
                <a:lnTo>
                  <a:pt x="325991" y="2768600"/>
                </a:lnTo>
                <a:lnTo>
                  <a:pt x="323295" y="2755900"/>
                </a:lnTo>
                <a:lnTo>
                  <a:pt x="320211" y="2743200"/>
                </a:lnTo>
                <a:lnTo>
                  <a:pt x="319103" y="2743200"/>
                </a:lnTo>
                <a:lnTo>
                  <a:pt x="318272" y="2717800"/>
                </a:lnTo>
                <a:lnTo>
                  <a:pt x="319707" y="2717800"/>
                </a:lnTo>
                <a:lnTo>
                  <a:pt x="322893" y="2743200"/>
                </a:lnTo>
                <a:lnTo>
                  <a:pt x="326780" y="2755900"/>
                </a:lnTo>
                <a:lnTo>
                  <a:pt x="368253" y="2755900"/>
                </a:lnTo>
                <a:lnTo>
                  <a:pt x="371849" y="2781300"/>
                </a:lnTo>
                <a:lnTo>
                  <a:pt x="378661" y="2781300"/>
                </a:lnTo>
                <a:lnTo>
                  <a:pt x="377583" y="2794000"/>
                </a:lnTo>
                <a:lnTo>
                  <a:pt x="378372" y="2819400"/>
                </a:lnTo>
                <a:lnTo>
                  <a:pt x="379603" y="2844800"/>
                </a:lnTo>
                <a:lnTo>
                  <a:pt x="378770" y="2857500"/>
                </a:lnTo>
                <a:close/>
              </a:path>
              <a:path w="404494" h="5029200">
                <a:moveTo>
                  <a:pt x="320488" y="2946400"/>
                </a:moveTo>
                <a:lnTo>
                  <a:pt x="321318" y="2870200"/>
                </a:lnTo>
                <a:lnTo>
                  <a:pt x="320626" y="2857500"/>
                </a:lnTo>
                <a:lnTo>
                  <a:pt x="320903" y="2844800"/>
                </a:lnTo>
                <a:lnTo>
                  <a:pt x="325887" y="2844800"/>
                </a:lnTo>
                <a:lnTo>
                  <a:pt x="324087" y="2857500"/>
                </a:lnTo>
                <a:lnTo>
                  <a:pt x="377143" y="2857500"/>
                </a:lnTo>
                <a:lnTo>
                  <a:pt x="375167" y="2895600"/>
                </a:lnTo>
                <a:lnTo>
                  <a:pt x="373138" y="2908300"/>
                </a:lnTo>
                <a:lnTo>
                  <a:pt x="328517" y="2908300"/>
                </a:lnTo>
                <a:lnTo>
                  <a:pt x="320488" y="2946400"/>
                </a:lnTo>
                <a:close/>
              </a:path>
              <a:path w="404494" h="5029200">
                <a:moveTo>
                  <a:pt x="377143" y="2857500"/>
                </a:moveTo>
                <a:lnTo>
                  <a:pt x="326637" y="2857500"/>
                </a:lnTo>
                <a:lnTo>
                  <a:pt x="325887" y="2844800"/>
                </a:lnTo>
                <a:lnTo>
                  <a:pt x="377801" y="2844800"/>
                </a:lnTo>
                <a:lnTo>
                  <a:pt x="377143" y="2857500"/>
                </a:lnTo>
                <a:close/>
              </a:path>
              <a:path w="404494" h="5029200">
                <a:moveTo>
                  <a:pt x="332508" y="2959100"/>
                </a:moveTo>
                <a:lnTo>
                  <a:pt x="330888" y="2959100"/>
                </a:lnTo>
                <a:lnTo>
                  <a:pt x="330228" y="2933700"/>
                </a:lnTo>
                <a:lnTo>
                  <a:pt x="328517" y="2908300"/>
                </a:lnTo>
                <a:lnTo>
                  <a:pt x="373138" y="2908300"/>
                </a:lnTo>
                <a:lnTo>
                  <a:pt x="369080" y="2933700"/>
                </a:lnTo>
                <a:lnTo>
                  <a:pt x="365984" y="2946400"/>
                </a:lnTo>
                <a:lnTo>
                  <a:pt x="337100" y="2946400"/>
                </a:lnTo>
                <a:lnTo>
                  <a:pt x="332508" y="2959100"/>
                </a:lnTo>
                <a:close/>
              </a:path>
              <a:path w="404494" h="5029200">
                <a:moveTo>
                  <a:pt x="32951" y="2984500"/>
                </a:moveTo>
                <a:lnTo>
                  <a:pt x="27335" y="2984500"/>
                </a:lnTo>
                <a:lnTo>
                  <a:pt x="31148" y="2971800"/>
                </a:lnTo>
                <a:lnTo>
                  <a:pt x="30465" y="2959100"/>
                </a:lnTo>
                <a:lnTo>
                  <a:pt x="29106" y="2946400"/>
                </a:lnTo>
                <a:lnTo>
                  <a:pt x="27488" y="2933700"/>
                </a:lnTo>
                <a:lnTo>
                  <a:pt x="29210" y="2933700"/>
                </a:lnTo>
                <a:lnTo>
                  <a:pt x="32139" y="2971800"/>
                </a:lnTo>
                <a:lnTo>
                  <a:pt x="32951" y="2984500"/>
                </a:lnTo>
                <a:close/>
              </a:path>
              <a:path w="404494" h="5029200">
                <a:moveTo>
                  <a:pt x="31010" y="3048000"/>
                </a:moveTo>
                <a:lnTo>
                  <a:pt x="28600" y="3022600"/>
                </a:lnTo>
                <a:lnTo>
                  <a:pt x="26268" y="2997200"/>
                </a:lnTo>
                <a:lnTo>
                  <a:pt x="23573" y="2971800"/>
                </a:lnTo>
                <a:lnTo>
                  <a:pt x="20073" y="2959100"/>
                </a:lnTo>
                <a:lnTo>
                  <a:pt x="24743" y="2946400"/>
                </a:lnTo>
                <a:lnTo>
                  <a:pt x="26182" y="2971800"/>
                </a:lnTo>
                <a:lnTo>
                  <a:pt x="27335" y="2984500"/>
                </a:lnTo>
                <a:lnTo>
                  <a:pt x="32951" y="2984500"/>
                </a:lnTo>
                <a:lnTo>
                  <a:pt x="34575" y="3009900"/>
                </a:lnTo>
                <a:lnTo>
                  <a:pt x="34778" y="3035300"/>
                </a:lnTo>
                <a:lnTo>
                  <a:pt x="31010" y="3048000"/>
                </a:lnTo>
                <a:close/>
              </a:path>
              <a:path w="404494" h="5029200">
                <a:moveTo>
                  <a:pt x="330188" y="3644900"/>
                </a:moveTo>
                <a:lnTo>
                  <a:pt x="327611" y="3619500"/>
                </a:lnTo>
                <a:lnTo>
                  <a:pt x="326316" y="3581400"/>
                </a:lnTo>
                <a:lnTo>
                  <a:pt x="324636" y="3556000"/>
                </a:lnTo>
                <a:lnTo>
                  <a:pt x="320903" y="3556000"/>
                </a:lnTo>
                <a:lnTo>
                  <a:pt x="327312" y="3517900"/>
                </a:lnTo>
                <a:lnTo>
                  <a:pt x="329711" y="3467100"/>
                </a:lnTo>
                <a:lnTo>
                  <a:pt x="333070" y="3429000"/>
                </a:lnTo>
                <a:lnTo>
                  <a:pt x="342361" y="3429000"/>
                </a:lnTo>
                <a:lnTo>
                  <a:pt x="341569" y="3403600"/>
                </a:lnTo>
                <a:lnTo>
                  <a:pt x="338623" y="3390900"/>
                </a:lnTo>
                <a:lnTo>
                  <a:pt x="332918" y="3390900"/>
                </a:lnTo>
                <a:lnTo>
                  <a:pt x="333138" y="3365500"/>
                </a:lnTo>
                <a:lnTo>
                  <a:pt x="332739" y="3327400"/>
                </a:lnTo>
                <a:lnTo>
                  <a:pt x="331096" y="3289300"/>
                </a:lnTo>
                <a:lnTo>
                  <a:pt x="327686" y="3251200"/>
                </a:lnTo>
                <a:lnTo>
                  <a:pt x="328951" y="3225800"/>
                </a:lnTo>
                <a:lnTo>
                  <a:pt x="328882" y="3136900"/>
                </a:lnTo>
                <a:lnTo>
                  <a:pt x="328811" y="3111500"/>
                </a:lnTo>
                <a:lnTo>
                  <a:pt x="329430" y="3048000"/>
                </a:lnTo>
                <a:lnTo>
                  <a:pt x="331856" y="2984500"/>
                </a:lnTo>
                <a:lnTo>
                  <a:pt x="337100" y="2946400"/>
                </a:lnTo>
                <a:lnTo>
                  <a:pt x="365984" y="2946400"/>
                </a:lnTo>
                <a:lnTo>
                  <a:pt x="362889" y="2959100"/>
                </a:lnTo>
                <a:lnTo>
                  <a:pt x="359942" y="2984500"/>
                </a:lnTo>
                <a:lnTo>
                  <a:pt x="360085" y="3009900"/>
                </a:lnTo>
                <a:lnTo>
                  <a:pt x="362227" y="3048000"/>
                </a:lnTo>
                <a:lnTo>
                  <a:pt x="365510" y="3060700"/>
                </a:lnTo>
                <a:lnTo>
                  <a:pt x="374936" y="3060700"/>
                </a:lnTo>
                <a:lnTo>
                  <a:pt x="375482" y="3073400"/>
                </a:lnTo>
                <a:lnTo>
                  <a:pt x="378108" y="3124200"/>
                </a:lnTo>
                <a:lnTo>
                  <a:pt x="375430" y="3187700"/>
                </a:lnTo>
                <a:lnTo>
                  <a:pt x="361327" y="3187700"/>
                </a:lnTo>
                <a:lnTo>
                  <a:pt x="362508" y="3213100"/>
                </a:lnTo>
                <a:lnTo>
                  <a:pt x="364234" y="3225800"/>
                </a:lnTo>
                <a:lnTo>
                  <a:pt x="366583" y="3238500"/>
                </a:lnTo>
                <a:lnTo>
                  <a:pt x="369633" y="3263900"/>
                </a:lnTo>
                <a:lnTo>
                  <a:pt x="364511" y="3276600"/>
                </a:lnTo>
                <a:lnTo>
                  <a:pt x="371113" y="3302000"/>
                </a:lnTo>
                <a:lnTo>
                  <a:pt x="374756" y="3314700"/>
                </a:lnTo>
                <a:lnTo>
                  <a:pt x="377360" y="3340100"/>
                </a:lnTo>
                <a:lnTo>
                  <a:pt x="379975" y="3378200"/>
                </a:lnTo>
                <a:lnTo>
                  <a:pt x="377929" y="3378200"/>
                </a:lnTo>
                <a:lnTo>
                  <a:pt x="375154" y="3390900"/>
                </a:lnTo>
                <a:lnTo>
                  <a:pt x="335158" y="3390900"/>
                </a:lnTo>
                <a:lnTo>
                  <a:pt x="332809" y="3403600"/>
                </a:lnTo>
                <a:lnTo>
                  <a:pt x="369772" y="3403600"/>
                </a:lnTo>
                <a:lnTo>
                  <a:pt x="369897" y="3416300"/>
                </a:lnTo>
                <a:lnTo>
                  <a:pt x="370672" y="3441700"/>
                </a:lnTo>
                <a:lnTo>
                  <a:pt x="372069" y="3454400"/>
                </a:lnTo>
                <a:lnTo>
                  <a:pt x="373383" y="3471131"/>
                </a:lnTo>
                <a:lnTo>
                  <a:pt x="373555" y="3530600"/>
                </a:lnTo>
                <a:lnTo>
                  <a:pt x="371831" y="3556000"/>
                </a:lnTo>
                <a:lnTo>
                  <a:pt x="370704" y="3594100"/>
                </a:lnTo>
                <a:lnTo>
                  <a:pt x="372185" y="3632200"/>
                </a:lnTo>
                <a:lnTo>
                  <a:pt x="335716" y="3632200"/>
                </a:lnTo>
                <a:lnTo>
                  <a:pt x="330188" y="3644900"/>
                </a:lnTo>
                <a:close/>
              </a:path>
              <a:path w="404494" h="5029200">
                <a:moveTo>
                  <a:pt x="374936" y="3060700"/>
                </a:moveTo>
                <a:lnTo>
                  <a:pt x="369080" y="3060700"/>
                </a:lnTo>
                <a:lnTo>
                  <a:pt x="370068" y="3048000"/>
                </a:lnTo>
                <a:lnTo>
                  <a:pt x="370343" y="3022600"/>
                </a:lnTo>
                <a:lnTo>
                  <a:pt x="372720" y="2984500"/>
                </a:lnTo>
                <a:lnTo>
                  <a:pt x="380016" y="2997200"/>
                </a:lnTo>
                <a:lnTo>
                  <a:pt x="373843" y="3035300"/>
                </a:lnTo>
                <a:lnTo>
                  <a:pt x="374936" y="3060700"/>
                </a:lnTo>
                <a:close/>
              </a:path>
              <a:path w="404494" h="5029200">
                <a:moveTo>
                  <a:pt x="43746" y="3517900"/>
                </a:moveTo>
                <a:lnTo>
                  <a:pt x="41616" y="3517900"/>
                </a:lnTo>
                <a:lnTo>
                  <a:pt x="39576" y="3505200"/>
                </a:lnTo>
                <a:lnTo>
                  <a:pt x="37614" y="3492500"/>
                </a:lnTo>
                <a:lnTo>
                  <a:pt x="35717" y="3479800"/>
                </a:lnTo>
                <a:lnTo>
                  <a:pt x="37915" y="3429000"/>
                </a:lnTo>
                <a:lnTo>
                  <a:pt x="38855" y="3365500"/>
                </a:lnTo>
                <a:lnTo>
                  <a:pt x="39593" y="3251200"/>
                </a:lnTo>
                <a:lnTo>
                  <a:pt x="40706" y="3213100"/>
                </a:lnTo>
                <a:lnTo>
                  <a:pt x="43193" y="3187700"/>
                </a:lnTo>
                <a:lnTo>
                  <a:pt x="42252" y="3200400"/>
                </a:lnTo>
                <a:lnTo>
                  <a:pt x="42518" y="3225800"/>
                </a:lnTo>
                <a:lnTo>
                  <a:pt x="43640" y="3238500"/>
                </a:lnTo>
                <a:lnTo>
                  <a:pt x="45269" y="3251200"/>
                </a:lnTo>
                <a:lnTo>
                  <a:pt x="46811" y="3251200"/>
                </a:lnTo>
                <a:lnTo>
                  <a:pt x="45719" y="3263900"/>
                </a:lnTo>
                <a:lnTo>
                  <a:pt x="44001" y="3289300"/>
                </a:lnTo>
                <a:lnTo>
                  <a:pt x="44438" y="3327400"/>
                </a:lnTo>
                <a:lnTo>
                  <a:pt x="48823" y="3327400"/>
                </a:lnTo>
                <a:lnTo>
                  <a:pt x="53766" y="3340100"/>
                </a:lnTo>
                <a:lnTo>
                  <a:pt x="79643" y="3340100"/>
                </a:lnTo>
                <a:lnTo>
                  <a:pt x="78515" y="3352800"/>
                </a:lnTo>
                <a:lnTo>
                  <a:pt x="70857" y="3352800"/>
                </a:lnTo>
                <a:lnTo>
                  <a:pt x="70102" y="3365500"/>
                </a:lnTo>
                <a:lnTo>
                  <a:pt x="69944" y="3365500"/>
                </a:lnTo>
                <a:lnTo>
                  <a:pt x="70604" y="3378200"/>
                </a:lnTo>
                <a:lnTo>
                  <a:pt x="71573" y="3390900"/>
                </a:lnTo>
                <a:lnTo>
                  <a:pt x="71105" y="3390900"/>
                </a:lnTo>
                <a:lnTo>
                  <a:pt x="67435" y="3403600"/>
                </a:lnTo>
                <a:lnTo>
                  <a:pt x="63128" y="3416300"/>
                </a:lnTo>
                <a:lnTo>
                  <a:pt x="66450" y="3441700"/>
                </a:lnTo>
                <a:lnTo>
                  <a:pt x="63011" y="3441700"/>
                </a:lnTo>
                <a:lnTo>
                  <a:pt x="61882" y="3454400"/>
                </a:lnTo>
                <a:lnTo>
                  <a:pt x="63883" y="3479800"/>
                </a:lnTo>
                <a:lnTo>
                  <a:pt x="42639" y="3479800"/>
                </a:lnTo>
                <a:lnTo>
                  <a:pt x="43746" y="3517900"/>
                </a:lnTo>
                <a:close/>
              </a:path>
              <a:path w="404494" h="5029200">
                <a:moveTo>
                  <a:pt x="364498" y="3200400"/>
                </a:moveTo>
                <a:lnTo>
                  <a:pt x="361327" y="3187700"/>
                </a:lnTo>
                <a:lnTo>
                  <a:pt x="367591" y="3187700"/>
                </a:lnTo>
                <a:lnTo>
                  <a:pt x="364498" y="3200400"/>
                </a:lnTo>
                <a:close/>
              </a:path>
              <a:path w="404494" h="5029200">
                <a:moveTo>
                  <a:pt x="374894" y="3200400"/>
                </a:moveTo>
                <a:lnTo>
                  <a:pt x="370944" y="3187700"/>
                </a:lnTo>
                <a:lnTo>
                  <a:pt x="375430" y="3187700"/>
                </a:lnTo>
                <a:lnTo>
                  <a:pt x="374894" y="3200400"/>
                </a:lnTo>
                <a:close/>
              </a:path>
              <a:path w="404494" h="5029200">
                <a:moveTo>
                  <a:pt x="46811" y="3251200"/>
                </a:moveTo>
                <a:lnTo>
                  <a:pt x="45269" y="3251200"/>
                </a:lnTo>
                <a:lnTo>
                  <a:pt x="48868" y="3213100"/>
                </a:lnTo>
                <a:lnTo>
                  <a:pt x="47904" y="3238500"/>
                </a:lnTo>
                <a:lnTo>
                  <a:pt x="46811" y="3251200"/>
                </a:lnTo>
                <a:close/>
              </a:path>
              <a:path w="404494" h="5029200">
                <a:moveTo>
                  <a:pt x="77664" y="3225800"/>
                </a:moveTo>
                <a:lnTo>
                  <a:pt x="76120" y="3213100"/>
                </a:lnTo>
                <a:lnTo>
                  <a:pt x="77110" y="3213100"/>
                </a:lnTo>
                <a:lnTo>
                  <a:pt x="77664" y="3225800"/>
                </a:lnTo>
                <a:close/>
              </a:path>
              <a:path w="404494" h="5029200">
                <a:moveTo>
                  <a:pt x="80900" y="3314700"/>
                </a:moveTo>
                <a:lnTo>
                  <a:pt x="73511" y="3314700"/>
                </a:lnTo>
                <a:lnTo>
                  <a:pt x="74774" y="3302000"/>
                </a:lnTo>
                <a:lnTo>
                  <a:pt x="80944" y="3302000"/>
                </a:lnTo>
                <a:lnTo>
                  <a:pt x="80900" y="3314700"/>
                </a:lnTo>
                <a:close/>
              </a:path>
              <a:path w="404494" h="5029200">
                <a:moveTo>
                  <a:pt x="71796" y="3365500"/>
                </a:moveTo>
                <a:lnTo>
                  <a:pt x="70102" y="3365500"/>
                </a:lnTo>
                <a:lnTo>
                  <a:pt x="70857" y="3352800"/>
                </a:lnTo>
                <a:lnTo>
                  <a:pt x="71988" y="3352800"/>
                </a:lnTo>
                <a:lnTo>
                  <a:pt x="71796" y="3365500"/>
                </a:lnTo>
                <a:close/>
              </a:path>
              <a:path w="404494" h="5029200">
                <a:moveTo>
                  <a:pt x="77110" y="3416300"/>
                </a:moveTo>
                <a:lnTo>
                  <a:pt x="74283" y="3390900"/>
                </a:lnTo>
                <a:lnTo>
                  <a:pt x="72542" y="3390900"/>
                </a:lnTo>
                <a:lnTo>
                  <a:pt x="73373" y="3378200"/>
                </a:lnTo>
                <a:lnTo>
                  <a:pt x="72397" y="3378200"/>
                </a:lnTo>
                <a:lnTo>
                  <a:pt x="71902" y="3365500"/>
                </a:lnTo>
                <a:lnTo>
                  <a:pt x="71988" y="3352800"/>
                </a:lnTo>
                <a:lnTo>
                  <a:pt x="78515" y="3352800"/>
                </a:lnTo>
                <a:lnTo>
                  <a:pt x="77387" y="3365500"/>
                </a:lnTo>
                <a:lnTo>
                  <a:pt x="77110" y="3416300"/>
                </a:lnTo>
                <a:close/>
              </a:path>
              <a:path w="404494" h="5029200">
                <a:moveTo>
                  <a:pt x="72397" y="3378200"/>
                </a:moveTo>
                <a:lnTo>
                  <a:pt x="70604" y="3378200"/>
                </a:lnTo>
                <a:lnTo>
                  <a:pt x="69944" y="3365500"/>
                </a:lnTo>
                <a:lnTo>
                  <a:pt x="71902" y="3365500"/>
                </a:lnTo>
                <a:lnTo>
                  <a:pt x="72397" y="3378200"/>
                </a:lnTo>
                <a:close/>
              </a:path>
              <a:path w="404494" h="5029200">
                <a:moveTo>
                  <a:pt x="72542" y="3390900"/>
                </a:moveTo>
                <a:lnTo>
                  <a:pt x="71573" y="3390900"/>
                </a:lnTo>
                <a:lnTo>
                  <a:pt x="70604" y="3378200"/>
                </a:lnTo>
                <a:lnTo>
                  <a:pt x="73373" y="3378200"/>
                </a:lnTo>
                <a:lnTo>
                  <a:pt x="72542" y="3390900"/>
                </a:lnTo>
                <a:close/>
              </a:path>
              <a:path w="404494" h="5029200">
                <a:moveTo>
                  <a:pt x="380847" y="3390900"/>
                </a:moveTo>
                <a:lnTo>
                  <a:pt x="377929" y="3378200"/>
                </a:lnTo>
                <a:lnTo>
                  <a:pt x="379975" y="3378200"/>
                </a:lnTo>
                <a:lnTo>
                  <a:pt x="380847" y="3390900"/>
                </a:lnTo>
                <a:close/>
              </a:path>
              <a:path w="404494" h="5029200">
                <a:moveTo>
                  <a:pt x="68112" y="3454400"/>
                </a:moveTo>
                <a:lnTo>
                  <a:pt x="64374" y="3454400"/>
                </a:lnTo>
                <a:lnTo>
                  <a:pt x="63011" y="3441700"/>
                </a:lnTo>
                <a:lnTo>
                  <a:pt x="66450" y="3441700"/>
                </a:lnTo>
                <a:lnTo>
                  <a:pt x="68112" y="3454400"/>
                </a:lnTo>
                <a:close/>
              </a:path>
              <a:path w="404494" h="5029200">
                <a:moveTo>
                  <a:pt x="374063" y="3479800"/>
                </a:moveTo>
                <a:lnTo>
                  <a:pt x="373383" y="3471131"/>
                </a:lnTo>
                <a:lnTo>
                  <a:pt x="373371" y="3467100"/>
                </a:lnTo>
                <a:lnTo>
                  <a:pt x="374063" y="3479800"/>
                </a:lnTo>
                <a:close/>
              </a:path>
              <a:path w="404494" h="5029200">
                <a:moveTo>
                  <a:pt x="74684" y="3644900"/>
                </a:moveTo>
                <a:lnTo>
                  <a:pt x="54555" y="3644900"/>
                </a:lnTo>
                <a:lnTo>
                  <a:pt x="54895" y="3641718"/>
                </a:lnTo>
                <a:lnTo>
                  <a:pt x="61328" y="3632200"/>
                </a:lnTo>
                <a:lnTo>
                  <a:pt x="62146" y="3594100"/>
                </a:lnTo>
                <a:lnTo>
                  <a:pt x="60394" y="3568700"/>
                </a:lnTo>
                <a:lnTo>
                  <a:pt x="57240" y="3530600"/>
                </a:lnTo>
                <a:lnTo>
                  <a:pt x="53852" y="3505200"/>
                </a:lnTo>
                <a:lnTo>
                  <a:pt x="51731" y="3505200"/>
                </a:lnTo>
                <a:lnTo>
                  <a:pt x="49440" y="3492500"/>
                </a:lnTo>
                <a:lnTo>
                  <a:pt x="46552" y="3479800"/>
                </a:lnTo>
                <a:lnTo>
                  <a:pt x="63883" y="3479800"/>
                </a:lnTo>
                <a:lnTo>
                  <a:pt x="65533" y="3505200"/>
                </a:lnTo>
                <a:lnTo>
                  <a:pt x="67781" y="3543300"/>
                </a:lnTo>
                <a:lnTo>
                  <a:pt x="71573" y="3556000"/>
                </a:lnTo>
                <a:lnTo>
                  <a:pt x="78494" y="3556000"/>
                </a:lnTo>
                <a:lnTo>
                  <a:pt x="78127" y="3568700"/>
                </a:lnTo>
                <a:lnTo>
                  <a:pt x="78875" y="3581400"/>
                </a:lnTo>
                <a:lnTo>
                  <a:pt x="80790" y="3581400"/>
                </a:lnTo>
                <a:lnTo>
                  <a:pt x="77627" y="3606800"/>
                </a:lnTo>
                <a:lnTo>
                  <a:pt x="75778" y="3632200"/>
                </a:lnTo>
                <a:lnTo>
                  <a:pt x="74684" y="3644900"/>
                </a:lnTo>
                <a:close/>
              </a:path>
              <a:path w="404494" h="5029200">
                <a:moveTo>
                  <a:pt x="78494" y="3556000"/>
                </a:moveTo>
                <a:lnTo>
                  <a:pt x="74480" y="3556000"/>
                </a:lnTo>
                <a:lnTo>
                  <a:pt x="75726" y="3543300"/>
                </a:lnTo>
                <a:lnTo>
                  <a:pt x="77664" y="3543300"/>
                </a:lnTo>
                <a:lnTo>
                  <a:pt x="78494" y="3556000"/>
                </a:lnTo>
                <a:close/>
              </a:path>
              <a:path w="404494" h="5029200">
                <a:moveTo>
                  <a:pt x="80790" y="3581400"/>
                </a:moveTo>
                <a:lnTo>
                  <a:pt x="80402" y="3581400"/>
                </a:lnTo>
                <a:lnTo>
                  <a:pt x="82371" y="3568700"/>
                </a:lnTo>
                <a:lnTo>
                  <a:pt x="80790" y="3581400"/>
                </a:lnTo>
                <a:close/>
              </a:path>
              <a:path w="404494" h="5029200">
                <a:moveTo>
                  <a:pt x="53313" y="3644059"/>
                </a:moveTo>
                <a:lnTo>
                  <a:pt x="55191" y="3619500"/>
                </a:lnTo>
                <a:lnTo>
                  <a:pt x="55237" y="3594100"/>
                </a:lnTo>
                <a:lnTo>
                  <a:pt x="56307" y="3606800"/>
                </a:lnTo>
                <a:lnTo>
                  <a:pt x="55912" y="3632200"/>
                </a:lnTo>
                <a:lnTo>
                  <a:pt x="54895" y="3641718"/>
                </a:lnTo>
                <a:lnTo>
                  <a:pt x="53313" y="3644059"/>
                </a:lnTo>
                <a:close/>
              </a:path>
              <a:path w="404494" h="5029200">
                <a:moveTo>
                  <a:pt x="324208" y="4000500"/>
                </a:moveTo>
                <a:lnTo>
                  <a:pt x="322149" y="4000500"/>
                </a:lnTo>
                <a:lnTo>
                  <a:pt x="321996" y="3937000"/>
                </a:lnTo>
                <a:lnTo>
                  <a:pt x="323277" y="3873500"/>
                </a:lnTo>
                <a:lnTo>
                  <a:pt x="325073" y="3822700"/>
                </a:lnTo>
                <a:lnTo>
                  <a:pt x="326466" y="3771900"/>
                </a:lnTo>
                <a:lnTo>
                  <a:pt x="326536" y="3721100"/>
                </a:lnTo>
                <a:lnTo>
                  <a:pt x="324364" y="3670300"/>
                </a:lnTo>
                <a:lnTo>
                  <a:pt x="327792" y="3657600"/>
                </a:lnTo>
                <a:lnTo>
                  <a:pt x="333923" y="3657600"/>
                </a:lnTo>
                <a:lnTo>
                  <a:pt x="335716" y="3632200"/>
                </a:lnTo>
                <a:lnTo>
                  <a:pt x="372185" y="3632200"/>
                </a:lnTo>
                <a:lnTo>
                  <a:pt x="372679" y="3644900"/>
                </a:lnTo>
                <a:lnTo>
                  <a:pt x="376354" y="3644900"/>
                </a:lnTo>
                <a:lnTo>
                  <a:pt x="378242" y="3683000"/>
                </a:lnTo>
                <a:lnTo>
                  <a:pt x="379744" y="3733800"/>
                </a:lnTo>
                <a:lnTo>
                  <a:pt x="380499" y="3771900"/>
                </a:lnTo>
                <a:lnTo>
                  <a:pt x="380778" y="3822700"/>
                </a:lnTo>
                <a:lnTo>
                  <a:pt x="380849" y="3873500"/>
                </a:lnTo>
                <a:lnTo>
                  <a:pt x="380981" y="3924300"/>
                </a:lnTo>
                <a:lnTo>
                  <a:pt x="381445" y="3975100"/>
                </a:lnTo>
                <a:lnTo>
                  <a:pt x="381710" y="3987800"/>
                </a:lnTo>
                <a:lnTo>
                  <a:pt x="326579" y="3987800"/>
                </a:lnTo>
                <a:lnTo>
                  <a:pt x="324208" y="4000500"/>
                </a:lnTo>
                <a:close/>
              </a:path>
              <a:path w="404494" h="5029200">
                <a:moveTo>
                  <a:pt x="376354" y="3644900"/>
                </a:moveTo>
                <a:lnTo>
                  <a:pt x="372679" y="3644900"/>
                </a:lnTo>
                <a:lnTo>
                  <a:pt x="375725" y="3632200"/>
                </a:lnTo>
                <a:lnTo>
                  <a:pt x="376354" y="3644900"/>
                </a:lnTo>
                <a:close/>
              </a:path>
              <a:path w="404494" h="5029200">
                <a:moveTo>
                  <a:pt x="54821" y="3708400"/>
                </a:moveTo>
                <a:lnTo>
                  <a:pt x="50740" y="3683000"/>
                </a:lnTo>
                <a:lnTo>
                  <a:pt x="52278" y="3657600"/>
                </a:lnTo>
                <a:lnTo>
                  <a:pt x="53313" y="3644059"/>
                </a:lnTo>
                <a:lnTo>
                  <a:pt x="54895" y="3641718"/>
                </a:lnTo>
                <a:lnTo>
                  <a:pt x="54555" y="3644900"/>
                </a:lnTo>
                <a:lnTo>
                  <a:pt x="74684" y="3644900"/>
                </a:lnTo>
                <a:lnTo>
                  <a:pt x="73591" y="3657600"/>
                </a:lnTo>
                <a:lnTo>
                  <a:pt x="70713" y="3670300"/>
                </a:lnTo>
                <a:lnTo>
                  <a:pt x="60774" y="3670300"/>
                </a:lnTo>
                <a:lnTo>
                  <a:pt x="54821" y="3708400"/>
                </a:lnTo>
                <a:close/>
              </a:path>
              <a:path w="404494" h="5029200">
                <a:moveTo>
                  <a:pt x="53249" y="3644900"/>
                </a:moveTo>
                <a:lnTo>
                  <a:pt x="52745" y="3644900"/>
                </a:lnTo>
                <a:lnTo>
                  <a:pt x="53313" y="3644059"/>
                </a:lnTo>
                <a:lnTo>
                  <a:pt x="53249" y="3644900"/>
                </a:lnTo>
                <a:close/>
              </a:path>
              <a:path w="404494" h="5029200">
                <a:moveTo>
                  <a:pt x="71296" y="3810000"/>
                </a:moveTo>
                <a:lnTo>
                  <a:pt x="71423" y="3771900"/>
                </a:lnTo>
                <a:lnTo>
                  <a:pt x="68683" y="3733800"/>
                </a:lnTo>
                <a:lnTo>
                  <a:pt x="64618" y="3695700"/>
                </a:lnTo>
                <a:lnTo>
                  <a:pt x="60774" y="3670300"/>
                </a:lnTo>
                <a:lnTo>
                  <a:pt x="70713" y="3670300"/>
                </a:lnTo>
                <a:lnTo>
                  <a:pt x="67835" y="3683000"/>
                </a:lnTo>
                <a:lnTo>
                  <a:pt x="73558" y="3683000"/>
                </a:lnTo>
                <a:lnTo>
                  <a:pt x="74225" y="3695700"/>
                </a:lnTo>
                <a:lnTo>
                  <a:pt x="74264" y="3733800"/>
                </a:lnTo>
                <a:lnTo>
                  <a:pt x="75432" y="3759200"/>
                </a:lnTo>
                <a:lnTo>
                  <a:pt x="80156" y="3759200"/>
                </a:lnTo>
                <a:lnTo>
                  <a:pt x="75812" y="3771900"/>
                </a:lnTo>
                <a:lnTo>
                  <a:pt x="75206" y="3784600"/>
                </a:lnTo>
                <a:lnTo>
                  <a:pt x="74860" y="3797300"/>
                </a:lnTo>
                <a:lnTo>
                  <a:pt x="71296" y="3810000"/>
                </a:lnTo>
                <a:close/>
              </a:path>
              <a:path w="404494" h="5029200">
                <a:moveTo>
                  <a:pt x="73558" y="3683000"/>
                </a:moveTo>
                <a:lnTo>
                  <a:pt x="67835" y="3683000"/>
                </a:lnTo>
                <a:lnTo>
                  <a:pt x="72890" y="3670300"/>
                </a:lnTo>
                <a:lnTo>
                  <a:pt x="73558" y="3683000"/>
                </a:lnTo>
                <a:close/>
              </a:path>
              <a:path w="404494" h="5029200">
                <a:moveTo>
                  <a:pt x="374340" y="4127500"/>
                </a:moveTo>
                <a:lnTo>
                  <a:pt x="325333" y="4127500"/>
                </a:lnTo>
                <a:lnTo>
                  <a:pt x="328186" y="4102100"/>
                </a:lnTo>
                <a:lnTo>
                  <a:pt x="326146" y="4089400"/>
                </a:lnTo>
                <a:lnTo>
                  <a:pt x="322315" y="4076700"/>
                </a:lnTo>
                <a:lnTo>
                  <a:pt x="319795" y="4064000"/>
                </a:lnTo>
                <a:lnTo>
                  <a:pt x="331840" y="4000500"/>
                </a:lnTo>
                <a:lnTo>
                  <a:pt x="329157" y="3987800"/>
                </a:lnTo>
                <a:lnTo>
                  <a:pt x="381710" y="3987800"/>
                </a:lnTo>
                <a:lnTo>
                  <a:pt x="382508" y="4025900"/>
                </a:lnTo>
                <a:lnTo>
                  <a:pt x="385897" y="4025900"/>
                </a:lnTo>
                <a:lnTo>
                  <a:pt x="386315" y="4038600"/>
                </a:lnTo>
                <a:lnTo>
                  <a:pt x="386947" y="4076700"/>
                </a:lnTo>
                <a:lnTo>
                  <a:pt x="381018" y="4076700"/>
                </a:lnTo>
                <a:lnTo>
                  <a:pt x="378130" y="4089400"/>
                </a:lnTo>
                <a:lnTo>
                  <a:pt x="375735" y="4102100"/>
                </a:lnTo>
                <a:lnTo>
                  <a:pt x="374340" y="4127500"/>
                </a:lnTo>
                <a:close/>
              </a:path>
              <a:path w="404494" h="5029200">
                <a:moveTo>
                  <a:pt x="385897" y="4025900"/>
                </a:moveTo>
                <a:lnTo>
                  <a:pt x="382508" y="4025900"/>
                </a:lnTo>
                <a:lnTo>
                  <a:pt x="385000" y="3987800"/>
                </a:lnTo>
                <a:lnTo>
                  <a:pt x="385061" y="4000500"/>
                </a:lnTo>
                <a:lnTo>
                  <a:pt x="385897" y="4025900"/>
                </a:lnTo>
                <a:close/>
              </a:path>
              <a:path w="404494" h="5029200">
                <a:moveTo>
                  <a:pt x="385138" y="4102100"/>
                </a:moveTo>
                <a:lnTo>
                  <a:pt x="384769" y="4102100"/>
                </a:lnTo>
                <a:lnTo>
                  <a:pt x="384256" y="4089400"/>
                </a:lnTo>
                <a:lnTo>
                  <a:pt x="383873" y="4076700"/>
                </a:lnTo>
                <a:lnTo>
                  <a:pt x="386947" y="4076700"/>
                </a:lnTo>
                <a:lnTo>
                  <a:pt x="385138" y="4102100"/>
                </a:lnTo>
                <a:close/>
              </a:path>
              <a:path w="404494" h="5029200">
                <a:moveTo>
                  <a:pt x="318688" y="4838700"/>
                </a:moveTo>
                <a:lnTo>
                  <a:pt x="322820" y="4787900"/>
                </a:lnTo>
                <a:lnTo>
                  <a:pt x="325779" y="4737100"/>
                </a:lnTo>
                <a:lnTo>
                  <a:pt x="327732" y="4686300"/>
                </a:lnTo>
                <a:lnTo>
                  <a:pt x="328850" y="4635500"/>
                </a:lnTo>
                <a:lnTo>
                  <a:pt x="329188" y="4597400"/>
                </a:lnTo>
                <a:lnTo>
                  <a:pt x="329255" y="4533900"/>
                </a:lnTo>
                <a:lnTo>
                  <a:pt x="328880" y="4483100"/>
                </a:lnTo>
                <a:lnTo>
                  <a:pt x="327824" y="4381500"/>
                </a:lnTo>
                <a:lnTo>
                  <a:pt x="327480" y="4330700"/>
                </a:lnTo>
                <a:lnTo>
                  <a:pt x="327486" y="4279900"/>
                </a:lnTo>
                <a:lnTo>
                  <a:pt x="328009" y="4229100"/>
                </a:lnTo>
                <a:lnTo>
                  <a:pt x="329219" y="4178300"/>
                </a:lnTo>
                <a:lnTo>
                  <a:pt x="331286" y="4127500"/>
                </a:lnTo>
                <a:lnTo>
                  <a:pt x="379601" y="4127500"/>
                </a:lnTo>
                <a:lnTo>
                  <a:pt x="375586" y="4140200"/>
                </a:lnTo>
                <a:lnTo>
                  <a:pt x="376696" y="4165600"/>
                </a:lnTo>
                <a:lnTo>
                  <a:pt x="382468" y="4165600"/>
                </a:lnTo>
                <a:lnTo>
                  <a:pt x="383062" y="4178300"/>
                </a:lnTo>
                <a:lnTo>
                  <a:pt x="376945" y="4203700"/>
                </a:lnTo>
                <a:lnTo>
                  <a:pt x="374962" y="4254500"/>
                </a:lnTo>
                <a:lnTo>
                  <a:pt x="374500" y="4318000"/>
                </a:lnTo>
                <a:lnTo>
                  <a:pt x="372948" y="4368800"/>
                </a:lnTo>
                <a:lnTo>
                  <a:pt x="367695" y="4406900"/>
                </a:lnTo>
                <a:lnTo>
                  <a:pt x="380864" y="4406900"/>
                </a:lnTo>
                <a:lnTo>
                  <a:pt x="379273" y="4457700"/>
                </a:lnTo>
                <a:lnTo>
                  <a:pt x="377211" y="4508500"/>
                </a:lnTo>
                <a:lnTo>
                  <a:pt x="375326" y="4559300"/>
                </a:lnTo>
                <a:lnTo>
                  <a:pt x="373868" y="4597400"/>
                </a:lnTo>
                <a:lnTo>
                  <a:pt x="373087" y="4648200"/>
                </a:lnTo>
                <a:lnTo>
                  <a:pt x="373203" y="4699000"/>
                </a:lnTo>
                <a:lnTo>
                  <a:pt x="371848" y="4699000"/>
                </a:lnTo>
                <a:lnTo>
                  <a:pt x="370611" y="4724400"/>
                </a:lnTo>
                <a:lnTo>
                  <a:pt x="370879" y="4749800"/>
                </a:lnTo>
                <a:lnTo>
                  <a:pt x="372705" y="4775200"/>
                </a:lnTo>
                <a:lnTo>
                  <a:pt x="368802" y="4775200"/>
                </a:lnTo>
                <a:lnTo>
                  <a:pt x="373110" y="4826000"/>
                </a:lnTo>
                <a:lnTo>
                  <a:pt x="321497" y="4826000"/>
                </a:lnTo>
                <a:lnTo>
                  <a:pt x="318688" y="4838700"/>
                </a:lnTo>
                <a:close/>
              </a:path>
              <a:path w="404494" h="5029200">
                <a:moveTo>
                  <a:pt x="382468" y="4165600"/>
                </a:moveTo>
                <a:lnTo>
                  <a:pt x="376696" y="4165600"/>
                </a:lnTo>
                <a:lnTo>
                  <a:pt x="381874" y="4152900"/>
                </a:lnTo>
                <a:lnTo>
                  <a:pt x="382468" y="4165600"/>
                </a:lnTo>
                <a:close/>
              </a:path>
              <a:path w="404494" h="5029200">
                <a:moveTo>
                  <a:pt x="374617" y="4406900"/>
                </a:moveTo>
                <a:lnTo>
                  <a:pt x="372703" y="4406900"/>
                </a:lnTo>
                <a:lnTo>
                  <a:pt x="373804" y="4381500"/>
                </a:lnTo>
                <a:lnTo>
                  <a:pt x="374723" y="4356100"/>
                </a:lnTo>
                <a:lnTo>
                  <a:pt x="379186" y="4356100"/>
                </a:lnTo>
                <a:lnTo>
                  <a:pt x="376642" y="4381500"/>
                </a:lnTo>
                <a:lnTo>
                  <a:pt x="375506" y="4394200"/>
                </a:lnTo>
                <a:lnTo>
                  <a:pt x="374617" y="4406900"/>
                </a:lnTo>
                <a:close/>
              </a:path>
              <a:path w="404494" h="5029200">
                <a:moveTo>
                  <a:pt x="380864" y="4406900"/>
                </a:moveTo>
                <a:lnTo>
                  <a:pt x="374617" y="4406900"/>
                </a:lnTo>
                <a:lnTo>
                  <a:pt x="381262" y="4394200"/>
                </a:lnTo>
                <a:lnTo>
                  <a:pt x="380864" y="4406900"/>
                </a:lnTo>
                <a:close/>
              </a:path>
              <a:path w="404494" h="5029200">
                <a:moveTo>
                  <a:pt x="373233" y="4711700"/>
                </a:moveTo>
                <a:lnTo>
                  <a:pt x="371848" y="4699000"/>
                </a:lnTo>
                <a:lnTo>
                  <a:pt x="373203" y="4699000"/>
                </a:lnTo>
                <a:lnTo>
                  <a:pt x="373233" y="4711700"/>
                </a:lnTo>
                <a:close/>
              </a:path>
              <a:path w="404494" h="5029200">
                <a:moveTo>
                  <a:pt x="376140" y="4787900"/>
                </a:moveTo>
                <a:lnTo>
                  <a:pt x="374098" y="4787900"/>
                </a:lnTo>
                <a:lnTo>
                  <a:pt x="372367" y="4775200"/>
                </a:lnTo>
                <a:lnTo>
                  <a:pt x="372705" y="4775200"/>
                </a:lnTo>
                <a:lnTo>
                  <a:pt x="376140" y="4787900"/>
                </a:lnTo>
                <a:close/>
              </a:path>
              <a:path w="404494" h="5029200">
                <a:moveTo>
                  <a:pt x="344916" y="5029200"/>
                </a:moveTo>
                <a:lnTo>
                  <a:pt x="329442" y="5029200"/>
                </a:lnTo>
                <a:lnTo>
                  <a:pt x="328305" y="4965700"/>
                </a:lnTo>
                <a:lnTo>
                  <a:pt x="324225" y="4953000"/>
                </a:lnTo>
                <a:lnTo>
                  <a:pt x="333362" y="4851400"/>
                </a:lnTo>
                <a:lnTo>
                  <a:pt x="327894" y="4851400"/>
                </a:lnTo>
                <a:lnTo>
                  <a:pt x="325536" y="4838700"/>
                </a:lnTo>
                <a:lnTo>
                  <a:pt x="323847" y="4838700"/>
                </a:lnTo>
                <a:lnTo>
                  <a:pt x="323100" y="4826000"/>
                </a:lnTo>
                <a:lnTo>
                  <a:pt x="373110" y="4826000"/>
                </a:lnTo>
                <a:lnTo>
                  <a:pt x="374186" y="4838700"/>
                </a:lnTo>
                <a:lnTo>
                  <a:pt x="325536" y="4838700"/>
                </a:lnTo>
                <a:lnTo>
                  <a:pt x="324087" y="4851400"/>
                </a:lnTo>
                <a:lnTo>
                  <a:pt x="373251" y="4851400"/>
                </a:lnTo>
                <a:lnTo>
                  <a:pt x="370446" y="4889500"/>
                </a:lnTo>
                <a:lnTo>
                  <a:pt x="365746" y="4940300"/>
                </a:lnTo>
                <a:lnTo>
                  <a:pt x="368249" y="4978400"/>
                </a:lnTo>
                <a:lnTo>
                  <a:pt x="358435" y="4991100"/>
                </a:lnTo>
                <a:lnTo>
                  <a:pt x="349023" y="5016500"/>
                </a:lnTo>
                <a:lnTo>
                  <a:pt x="344916" y="502920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359435" y="2230382"/>
            <a:ext cx="3810" cy="10795"/>
          </a:xfrm>
          <a:custGeom>
            <a:avLst/>
            <a:gdLst/>
            <a:ahLst/>
            <a:cxnLst/>
            <a:rect l="l" t="t" r="r" b="b"/>
            <a:pathLst>
              <a:path w="3809" h="10794">
                <a:moveTo>
                  <a:pt x="0" y="10604"/>
                </a:moveTo>
                <a:lnTo>
                  <a:pt x="1245" y="0"/>
                </a:lnTo>
                <a:lnTo>
                  <a:pt x="2491" y="55"/>
                </a:lnTo>
                <a:lnTo>
                  <a:pt x="3599" y="5136"/>
                </a:lnTo>
                <a:lnTo>
                  <a:pt x="2353" y="6008"/>
                </a:lnTo>
                <a:lnTo>
                  <a:pt x="1107" y="6977"/>
                </a:lnTo>
                <a:lnTo>
                  <a:pt x="0" y="1060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730453" y="3252620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245" y="4014"/>
                </a:moveTo>
                <a:lnTo>
                  <a:pt x="0" y="2076"/>
                </a:lnTo>
                <a:lnTo>
                  <a:pt x="138" y="0"/>
                </a:lnTo>
                <a:lnTo>
                  <a:pt x="1245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355559" y="4266689"/>
            <a:ext cx="3810" cy="24765"/>
          </a:xfrm>
          <a:custGeom>
            <a:avLst/>
            <a:gdLst/>
            <a:ahLst/>
            <a:cxnLst/>
            <a:rect l="l" t="t" r="r" b="b"/>
            <a:pathLst>
              <a:path w="3809" h="24764">
                <a:moveTo>
                  <a:pt x="0" y="24226"/>
                </a:moveTo>
                <a:lnTo>
                  <a:pt x="415" y="5537"/>
                </a:lnTo>
                <a:lnTo>
                  <a:pt x="1799" y="0"/>
                </a:lnTo>
                <a:lnTo>
                  <a:pt x="3460" y="692"/>
                </a:lnTo>
                <a:lnTo>
                  <a:pt x="2215" y="5260"/>
                </a:lnTo>
                <a:lnTo>
                  <a:pt x="969" y="12044"/>
                </a:lnTo>
                <a:lnTo>
                  <a:pt x="0" y="2422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419518" y="5484266"/>
            <a:ext cx="4445" cy="38100"/>
          </a:xfrm>
          <a:custGeom>
            <a:avLst/>
            <a:gdLst/>
            <a:ahLst/>
            <a:cxnLst/>
            <a:rect l="l" t="t" r="r" b="b"/>
            <a:pathLst>
              <a:path w="4444" h="38100">
                <a:moveTo>
                  <a:pt x="0" y="34194"/>
                </a:moveTo>
                <a:lnTo>
                  <a:pt x="904" y="27246"/>
                </a:lnTo>
                <a:lnTo>
                  <a:pt x="1678" y="20523"/>
                </a:lnTo>
                <a:lnTo>
                  <a:pt x="2199" y="11806"/>
                </a:lnTo>
                <a:lnTo>
                  <a:pt x="2215" y="0"/>
                </a:lnTo>
                <a:lnTo>
                  <a:pt x="3450" y="26026"/>
                </a:lnTo>
                <a:lnTo>
                  <a:pt x="3423" y="27527"/>
                </a:lnTo>
                <a:lnTo>
                  <a:pt x="1661" y="33363"/>
                </a:lnTo>
                <a:lnTo>
                  <a:pt x="0" y="34194"/>
                </a:lnTo>
                <a:close/>
              </a:path>
              <a:path w="4444" h="38100">
                <a:moveTo>
                  <a:pt x="4014" y="37928"/>
                </a:moveTo>
                <a:lnTo>
                  <a:pt x="3507" y="27246"/>
                </a:lnTo>
                <a:lnTo>
                  <a:pt x="3876" y="26026"/>
                </a:lnTo>
                <a:lnTo>
                  <a:pt x="4014" y="3792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382277" y="5840343"/>
            <a:ext cx="4445" cy="28575"/>
          </a:xfrm>
          <a:custGeom>
            <a:avLst/>
            <a:gdLst/>
            <a:ahLst/>
            <a:cxnLst/>
            <a:rect l="l" t="t" r="r" b="b"/>
            <a:pathLst>
              <a:path w="4444" h="28575">
                <a:moveTo>
                  <a:pt x="830" y="28369"/>
                </a:moveTo>
                <a:lnTo>
                  <a:pt x="0" y="22831"/>
                </a:lnTo>
                <a:lnTo>
                  <a:pt x="692" y="16740"/>
                </a:lnTo>
                <a:lnTo>
                  <a:pt x="0" y="11202"/>
                </a:lnTo>
                <a:lnTo>
                  <a:pt x="1111" y="0"/>
                </a:lnTo>
                <a:lnTo>
                  <a:pt x="2353" y="1010"/>
                </a:lnTo>
                <a:lnTo>
                  <a:pt x="3392" y="11202"/>
                </a:lnTo>
                <a:lnTo>
                  <a:pt x="3876" y="26846"/>
                </a:lnTo>
                <a:lnTo>
                  <a:pt x="830" y="283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397506" y="5557362"/>
            <a:ext cx="6985" cy="53340"/>
          </a:xfrm>
          <a:custGeom>
            <a:avLst/>
            <a:gdLst/>
            <a:ahLst/>
            <a:cxnLst/>
            <a:rect l="l" t="t" r="r" b="b"/>
            <a:pathLst>
              <a:path w="6984" h="53339">
                <a:moveTo>
                  <a:pt x="1107" y="53299"/>
                </a:moveTo>
                <a:lnTo>
                  <a:pt x="333" y="34185"/>
                </a:lnTo>
                <a:lnTo>
                  <a:pt x="0" y="17824"/>
                </a:lnTo>
                <a:lnTo>
                  <a:pt x="912" y="5875"/>
                </a:lnTo>
                <a:lnTo>
                  <a:pt x="3876" y="0"/>
                </a:lnTo>
                <a:lnTo>
                  <a:pt x="5604" y="20616"/>
                </a:lnTo>
                <a:lnTo>
                  <a:pt x="6385" y="37846"/>
                </a:lnTo>
                <a:lnTo>
                  <a:pt x="5219" y="48300"/>
                </a:lnTo>
                <a:lnTo>
                  <a:pt x="1107" y="48592"/>
                </a:lnTo>
                <a:lnTo>
                  <a:pt x="1107" y="532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398890" y="5616891"/>
            <a:ext cx="1905" cy="24765"/>
          </a:xfrm>
          <a:custGeom>
            <a:avLst/>
            <a:gdLst/>
            <a:ahLst/>
            <a:cxnLst/>
            <a:rect l="l" t="t" r="r" b="b"/>
            <a:pathLst>
              <a:path w="1905" h="24764">
                <a:moveTo>
                  <a:pt x="138" y="24503"/>
                </a:moveTo>
                <a:lnTo>
                  <a:pt x="335" y="18896"/>
                </a:lnTo>
                <a:lnTo>
                  <a:pt x="313" y="10408"/>
                </a:lnTo>
                <a:lnTo>
                  <a:pt x="277" y="8167"/>
                </a:lnTo>
                <a:lnTo>
                  <a:pt x="0" y="0"/>
                </a:lnTo>
                <a:lnTo>
                  <a:pt x="800" y="10408"/>
                </a:lnTo>
                <a:lnTo>
                  <a:pt x="1522" y="18896"/>
                </a:lnTo>
                <a:lnTo>
                  <a:pt x="1518" y="24062"/>
                </a:lnTo>
                <a:lnTo>
                  <a:pt x="138" y="245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415918" y="5258706"/>
            <a:ext cx="6985" cy="40005"/>
          </a:xfrm>
          <a:custGeom>
            <a:avLst/>
            <a:gdLst/>
            <a:ahLst/>
            <a:cxnLst/>
            <a:rect l="l" t="t" r="r" b="b"/>
            <a:pathLst>
              <a:path w="6984" h="40004">
                <a:moveTo>
                  <a:pt x="4845" y="39773"/>
                </a:moveTo>
                <a:lnTo>
                  <a:pt x="4867" y="36230"/>
                </a:lnTo>
                <a:lnTo>
                  <a:pt x="2734" y="34374"/>
                </a:lnTo>
                <a:lnTo>
                  <a:pt x="445" y="31480"/>
                </a:lnTo>
                <a:lnTo>
                  <a:pt x="0" y="24822"/>
                </a:lnTo>
                <a:lnTo>
                  <a:pt x="192" y="0"/>
                </a:lnTo>
                <a:lnTo>
                  <a:pt x="3720" y="11687"/>
                </a:lnTo>
                <a:lnTo>
                  <a:pt x="6599" y="33679"/>
                </a:lnTo>
                <a:lnTo>
                  <a:pt x="4845" y="3977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382831" y="5554454"/>
            <a:ext cx="6985" cy="24765"/>
          </a:xfrm>
          <a:custGeom>
            <a:avLst/>
            <a:gdLst/>
            <a:ahLst/>
            <a:cxnLst/>
            <a:rect l="l" t="t" r="r" b="b"/>
            <a:pathLst>
              <a:path w="6984" h="24764">
                <a:moveTo>
                  <a:pt x="0" y="24365"/>
                </a:moveTo>
                <a:lnTo>
                  <a:pt x="1384" y="0"/>
                </a:lnTo>
                <a:lnTo>
                  <a:pt x="6921" y="14813"/>
                </a:lnTo>
                <a:lnTo>
                  <a:pt x="0" y="243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86015" y="5369084"/>
            <a:ext cx="3175" cy="53975"/>
          </a:xfrm>
          <a:custGeom>
            <a:avLst/>
            <a:gdLst/>
            <a:ahLst/>
            <a:cxnLst/>
            <a:rect l="l" t="t" r="r" b="b"/>
            <a:pathLst>
              <a:path w="3175" h="53975">
                <a:moveTo>
                  <a:pt x="2353" y="53852"/>
                </a:moveTo>
                <a:lnTo>
                  <a:pt x="1799" y="47207"/>
                </a:lnTo>
                <a:lnTo>
                  <a:pt x="1107" y="41808"/>
                </a:lnTo>
                <a:lnTo>
                  <a:pt x="25" y="41808"/>
                </a:lnTo>
                <a:lnTo>
                  <a:pt x="1938" y="0"/>
                </a:lnTo>
                <a:lnTo>
                  <a:pt x="2918" y="4267"/>
                </a:lnTo>
                <a:lnTo>
                  <a:pt x="3028" y="16698"/>
                </a:lnTo>
                <a:lnTo>
                  <a:pt x="2572" y="41808"/>
                </a:lnTo>
                <a:lnTo>
                  <a:pt x="1107" y="41808"/>
                </a:lnTo>
                <a:lnTo>
                  <a:pt x="0" y="42362"/>
                </a:lnTo>
                <a:lnTo>
                  <a:pt x="2562" y="42362"/>
                </a:lnTo>
                <a:lnTo>
                  <a:pt x="2353" y="538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388369" y="5422937"/>
            <a:ext cx="1270" cy="34290"/>
          </a:xfrm>
          <a:custGeom>
            <a:avLst/>
            <a:gdLst/>
            <a:ahLst/>
            <a:cxnLst/>
            <a:rect l="l" t="t" r="r" b="b"/>
            <a:pathLst>
              <a:path w="1269" h="34289">
                <a:moveTo>
                  <a:pt x="1107" y="34055"/>
                </a:moveTo>
                <a:lnTo>
                  <a:pt x="447" y="27488"/>
                </a:lnTo>
                <a:lnTo>
                  <a:pt x="86" y="19312"/>
                </a:lnTo>
                <a:lnTo>
                  <a:pt x="0" y="0"/>
                </a:lnTo>
                <a:lnTo>
                  <a:pt x="503" y="8844"/>
                </a:lnTo>
                <a:lnTo>
                  <a:pt x="833" y="19312"/>
                </a:lnTo>
                <a:lnTo>
                  <a:pt x="992" y="27157"/>
                </a:lnTo>
                <a:lnTo>
                  <a:pt x="1107" y="340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380755" y="5478312"/>
            <a:ext cx="2540" cy="42545"/>
          </a:xfrm>
          <a:custGeom>
            <a:avLst/>
            <a:gdLst/>
            <a:ahLst/>
            <a:cxnLst/>
            <a:rect l="l" t="t" r="r" b="b"/>
            <a:pathLst>
              <a:path w="2540" h="42545">
                <a:moveTo>
                  <a:pt x="0" y="42501"/>
                </a:moveTo>
                <a:lnTo>
                  <a:pt x="1938" y="0"/>
                </a:lnTo>
                <a:lnTo>
                  <a:pt x="1384" y="29903"/>
                </a:lnTo>
                <a:lnTo>
                  <a:pt x="0" y="425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384069" y="4865670"/>
            <a:ext cx="5715" cy="48260"/>
          </a:xfrm>
          <a:custGeom>
            <a:avLst/>
            <a:gdLst/>
            <a:ahLst/>
            <a:cxnLst/>
            <a:rect l="l" t="t" r="r" b="b"/>
            <a:pathLst>
              <a:path w="5715" h="48260">
                <a:moveTo>
                  <a:pt x="3672" y="48066"/>
                </a:moveTo>
                <a:lnTo>
                  <a:pt x="2500" y="43050"/>
                </a:lnTo>
                <a:lnTo>
                  <a:pt x="285" y="25658"/>
                </a:lnTo>
                <a:lnTo>
                  <a:pt x="0" y="13818"/>
                </a:lnTo>
                <a:lnTo>
                  <a:pt x="493" y="4858"/>
                </a:lnTo>
                <a:lnTo>
                  <a:pt x="1609" y="0"/>
                </a:lnTo>
                <a:lnTo>
                  <a:pt x="3192" y="462"/>
                </a:lnTo>
                <a:lnTo>
                  <a:pt x="5130" y="46840"/>
                </a:lnTo>
                <a:lnTo>
                  <a:pt x="3672" y="4806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366911" y="5030876"/>
            <a:ext cx="8890" cy="22225"/>
          </a:xfrm>
          <a:custGeom>
            <a:avLst/>
            <a:gdLst/>
            <a:ahLst/>
            <a:cxnLst/>
            <a:rect l="l" t="t" r="r" b="b"/>
            <a:pathLst>
              <a:path w="8890" h="22225">
                <a:moveTo>
                  <a:pt x="3322" y="21873"/>
                </a:moveTo>
                <a:lnTo>
                  <a:pt x="0" y="0"/>
                </a:lnTo>
                <a:lnTo>
                  <a:pt x="8583" y="1384"/>
                </a:lnTo>
                <a:lnTo>
                  <a:pt x="6368" y="8444"/>
                </a:lnTo>
                <a:lnTo>
                  <a:pt x="4706" y="9275"/>
                </a:lnTo>
                <a:lnTo>
                  <a:pt x="3322" y="2187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361927" y="4884906"/>
            <a:ext cx="6985" cy="50165"/>
          </a:xfrm>
          <a:custGeom>
            <a:avLst/>
            <a:gdLst/>
            <a:ahLst/>
            <a:cxnLst/>
            <a:rect l="l" t="t" r="r" b="b"/>
            <a:pathLst>
              <a:path w="6984" h="50164">
                <a:moveTo>
                  <a:pt x="4886" y="49976"/>
                </a:moveTo>
                <a:lnTo>
                  <a:pt x="3339" y="46137"/>
                </a:lnTo>
                <a:lnTo>
                  <a:pt x="1715" y="33446"/>
                </a:lnTo>
                <a:lnTo>
                  <a:pt x="0" y="24142"/>
                </a:lnTo>
                <a:lnTo>
                  <a:pt x="430" y="0"/>
                </a:lnTo>
                <a:lnTo>
                  <a:pt x="2094" y="4605"/>
                </a:lnTo>
                <a:lnTo>
                  <a:pt x="4302" y="21124"/>
                </a:lnTo>
                <a:lnTo>
                  <a:pt x="6368" y="32725"/>
                </a:lnTo>
                <a:lnTo>
                  <a:pt x="4886" y="499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379093" y="4219205"/>
            <a:ext cx="14604" cy="12065"/>
          </a:xfrm>
          <a:custGeom>
            <a:avLst/>
            <a:gdLst/>
            <a:ahLst/>
            <a:cxnLst/>
            <a:rect l="l" t="t" r="r" b="b"/>
            <a:pathLst>
              <a:path w="14605" h="12064">
                <a:moveTo>
                  <a:pt x="138" y="11905"/>
                </a:moveTo>
                <a:lnTo>
                  <a:pt x="0" y="0"/>
                </a:lnTo>
                <a:lnTo>
                  <a:pt x="14259" y="10105"/>
                </a:lnTo>
                <a:lnTo>
                  <a:pt x="138" y="1190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345210" y="3598200"/>
            <a:ext cx="11430" cy="68580"/>
          </a:xfrm>
          <a:custGeom>
            <a:avLst/>
            <a:gdLst/>
            <a:ahLst/>
            <a:cxnLst/>
            <a:rect l="l" t="t" r="r" b="b"/>
            <a:pathLst>
              <a:path w="11430" h="68579">
                <a:moveTo>
                  <a:pt x="4672" y="68216"/>
                </a:moveTo>
                <a:lnTo>
                  <a:pt x="5243" y="45237"/>
                </a:lnTo>
                <a:lnTo>
                  <a:pt x="2699" y="38884"/>
                </a:lnTo>
                <a:lnTo>
                  <a:pt x="0" y="31518"/>
                </a:lnTo>
                <a:lnTo>
                  <a:pt x="103" y="5502"/>
                </a:lnTo>
                <a:lnTo>
                  <a:pt x="5278" y="0"/>
                </a:lnTo>
                <a:lnTo>
                  <a:pt x="7752" y="5087"/>
                </a:lnTo>
                <a:lnTo>
                  <a:pt x="9137" y="19208"/>
                </a:lnTo>
                <a:lnTo>
                  <a:pt x="11040" y="40805"/>
                </a:lnTo>
                <a:lnTo>
                  <a:pt x="9286" y="41350"/>
                </a:lnTo>
                <a:lnTo>
                  <a:pt x="8012" y="54406"/>
                </a:lnTo>
                <a:lnTo>
                  <a:pt x="6660" y="67515"/>
                </a:lnTo>
                <a:lnTo>
                  <a:pt x="4672" y="6821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356251" y="3639005"/>
            <a:ext cx="2540" cy="17145"/>
          </a:xfrm>
          <a:custGeom>
            <a:avLst/>
            <a:gdLst/>
            <a:ahLst/>
            <a:cxnLst/>
            <a:rect l="l" t="t" r="r" b="b"/>
            <a:pathLst>
              <a:path w="2540" h="17145">
                <a:moveTo>
                  <a:pt x="2076" y="17028"/>
                </a:moveTo>
                <a:lnTo>
                  <a:pt x="1245" y="11075"/>
                </a:lnTo>
                <a:lnTo>
                  <a:pt x="553" y="5399"/>
                </a:lnTo>
                <a:lnTo>
                  <a:pt x="0" y="0"/>
                </a:lnTo>
                <a:lnTo>
                  <a:pt x="553" y="2907"/>
                </a:lnTo>
                <a:lnTo>
                  <a:pt x="1245" y="7475"/>
                </a:lnTo>
                <a:lnTo>
                  <a:pt x="2076" y="1702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657241" y="6842219"/>
            <a:ext cx="3175" cy="15875"/>
          </a:xfrm>
          <a:custGeom>
            <a:avLst/>
            <a:gdLst/>
            <a:ahLst/>
            <a:cxnLst/>
            <a:rect l="l" t="t" r="r" b="b"/>
            <a:pathLst>
              <a:path w="3175" h="15875">
                <a:moveTo>
                  <a:pt x="2338" y="15780"/>
                </a:moveTo>
                <a:lnTo>
                  <a:pt x="0" y="15780"/>
                </a:lnTo>
                <a:lnTo>
                  <a:pt x="1361" y="0"/>
                </a:lnTo>
                <a:lnTo>
                  <a:pt x="3022" y="12459"/>
                </a:lnTo>
                <a:lnTo>
                  <a:pt x="2338" y="1578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735714" y="2081559"/>
            <a:ext cx="5715" cy="30480"/>
          </a:xfrm>
          <a:custGeom>
            <a:avLst/>
            <a:gdLst/>
            <a:ahLst/>
            <a:cxnLst/>
            <a:rect l="l" t="t" r="r" b="b"/>
            <a:pathLst>
              <a:path w="5714" h="30480">
                <a:moveTo>
                  <a:pt x="0" y="30345"/>
                </a:moveTo>
                <a:lnTo>
                  <a:pt x="298" y="19372"/>
                </a:lnTo>
                <a:lnTo>
                  <a:pt x="726" y="11014"/>
                </a:lnTo>
                <a:lnTo>
                  <a:pt x="1518" y="4735"/>
                </a:lnTo>
                <a:lnTo>
                  <a:pt x="2907" y="0"/>
                </a:lnTo>
                <a:lnTo>
                  <a:pt x="5122" y="2713"/>
                </a:lnTo>
                <a:lnTo>
                  <a:pt x="0" y="303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26161" y="2554967"/>
            <a:ext cx="8255" cy="15875"/>
          </a:xfrm>
          <a:custGeom>
            <a:avLst/>
            <a:gdLst/>
            <a:ahLst/>
            <a:cxnLst/>
            <a:rect l="l" t="t" r="r" b="b"/>
            <a:pathLst>
              <a:path w="8255" h="15875">
                <a:moveTo>
                  <a:pt x="0" y="15408"/>
                </a:moveTo>
                <a:lnTo>
                  <a:pt x="8167" y="0"/>
                </a:lnTo>
                <a:lnTo>
                  <a:pt x="7890" y="8264"/>
                </a:lnTo>
                <a:lnTo>
                  <a:pt x="0" y="1540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40213" y="2913028"/>
            <a:ext cx="4445" cy="52705"/>
          </a:xfrm>
          <a:custGeom>
            <a:avLst/>
            <a:gdLst/>
            <a:ahLst/>
            <a:cxnLst/>
            <a:rect l="l" t="t" r="r" b="b"/>
            <a:pathLst>
              <a:path w="4444" h="52705">
                <a:moveTo>
                  <a:pt x="4222" y="52191"/>
                </a:moveTo>
                <a:lnTo>
                  <a:pt x="0" y="50928"/>
                </a:lnTo>
                <a:lnTo>
                  <a:pt x="449" y="41151"/>
                </a:lnTo>
                <a:lnTo>
                  <a:pt x="2509" y="23846"/>
                </a:lnTo>
                <a:lnTo>
                  <a:pt x="3114" y="0"/>
                </a:lnTo>
                <a:lnTo>
                  <a:pt x="3229" y="12788"/>
                </a:lnTo>
                <a:lnTo>
                  <a:pt x="3720" y="26095"/>
                </a:lnTo>
                <a:lnTo>
                  <a:pt x="4185" y="39403"/>
                </a:lnTo>
                <a:lnTo>
                  <a:pt x="4222" y="521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0" y="2067242"/>
            <a:ext cx="3676664" cy="4281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0" y="2164390"/>
            <a:ext cx="3579439" cy="4088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98890" y="2724279"/>
            <a:ext cx="277432" cy="2403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68248" y="2996783"/>
            <a:ext cx="2540" cy="8255"/>
          </a:xfrm>
          <a:custGeom>
            <a:avLst/>
            <a:gdLst/>
            <a:ahLst/>
            <a:cxnLst/>
            <a:rect l="l" t="t" r="r" b="b"/>
            <a:pathLst>
              <a:path w="2540" h="8255">
                <a:moveTo>
                  <a:pt x="0" y="7891"/>
                </a:moveTo>
                <a:lnTo>
                  <a:pt x="969" y="1522"/>
                </a:lnTo>
                <a:lnTo>
                  <a:pt x="969" y="0"/>
                </a:lnTo>
                <a:lnTo>
                  <a:pt x="2076" y="6506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89153" y="2981693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5814"/>
                </a:moveTo>
                <a:lnTo>
                  <a:pt x="277" y="3460"/>
                </a:lnTo>
                <a:lnTo>
                  <a:pt x="3045" y="0"/>
                </a:lnTo>
                <a:lnTo>
                  <a:pt x="0" y="58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96213" y="2981140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5">
                <a:moveTo>
                  <a:pt x="0" y="7891"/>
                </a:moveTo>
                <a:lnTo>
                  <a:pt x="1384" y="0"/>
                </a:lnTo>
                <a:lnTo>
                  <a:pt x="2076" y="2215"/>
                </a:lnTo>
                <a:lnTo>
                  <a:pt x="4825" y="2576"/>
                </a:lnTo>
                <a:lnTo>
                  <a:pt x="8190" y="2576"/>
                </a:lnTo>
                <a:lnTo>
                  <a:pt x="4014" y="6645"/>
                </a:lnTo>
                <a:lnTo>
                  <a:pt x="0" y="7891"/>
                </a:lnTo>
                <a:close/>
              </a:path>
              <a:path w="12700" h="8255">
                <a:moveTo>
                  <a:pt x="8190" y="2576"/>
                </a:moveTo>
                <a:lnTo>
                  <a:pt x="4825" y="2576"/>
                </a:lnTo>
                <a:lnTo>
                  <a:pt x="7770" y="744"/>
                </a:lnTo>
                <a:lnTo>
                  <a:pt x="10428" y="131"/>
                </a:lnTo>
                <a:lnTo>
                  <a:pt x="11018" y="1384"/>
                </a:lnTo>
                <a:lnTo>
                  <a:pt x="9413" y="1384"/>
                </a:lnTo>
                <a:lnTo>
                  <a:pt x="8190" y="2576"/>
                </a:lnTo>
                <a:close/>
              </a:path>
              <a:path w="12700" h="8255">
                <a:moveTo>
                  <a:pt x="12321" y="4153"/>
                </a:moveTo>
                <a:lnTo>
                  <a:pt x="9413" y="1384"/>
                </a:lnTo>
                <a:lnTo>
                  <a:pt x="11018" y="1384"/>
                </a:lnTo>
                <a:lnTo>
                  <a:pt x="12321" y="41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516287" y="3002736"/>
            <a:ext cx="5080" cy="4445"/>
          </a:xfrm>
          <a:custGeom>
            <a:avLst/>
            <a:gdLst/>
            <a:ahLst/>
            <a:cxnLst/>
            <a:rect l="l" t="t" r="r" b="b"/>
            <a:pathLst>
              <a:path w="5080" h="4444">
                <a:moveTo>
                  <a:pt x="1970" y="1734"/>
                </a:moveTo>
                <a:lnTo>
                  <a:pt x="1661" y="0"/>
                </a:lnTo>
                <a:lnTo>
                  <a:pt x="4568" y="553"/>
                </a:lnTo>
                <a:lnTo>
                  <a:pt x="1970" y="1734"/>
                </a:lnTo>
                <a:close/>
              </a:path>
              <a:path w="5080" h="4444">
                <a:moveTo>
                  <a:pt x="2353" y="3876"/>
                </a:moveTo>
                <a:lnTo>
                  <a:pt x="415" y="3599"/>
                </a:lnTo>
                <a:lnTo>
                  <a:pt x="0" y="2630"/>
                </a:lnTo>
                <a:lnTo>
                  <a:pt x="1970" y="1734"/>
                </a:lnTo>
                <a:lnTo>
                  <a:pt x="2353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14626" y="3006336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22" y="3322"/>
                </a:moveTo>
                <a:lnTo>
                  <a:pt x="0" y="276"/>
                </a:lnTo>
                <a:lnTo>
                  <a:pt x="2076" y="0"/>
                </a:lnTo>
                <a:lnTo>
                  <a:pt x="3322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523209" y="3004121"/>
            <a:ext cx="5080" cy="8255"/>
          </a:xfrm>
          <a:custGeom>
            <a:avLst/>
            <a:gdLst/>
            <a:ahLst/>
            <a:cxnLst/>
            <a:rect l="l" t="t" r="r" b="b"/>
            <a:pathLst>
              <a:path w="5080" h="8255">
                <a:moveTo>
                  <a:pt x="2076" y="7890"/>
                </a:moveTo>
                <a:lnTo>
                  <a:pt x="2907" y="6229"/>
                </a:lnTo>
                <a:lnTo>
                  <a:pt x="692" y="5814"/>
                </a:lnTo>
                <a:lnTo>
                  <a:pt x="0" y="3460"/>
                </a:lnTo>
                <a:lnTo>
                  <a:pt x="2630" y="0"/>
                </a:lnTo>
                <a:lnTo>
                  <a:pt x="4153" y="3737"/>
                </a:lnTo>
                <a:lnTo>
                  <a:pt x="4706" y="6091"/>
                </a:lnTo>
                <a:lnTo>
                  <a:pt x="2076" y="789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527085" y="2996922"/>
            <a:ext cx="1270" cy="3175"/>
          </a:xfrm>
          <a:custGeom>
            <a:avLst/>
            <a:gdLst/>
            <a:ahLst/>
            <a:cxnLst/>
            <a:rect l="l" t="t" r="r" b="b"/>
            <a:pathLst>
              <a:path w="1269" h="3175">
                <a:moveTo>
                  <a:pt x="553" y="2768"/>
                </a:moveTo>
                <a:lnTo>
                  <a:pt x="138" y="2491"/>
                </a:lnTo>
                <a:lnTo>
                  <a:pt x="0" y="1522"/>
                </a:lnTo>
                <a:lnTo>
                  <a:pt x="1245" y="0"/>
                </a:lnTo>
                <a:lnTo>
                  <a:pt x="553" y="27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524040" y="2993599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5">
                <a:moveTo>
                  <a:pt x="1938" y="5952"/>
                </a:moveTo>
                <a:lnTo>
                  <a:pt x="1661" y="5952"/>
                </a:lnTo>
                <a:lnTo>
                  <a:pt x="2491" y="0"/>
                </a:lnTo>
                <a:lnTo>
                  <a:pt x="2630" y="3184"/>
                </a:lnTo>
                <a:lnTo>
                  <a:pt x="3045" y="4845"/>
                </a:lnTo>
                <a:lnTo>
                  <a:pt x="1938" y="5952"/>
                </a:lnTo>
                <a:close/>
              </a:path>
              <a:path w="3175" h="8255">
                <a:moveTo>
                  <a:pt x="0" y="7891"/>
                </a:moveTo>
                <a:lnTo>
                  <a:pt x="1245" y="5814"/>
                </a:lnTo>
                <a:lnTo>
                  <a:pt x="1938" y="3045"/>
                </a:lnTo>
                <a:lnTo>
                  <a:pt x="1661" y="5952"/>
                </a:lnTo>
                <a:lnTo>
                  <a:pt x="1938" y="5952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516702" y="2993046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92" y="8306"/>
                </a:moveTo>
                <a:lnTo>
                  <a:pt x="0" y="1384"/>
                </a:lnTo>
                <a:lnTo>
                  <a:pt x="4983" y="0"/>
                </a:lnTo>
                <a:lnTo>
                  <a:pt x="2491" y="3460"/>
                </a:lnTo>
                <a:lnTo>
                  <a:pt x="4291" y="4845"/>
                </a:lnTo>
                <a:lnTo>
                  <a:pt x="5814" y="6921"/>
                </a:lnTo>
                <a:lnTo>
                  <a:pt x="692" y="83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505765" y="2972141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3738" y="5952"/>
                </a:moveTo>
                <a:lnTo>
                  <a:pt x="869" y="1718"/>
                </a:lnTo>
                <a:lnTo>
                  <a:pt x="1799" y="0"/>
                </a:lnTo>
                <a:lnTo>
                  <a:pt x="3738" y="2907"/>
                </a:lnTo>
                <a:lnTo>
                  <a:pt x="3738" y="5952"/>
                </a:lnTo>
                <a:close/>
              </a:path>
              <a:path w="3809" h="6350">
                <a:moveTo>
                  <a:pt x="0" y="3322"/>
                </a:moveTo>
                <a:lnTo>
                  <a:pt x="830" y="1661"/>
                </a:lnTo>
                <a:lnTo>
                  <a:pt x="0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39268" y="3000937"/>
            <a:ext cx="3810" cy="8890"/>
          </a:xfrm>
          <a:custGeom>
            <a:avLst/>
            <a:gdLst/>
            <a:ahLst/>
            <a:cxnLst/>
            <a:rect l="l" t="t" r="r" b="b"/>
            <a:pathLst>
              <a:path w="3809" h="8889">
                <a:moveTo>
                  <a:pt x="2865" y="5233"/>
                </a:moveTo>
                <a:lnTo>
                  <a:pt x="969" y="4014"/>
                </a:lnTo>
                <a:lnTo>
                  <a:pt x="0" y="2491"/>
                </a:lnTo>
                <a:lnTo>
                  <a:pt x="1938" y="0"/>
                </a:lnTo>
                <a:lnTo>
                  <a:pt x="2076" y="2768"/>
                </a:lnTo>
                <a:lnTo>
                  <a:pt x="2865" y="5233"/>
                </a:lnTo>
                <a:close/>
              </a:path>
              <a:path w="3809" h="8889">
                <a:moveTo>
                  <a:pt x="3045" y="8444"/>
                </a:moveTo>
                <a:lnTo>
                  <a:pt x="2912" y="5381"/>
                </a:lnTo>
                <a:lnTo>
                  <a:pt x="3184" y="6229"/>
                </a:lnTo>
                <a:lnTo>
                  <a:pt x="3045" y="84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541068" y="2996922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4">
                <a:moveTo>
                  <a:pt x="138" y="4014"/>
                </a:moveTo>
                <a:lnTo>
                  <a:pt x="0" y="1799"/>
                </a:lnTo>
                <a:lnTo>
                  <a:pt x="415" y="0"/>
                </a:lnTo>
                <a:lnTo>
                  <a:pt x="3045" y="553"/>
                </a:lnTo>
                <a:lnTo>
                  <a:pt x="138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524040" y="298584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5">
                <a:moveTo>
                  <a:pt x="0" y="7752"/>
                </a:moveTo>
                <a:lnTo>
                  <a:pt x="4845" y="138"/>
                </a:lnTo>
                <a:lnTo>
                  <a:pt x="5814" y="0"/>
                </a:lnTo>
                <a:lnTo>
                  <a:pt x="0" y="77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551728" y="3007167"/>
            <a:ext cx="3175" cy="7620"/>
          </a:xfrm>
          <a:custGeom>
            <a:avLst/>
            <a:gdLst/>
            <a:ahLst/>
            <a:cxnLst/>
            <a:rect l="l" t="t" r="r" b="b"/>
            <a:pathLst>
              <a:path w="3175" h="7619">
                <a:moveTo>
                  <a:pt x="0" y="7198"/>
                </a:moveTo>
                <a:lnTo>
                  <a:pt x="1661" y="2491"/>
                </a:lnTo>
                <a:lnTo>
                  <a:pt x="2907" y="0"/>
                </a:lnTo>
                <a:lnTo>
                  <a:pt x="0" y="71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559480" y="3008689"/>
            <a:ext cx="6985" cy="9525"/>
          </a:xfrm>
          <a:custGeom>
            <a:avLst/>
            <a:gdLst/>
            <a:ahLst/>
            <a:cxnLst/>
            <a:rect l="l" t="t" r="r" b="b"/>
            <a:pathLst>
              <a:path w="6984" h="9525">
                <a:moveTo>
                  <a:pt x="1661" y="9275"/>
                </a:moveTo>
                <a:lnTo>
                  <a:pt x="2907" y="6921"/>
                </a:lnTo>
                <a:lnTo>
                  <a:pt x="0" y="4014"/>
                </a:lnTo>
                <a:lnTo>
                  <a:pt x="1245" y="0"/>
                </a:lnTo>
                <a:lnTo>
                  <a:pt x="3599" y="3322"/>
                </a:lnTo>
                <a:lnTo>
                  <a:pt x="5260" y="3737"/>
                </a:lnTo>
                <a:lnTo>
                  <a:pt x="6091" y="3737"/>
                </a:lnTo>
                <a:lnTo>
                  <a:pt x="5399" y="5122"/>
                </a:lnTo>
                <a:lnTo>
                  <a:pt x="3737" y="8583"/>
                </a:lnTo>
                <a:lnTo>
                  <a:pt x="1661" y="9275"/>
                </a:lnTo>
                <a:close/>
              </a:path>
              <a:path w="6984" h="9525">
                <a:moveTo>
                  <a:pt x="6091" y="3737"/>
                </a:moveTo>
                <a:lnTo>
                  <a:pt x="5260" y="3737"/>
                </a:lnTo>
                <a:lnTo>
                  <a:pt x="6921" y="2076"/>
                </a:lnTo>
                <a:lnTo>
                  <a:pt x="6091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566402" y="3006197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0" y="4568"/>
                </a:moveTo>
                <a:lnTo>
                  <a:pt x="1799" y="969"/>
                </a:lnTo>
                <a:lnTo>
                  <a:pt x="2491" y="0"/>
                </a:lnTo>
                <a:lnTo>
                  <a:pt x="1661" y="2215"/>
                </a:lnTo>
                <a:lnTo>
                  <a:pt x="830" y="3599"/>
                </a:lnTo>
                <a:lnTo>
                  <a:pt x="0" y="4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549097" y="2998445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2215" y="5952"/>
                </a:moveTo>
                <a:lnTo>
                  <a:pt x="692" y="4568"/>
                </a:lnTo>
                <a:lnTo>
                  <a:pt x="138" y="1245"/>
                </a:lnTo>
                <a:lnTo>
                  <a:pt x="0" y="0"/>
                </a:lnTo>
                <a:lnTo>
                  <a:pt x="1107" y="138"/>
                </a:lnTo>
                <a:lnTo>
                  <a:pt x="2215" y="59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550204" y="2998306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2491" y="553"/>
                </a:moveTo>
                <a:lnTo>
                  <a:pt x="0" y="276"/>
                </a:lnTo>
                <a:lnTo>
                  <a:pt x="0" y="0"/>
                </a:lnTo>
                <a:lnTo>
                  <a:pt x="2076" y="415"/>
                </a:lnTo>
                <a:lnTo>
                  <a:pt x="2491" y="5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537053" y="2979478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1107" y="8583"/>
                </a:moveTo>
                <a:lnTo>
                  <a:pt x="1938" y="6921"/>
                </a:lnTo>
                <a:lnTo>
                  <a:pt x="0" y="4014"/>
                </a:lnTo>
                <a:lnTo>
                  <a:pt x="1245" y="0"/>
                </a:lnTo>
                <a:lnTo>
                  <a:pt x="4706" y="4983"/>
                </a:lnTo>
                <a:lnTo>
                  <a:pt x="1107" y="858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543975" y="2989584"/>
            <a:ext cx="3810" cy="5715"/>
          </a:xfrm>
          <a:custGeom>
            <a:avLst/>
            <a:gdLst/>
            <a:ahLst/>
            <a:cxnLst/>
            <a:rect l="l" t="t" r="r" b="b"/>
            <a:pathLst>
              <a:path w="3809" h="5714">
                <a:moveTo>
                  <a:pt x="0" y="5537"/>
                </a:moveTo>
                <a:lnTo>
                  <a:pt x="830" y="3876"/>
                </a:lnTo>
                <a:lnTo>
                  <a:pt x="415" y="1661"/>
                </a:lnTo>
                <a:lnTo>
                  <a:pt x="276" y="0"/>
                </a:lnTo>
                <a:lnTo>
                  <a:pt x="3322" y="1522"/>
                </a:lnTo>
                <a:lnTo>
                  <a:pt x="0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547297" y="298916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245" y="2353"/>
                </a:moveTo>
                <a:lnTo>
                  <a:pt x="0" y="1938"/>
                </a:lnTo>
                <a:lnTo>
                  <a:pt x="1522" y="0"/>
                </a:lnTo>
                <a:lnTo>
                  <a:pt x="1245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561833" y="2995676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0" y="5260"/>
                </a:moveTo>
                <a:lnTo>
                  <a:pt x="692" y="1799"/>
                </a:lnTo>
                <a:lnTo>
                  <a:pt x="969" y="0"/>
                </a:lnTo>
                <a:lnTo>
                  <a:pt x="2768" y="0"/>
                </a:lnTo>
                <a:lnTo>
                  <a:pt x="4568" y="553"/>
                </a:lnTo>
                <a:lnTo>
                  <a:pt x="6229" y="1799"/>
                </a:lnTo>
                <a:lnTo>
                  <a:pt x="4707" y="2215"/>
                </a:lnTo>
                <a:lnTo>
                  <a:pt x="3184" y="2353"/>
                </a:lnTo>
                <a:lnTo>
                  <a:pt x="1799" y="4983"/>
                </a:lnTo>
                <a:lnTo>
                  <a:pt x="0" y="52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588829" y="299636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553" y="1107"/>
                </a:moveTo>
                <a:lnTo>
                  <a:pt x="0" y="1107"/>
                </a:lnTo>
                <a:lnTo>
                  <a:pt x="0" y="0"/>
                </a:lnTo>
                <a:lnTo>
                  <a:pt x="553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559618" y="299346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0" y="3322"/>
                </a:moveTo>
                <a:lnTo>
                  <a:pt x="692" y="1384"/>
                </a:lnTo>
                <a:lnTo>
                  <a:pt x="1522" y="0"/>
                </a:lnTo>
                <a:lnTo>
                  <a:pt x="2907" y="1107"/>
                </a:lnTo>
                <a:lnTo>
                  <a:pt x="3183" y="2215"/>
                </a:lnTo>
                <a:lnTo>
                  <a:pt x="0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571247" y="3000244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076" y="4706"/>
                </a:moveTo>
                <a:lnTo>
                  <a:pt x="553" y="1799"/>
                </a:lnTo>
                <a:lnTo>
                  <a:pt x="0" y="0"/>
                </a:lnTo>
                <a:lnTo>
                  <a:pt x="2215" y="3184"/>
                </a:lnTo>
                <a:lnTo>
                  <a:pt x="2076" y="47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57680" y="3000244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5">
                <a:moveTo>
                  <a:pt x="138" y="0"/>
                </a:moveTo>
                <a:lnTo>
                  <a:pt x="0" y="276"/>
                </a:lnTo>
                <a:lnTo>
                  <a:pt x="415" y="1661"/>
                </a:lnTo>
                <a:lnTo>
                  <a:pt x="277" y="969"/>
                </a:lnTo>
                <a:lnTo>
                  <a:pt x="138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557403" y="2996783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415" y="3460"/>
                </a:moveTo>
                <a:lnTo>
                  <a:pt x="0" y="1938"/>
                </a:lnTo>
                <a:lnTo>
                  <a:pt x="2215" y="0"/>
                </a:lnTo>
                <a:lnTo>
                  <a:pt x="1661" y="1245"/>
                </a:lnTo>
                <a:lnTo>
                  <a:pt x="1107" y="2630"/>
                </a:lnTo>
                <a:lnTo>
                  <a:pt x="415" y="34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581587" y="2959543"/>
            <a:ext cx="14604" cy="36830"/>
          </a:xfrm>
          <a:custGeom>
            <a:avLst/>
            <a:gdLst/>
            <a:ahLst/>
            <a:cxnLst/>
            <a:rect l="l" t="t" r="r" b="b"/>
            <a:pathLst>
              <a:path w="14605" h="36830">
                <a:moveTo>
                  <a:pt x="7243" y="3246"/>
                </a:moveTo>
                <a:lnTo>
                  <a:pt x="6411" y="0"/>
                </a:lnTo>
                <a:lnTo>
                  <a:pt x="7657" y="1384"/>
                </a:lnTo>
                <a:lnTo>
                  <a:pt x="7243" y="3246"/>
                </a:lnTo>
                <a:close/>
              </a:path>
              <a:path w="14605" h="36830">
                <a:moveTo>
                  <a:pt x="13656" y="10521"/>
                </a:moveTo>
                <a:lnTo>
                  <a:pt x="4750" y="10521"/>
                </a:lnTo>
                <a:lnTo>
                  <a:pt x="7795" y="5399"/>
                </a:lnTo>
                <a:lnTo>
                  <a:pt x="7723" y="5115"/>
                </a:lnTo>
                <a:lnTo>
                  <a:pt x="10011" y="1938"/>
                </a:lnTo>
                <a:lnTo>
                  <a:pt x="13656" y="10521"/>
                </a:lnTo>
                <a:close/>
              </a:path>
              <a:path w="14605" h="36830">
                <a:moveTo>
                  <a:pt x="7519" y="5399"/>
                </a:moveTo>
                <a:lnTo>
                  <a:pt x="7104" y="3876"/>
                </a:lnTo>
                <a:lnTo>
                  <a:pt x="7243" y="3246"/>
                </a:lnTo>
                <a:lnTo>
                  <a:pt x="7723" y="5115"/>
                </a:lnTo>
                <a:lnTo>
                  <a:pt x="7519" y="5399"/>
                </a:lnTo>
                <a:close/>
              </a:path>
              <a:path w="14605" h="36830">
                <a:moveTo>
                  <a:pt x="1318" y="19965"/>
                </a:moveTo>
                <a:lnTo>
                  <a:pt x="943" y="18516"/>
                </a:lnTo>
                <a:lnTo>
                  <a:pt x="0" y="9959"/>
                </a:lnTo>
                <a:lnTo>
                  <a:pt x="873" y="4568"/>
                </a:lnTo>
                <a:lnTo>
                  <a:pt x="4750" y="10521"/>
                </a:lnTo>
                <a:lnTo>
                  <a:pt x="13656" y="10521"/>
                </a:lnTo>
                <a:lnTo>
                  <a:pt x="14302" y="12044"/>
                </a:lnTo>
                <a:lnTo>
                  <a:pt x="9067" y="14259"/>
                </a:lnTo>
                <a:lnTo>
                  <a:pt x="7519" y="14259"/>
                </a:lnTo>
                <a:lnTo>
                  <a:pt x="2950" y="17028"/>
                </a:lnTo>
                <a:lnTo>
                  <a:pt x="1318" y="19965"/>
                </a:lnTo>
                <a:close/>
              </a:path>
              <a:path w="14605" h="36830">
                <a:moveTo>
                  <a:pt x="7499" y="14922"/>
                </a:moveTo>
                <a:lnTo>
                  <a:pt x="7519" y="14259"/>
                </a:lnTo>
                <a:lnTo>
                  <a:pt x="9067" y="14259"/>
                </a:lnTo>
                <a:lnTo>
                  <a:pt x="7499" y="14922"/>
                </a:lnTo>
                <a:close/>
              </a:path>
              <a:path w="14605" h="36830">
                <a:moveTo>
                  <a:pt x="7473" y="15814"/>
                </a:moveTo>
                <a:lnTo>
                  <a:pt x="7103" y="15089"/>
                </a:lnTo>
                <a:lnTo>
                  <a:pt x="7499" y="14922"/>
                </a:lnTo>
                <a:lnTo>
                  <a:pt x="7473" y="15814"/>
                </a:lnTo>
                <a:close/>
              </a:path>
              <a:path w="14605" h="36830">
                <a:moveTo>
                  <a:pt x="10564" y="21873"/>
                </a:moveTo>
                <a:lnTo>
                  <a:pt x="7380" y="18966"/>
                </a:lnTo>
                <a:lnTo>
                  <a:pt x="7473" y="15814"/>
                </a:lnTo>
                <a:lnTo>
                  <a:pt x="10564" y="21873"/>
                </a:lnTo>
                <a:close/>
              </a:path>
              <a:path w="14605" h="36830">
                <a:moveTo>
                  <a:pt x="2097" y="22969"/>
                </a:moveTo>
                <a:lnTo>
                  <a:pt x="181" y="22011"/>
                </a:lnTo>
                <a:lnTo>
                  <a:pt x="1318" y="19965"/>
                </a:lnTo>
                <a:lnTo>
                  <a:pt x="2097" y="22969"/>
                </a:lnTo>
                <a:close/>
              </a:path>
              <a:path w="14605" h="36830">
                <a:moveTo>
                  <a:pt x="7242" y="36824"/>
                </a:moveTo>
                <a:lnTo>
                  <a:pt x="3443" y="28163"/>
                </a:lnTo>
                <a:lnTo>
                  <a:pt x="2097" y="22969"/>
                </a:lnTo>
                <a:lnTo>
                  <a:pt x="8211" y="26026"/>
                </a:lnTo>
                <a:lnTo>
                  <a:pt x="10703" y="29072"/>
                </a:lnTo>
                <a:lnTo>
                  <a:pt x="6826" y="32256"/>
                </a:lnTo>
                <a:lnTo>
                  <a:pt x="6965" y="34471"/>
                </a:lnTo>
                <a:lnTo>
                  <a:pt x="7242" y="3682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577477" y="2995814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5">
                <a:moveTo>
                  <a:pt x="7752" y="8167"/>
                </a:moveTo>
                <a:lnTo>
                  <a:pt x="4014" y="3876"/>
                </a:lnTo>
                <a:lnTo>
                  <a:pt x="2353" y="1661"/>
                </a:lnTo>
                <a:lnTo>
                  <a:pt x="0" y="692"/>
                </a:lnTo>
                <a:lnTo>
                  <a:pt x="2076" y="0"/>
                </a:lnTo>
                <a:lnTo>
                  <a:pt x="1384" y="830"/>
                </a:lnTo>
                <a:lnTo>
                  <a:pt x="11351" y="1661"/>
                </a:lnTo>
                <a:lnTo>
                  <a:pt x="11407" y="3876"/>
                </a:lnTo>
                <a:lnTo>
                  <a:pt x="11075" y="5537"/>
                </a:lnTo>
                <a:lnTo>
                  <a:pt x="7752" y="816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567094" y="2981555"/>
            <a:ext cx="10795" cy="19050"/>
          </a:xfrm>
          <a:custGeom>
            <a:avLst/>
            <a:gdLst/>
            <a:ahLst/>
            <a:cxnLst/>
            <a:rect l="l" t="t" r="r" b="b"/>
            <a:pathLst>
              <a:path w="10794" h="19050">
                <a:moveTo>
                  <a:pt x="1661" y="7614"/>
                </a:moveTo>
                <a:lnTo>
                  <a:pt x="3876" y="4983"/>
                </a:lnTo>
                <a:lnTo>
                  <a:pt x="2768" y="415"/>
                </a:lnTo>
                <a:lnTo>
                  <a:pt x="6506" y="0"/>
                </a:lnTo>
                <a:lnTo>
                  <a:pt x="8191" y="6091"/>
                </a:lnTo>
                <a:lnTo>
                  <a:pt x="7613" y="6091"/>
                </a:lnTo>
                <a:lnTo>
                  <a:pt x="1661" y="7614"/>
                </a:lnTo>
                <a:close/>
              </a:path>
              <a:path w="10794" h="19050">
                <a:moveTo>
                  <a:pt x="4152" y="18689"/>
                </a:moveTo>
                <a:lnTo>
                  <a:pt x="968" y="15920"/>
                </a:lnTo>
                <a:lnTo>
                  <a:pt x="4291" y="14259"/>
                </a:lnTo>
                <a:lnTo>
                  <a:pt x="0" y="10936"/>
                </a:lnTo>
                <a:lnTo>
                  <a:pt x="7613" y="6091"/>
                </a:lnTo>
                <a:lnTo>
                  <a:pt x="8191" y="6091"/>
                </a:lnTo>
                <a:lnTo>
                  <a:pt x="8306" y="6506"/>
                </a:lnTo>
                <a:lnTo>
                  <a:pt x="5260" y="8998"/>
                </a:lnTo>
                <a:lnTo>
                  <a:pt x="4291" y="14951"/>
                </a:lnTo>
                <a:lnTo>
                  <a:pt x="4014" y="17304"/>
                </a:lnTo>
                <a:lnTo>
                  <a:pt x="3876" y="17443"/>
                </a:lnTo>
                <a:lnTo>
                  <a:pt x="4014" y="18135"/>
                </a:lnTo>
                <a:lnTo>
                  <a:pt x="4014" y="18274"/>
                </a:lnTo>
                <a:lnTo>
                  <a:pt x="4152" y="18689"/>
                </a:lnTo>
                <a:close/>
              </a:path>
              <a:path w="10794" h="19050">
                <a:moveTo>
                  <a:pt x="4014" y="18274"/>
                </a:moveTo>
                <a:lnTo>
                  <a:pt x="4014" y="17304"/>
                </a:lnTo>
                <a:lnTo>
                  <a:pt x="4568" y="16612"/>
                </a:lnTo>
                <a:lnTo>
                  <a:pt x="5952" y="16197"/>
                </a:lnTo>
                <a:lnTo>
                  <a:pt x="4291" y="14951"/>
                </a:lnTo>
                <a:lnTo>
                  <a:pt x="7337" y="14259"/>
                </a:lnTo>
                <a:lnTo>
                  <a:pt x="8167" y="14120"/>
                </a:lnTo>
                <a:lnTo>
                  <a:pt x="10382" y="14951"/>
                </a:lnTo>
                <a:lnTo>
                  <a:pt x="4014" y="1827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538714" y="2967988"/>
            <a:ext cx="8890" cy="17145"/>
          </a:xfrm>
          <a:custGeom>
            <a:avLst/>
            <a:gdLst/>
            <a:ahLst/>
            <a:cxnLst/>
            <a:rect l="l" t="t" r="r" b="b"/>
            <a:pathLst>
              <a:path w="8890" h="17144">
                <a:moveTo>
                  <a:pt x="2630" y="7198"/>
                </a:moveTo>
                <a:lnTo>
                  <a:pt x="0" y="4291"/>
                </a:lnTo>
                <a:lnTo>
                  <a:pt x="2076" y="1661"/>
                </a:lnTo>
                <a:lnTo>
                  <a:pt x="2907" y="0"/>
                </a:lnTo>
                <a:lnTo>
                  <a:pt x="3045" y="1938"/>
                </a:lnTo>
                <a:lnTo>
                  <a:pt x="1799" y="3045"/>
                </a:lnTo>
                <a:lnTo>
                  <a:pt x="3045" y="4845"/>
                </a:lnTo>
                <a:lnTo>
                  <a:pt x="4430" y="5399"/>
                </a:lnTo>
                <a:lnTo>
                  <a:pt x="6182" y="5399"/>
                </a:lnTo>
                <a:lnTo>
                  <a:pt x="6462" y="6368"/>
                </a:lnTo>
                <a:lnTo>
                  <a:pt x="3045" y="6368"/>
                </a:lnTo>
                <a:lnTo>
                  <a:pt x="2630" y="7198"/>
                </a:lnTo>
                <a:close/>
              </a:path>
              <a:path w="8890" h="17144">
                <a:moveTo>
                  <a:pt x="6182" y="5399"/>
                </a:moveTo>
                <a:lnTo>
                  <a:pt x="4430" y="5399"/>
                </a:lnTo>
                <a:lnTo>
                  <a:pt x="4707" y="3045"/>
                </a:lnTo>
                <a:lnTo>
                  <a:pt x="5260" y="2215"/>
                </a:lnTo>
                <a:lnTo>
                  <a:pt x="6182" y="5399"/>
                </a:lnTo>
                <a:close/>
              </a:path>
              <a:path w="8890" h="17144">
                <a:moveTo>
                  <a:pt x="7836" y="14167"/>
                </a:moveTo>
                <a:lnTo>
                  <a:pt x="5399" y="8444"/>
                </a:lnTo>
                <a:lnTo>
                  <a:pt x="3045" y="6368"/>
                </a:lnTo>
                <a:lnTo>
                  <a:pt x="6462" y="6368"/>
                </a:lnTo>
                <a:lnTo>
                  <a:pt x="6783" y="7475"/>
                </a:lnTo>
                <a:lnTo>
                  <a:pt x="7475" y="11352"/>
                </a:lnTo>
                <a:lnTo>
                  <a:pt x="7836" y="14167"/>
                </a:lnTo>
                <a:close/>
              </a:path>
              <a:path w="8890" h="17144">
                <a:moveTo>
                  <a:pt x="8167" y="16751"/>
                </a:moveTo>
                <a:lnTo>
                  <a:pt x="7836" y="14167"/>
                </a:lnTo>
                <a:lnTo>
                  <a:pt x="8583" y="15920"/>
                </a:lnTo>
                <a:lnTo>
                  <a:pt x="8167" y="16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557542" y="2973802"/>
            <a:ext cx="5715" cy="8255"/>
          </a:xfrm>
          <a:custGeom>
            <a:avLst/>
            <a:gdLst/>
            <a:ahLst/>
            <a:cxnLst/>
            <a:rect l="l" t="t" r="r" b="b"/>
            <a:pathLst>
              <a:path w="5715" h="8255">
                <a:moveTo>
                  <a:pt x="4194" y="3045"/>
                </a:moveTo>
                <a:lnTo>
                  <a:pt x="2907" y="3045"/>
                </a:lnTo>
                <a:lnTo>
                  <a:pt x="2630" y="0"/>
                </a:lnTo>
                <a:lnTo>
                  <a:pt x="4194" y="3045"/>
                </a:lnTo>
                <a:close/>
              </a:path>
              <a:path w="5715" h="8255">
                <a:moveTo>
                  <a:pt x="277" y="8167"/>
                </a:moveTo>
                <a:lnTo>
                  <a:pt x="692" y="5676"/>
                </a:lnTo>
                <a:lnTo>
                  <a:pt x="0" y="1799"/>
                </a:lnTo>
                <a:lnTo>
                  <a:pt x="2907" y="3045"/>
                </a:lnTo>
                <a:lnTo>
                  <a:pt x="4194" y="3045"/>
                </a:lnTo>
                <a:lnTo>
                  <a:pt x="5260" y="5122"/>
                </a:lnTo>
                <a:lnTo>
                  <a:pt x="277" y="816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590629" y="2997891"/>
            <a:ext cx="3810" cy="8890"/>
          </a:xfrm>
          <a:custGeom>
            <a:avLst/>
            <a:gdLst/>
            <a:ahLst/>
            <a:cxnLst/>
            <a:rect l="l" t="t" r="r" b="b"/>
            <a:pathLst>
              <a:path w="3809" h="8889">
                <a:moveTo>
                  <a:pt x="0" y="8860"/>
                </a:moveTo>
                <a:lnTo>
                  <a:pt x="277" y="2630"/>
                </a:lnTo>
                <a:lnTo>
                  <a:pt x="3322" y="0"/>
                </a:lnTo>
                <a:lnTo>
                  <a:pt x="2630" y="2215"/>
                </a:lnTo>
                <a:lnTo>
                  <a:pt x="969" y="6645"/>
                </a:lnTo>
                <a:lnTo>
                  <a:pt x="0" y="88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601427" y="2999691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4">
                <a:moveTo>
                  <a:pt x="1107" y="5537"/>
                </a:moveTo>
                <a:lnTo>
                  <a:pt x="0" y="0"/>
                </a:lnTo>
                <a:lnTo>
                  <a:pt x="3045" y="2215"/>
                </a:lnTo>
                <a:lnTo>
                  <a:pt x="1107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546328" y="2754833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415" y="2699"/>
                </a:moveTo>
                <a:lnTo>
                  <a:pt x="553" y="0"/>
                </a:lnTo>
                <a:lnTo>
                  <a:pt x="138" y="1509"/>
                </a:lnTo>
                <a:lnTo>
                  <a:pt x="0" y="2602"/>
                </a:lnTo>
                <a:lnTo>
                  <a:pt x="415" y="26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710794" y="2830490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5">
                <a:moveTo>
                  <a:pt x="2076" y="8195"/>
                </a:moveTo>
                <a:lnTo>
                  <a:pt x="2630" y="6755"/>
                </a:lnTo>
                <a:lnTo>
                  <a:pt x="2491" y="4969"/>
                </a:lnTo>
                <a:lnTo>
                  <a:pt x="0" y="2976"/>
                </a:lnTo>
                <a:lnTo>
                  <a:pt x="5952" y="1246"/>
                </a:lnTo>
                <a:lnTo>
                  <a:pt x="12321" y="0"/>
                </a:lnTo>
                <a:lnTo>
                  <a:pt x="6023" y="4969"/>
                </a:lnTo>
                <a:lnTo>
                  <a:pt x="2076" y="819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617763" y="2747426"/>
            <a:ext cx="5715" cy="2540"/>
          </a:xfrm>
          <a:custGeom>
            <a:avLst/>
            <a:gdLst/>
            <a:ahLst/>
            <a:cxnLst/>
            <a:rect l="l" t="t" r="r" b="b"/>
            <a:pathLst>
              <a:path w="5715" h="2539">
                <a:moveTo>
                  <a:pt x="0" y="1951"/>
                </a:moveTo>
                <a:lnTo>
                  <a:pt x="1245" y="373"/>
                </a:lnTo>
                <a:lnTo>
                  <a:pt x="2768" y="276"/>
                </a:lnTo>
                <a:lnTo>
                  <a:pt x="4153" y="110"/>
                </a:lnTo>
                <a:lnTo>
                  <a:pt x="5537" y="0"/>
                </a:lnTo>
                <a:lnTo>
                  <a:pt x="3737" y="595"/>
                </a:lnTo>
                <a:lnTo>
                  <a:pt x="0" y="19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598105" y="2757698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0" y="3737"/>
                </a:moveTo>
                <a:lnTo>
                  <a:pt x="692" y="2436"/>
                </a:lnTo>
                <a:lnTo>
                  <a:pt x="1384" y="1190"/>
                </a:lnTo>
                <a:lnTo>
                  <a:pt x="2353" y="0"/>
                </a:lnTo>
                <a:lnTo>
                  <a:pt x="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493583" y="2763541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2491" y="6105"/>
                </a:moveTo>
                <a:lnTo>
                  <a:pt x="2076" y="6105"/>
                </a:lnTo>
                <a:lnTo>
                  <a:pt x="0" y="0"/>
                </a:lnTo>
                <a:lnTo>
                  <a:pt x="1107" y="3031"/>
                </a:lnTo>
                <a:lnTo>
                  <a:pt x="2491" y="610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656665" y="2934347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4014" y="3045"/>
                </a:moveTo>
                <a:lnTo>
                  <a:pt x="0" y="0"/>
                </a:lnTo>
                <a:lnTo>
                  <a:pt x="5399" y="1107"/>
                </a:lnTo>
                <a:lnTo>
                  <a:pt x="9176" y="1107"/>
                </a:lnTo>
                <a:lnTo>
                  <a:pt x="8583" y="1799"/>
                </a:lnTo>
                <a:lnTo>
                  <a:pt x="6921" y="2630"/>
                </a:lnTo>
                <a:lnTo>
                  <a:pt x="4014" y="3045"/>
                </a:lnTo>
                <a:close/>
              </a:path>
              <a:path w="9525" h="3175">
                <a:moveTo>
                  <a:pt x="9176" y="1107"/>
                </a:moveTo>
                <a:lnTo>
                  <a:pt x="5399" y="1107"/>
                </a:lnTo>
                <a:lnTo>
                  <a:pt x="9413" y="830"/>
                </a:lnTo>
                <a:lnTo>
                  <a:pt x="9176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538991" y="2693462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0" y="3613"/>
                </a:moveTo>
                <a:lnTo>
                  <a:pt x="0" y="2325"/>
                </a:lnTo>
                <a:lnTo>
                  <a:pt x="415" y="1079"/>
                </a:lnTo>
                <a:lnTo>
                  <a:pt x="1245" y="0"/>
                </a:lnTo>
                <a:lnTo>
                  <a:pt x="1522" y="1453"/>
                </a:lnTo>
                <a:lnTo>
                  <a:pt x="969" y="2644"/>
                </a:lnTo>
                <a:lnTo>
                  <a:pt x="0" y="36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666078" y="2930609"/>
            <a:ext cx="5715" cy="5080"/>
          </a:xfrm>
          <a:custGeom>
            <a:avLst/>
            <a:gdLst/>
            <a:ahLst/>
            <a:cxnLst/>
            <a:rect l="l" t="t" r="r" b="b"/>
            <a:pathLst>
              <a:path w="5714" h="5080">
                <a:moveTo>
                  <a:pt x="0" y="4568"/>
                </a:moveTo>
                <a:lnTo>
                  <a:pt x="1107" y="3322"/>
                </a:lnTo>
                <a:lnTo>
                  <a:pt x="1107" y="1799"/>
                </a:lnTo>
                <a:lnTo>
                  <a:pt x="969" y="138"/>
                </a:lnTo>
                <a:lnTo>
                  <a:pt x="2630" y="0"/>
                </a:lnTo>
                <a:lnTo>
                  <a:pt x="5399" y="3599"/>
                </a:lnTo>
                <a:lnTo>
                  <a:pt x="3045" y="4430"/>
                </a:lnTo>
                <a:lnTo>
                  <a:pt x="0" y="4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434885" y="296051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661" y="1938"/>
                </a:moveTo>
                <a:lnTo>
                  <a:pt x="276" y="1245"/>
                </a:lnTo>
                <a:lnTo>
                  <a:pt x="0" y="553"/>
                </a:lnTo>
                <a:lnTo>
                  <a:pt x="0" y="0"/>
                </a:lnTo>
                <a:lnTo>
                  <a:pt x="1661" y="19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636729" y="2987093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0" y="2215"/>
                </a:moveTo>
                <a:lnTo>
                  <a:pt x="830" y="0"/>
                </a:lnTo>
                <a:lnTo>
                  <a:pt x="1107" y="830"/>
                </a:lnTo>
                <a:lnTo>
                  <a:pt x="0" y="221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615963" y="2971172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997" y="1968"/>
                </a:moveTo>
                <a:lnTo>
                  <a:pt x="830" y="1522"/>
                </a:lnTo>
                <a:lnTo>
                  <a:pt x="0" y="0"/>
                </a:lnTo>
                <a:lnTo>
                  <a:pt x="830" y="1384"/>
                </a:lnTo>
                <a:lnTo>
                  <a:pt x="997" y="1968"/>
                </a:lnTo>
                <a:close/>
              </a:path>
              <a:path w="1905" h="3810">
                <a:moveTo>
                  <a:pt x="1384" y="3322"/>
                </a:moveTo>
                <a:lnTo>
                  <a:pt x="997" y="1968"/>
                </a:lnTo>
                <a:lnTo>
                  <a:pt x="1245" y="2630"/>
                </a:lnTo>
                <a:lnTo>
                  <a:pt x="1384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633960" y="2986677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69">
                <a:moveTo>
                  <a:pt x="0" y="969"/>
                </a:moveTo>
                <a:lnTo>
                  <a:pt x="1384" y="276"/>
                </a:lnTo>
                <a:lnTo>
                  <a:pt x="2215" y="0"/>
                </a:lnTo>
                <a:lnTo>
                  <a:pt x="2768" y="0"/>
                </a:lnTo>
                <a:lnTo>
                  <a:pt x="0" y="9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634653" y="2989723"/>
            <a:ext cx="1905" cy="3175"/>
          </a:xfrm>
          <a:custGeom>
            <a:avLst/>
            <a:gdLst/>
            <a:ahLst/>
            <a:cxnLst/>
            <a:rect l="l" t="t" r="r" b="b"/>
            <a:pathLst>
              <a:path w="1905" h="3175">
                <a:moveTo>
                  <a:pt x="1107" y="2768"/>
                </a:moveTo>
                <a:lnTo>
                  <a:pt x="553" y="2491"/>
                </a:lnTo>
                <a:lnTo>
                  <a:pt x="0" y="1384"/>
                </a:lnTo>
                <a:lnTo>
                  <a:pt x="1522" y="0"/>
                </a:lnTo>
                <a:lnTo>
                  <a:pt x="1107" y="27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36729" y="2983909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10">
                <a:moveTo>
                  <a:pt x="830" y="3183"/>
                </a:moveTo>
                <a:lnTo>
                  <a:pt x="0" y="2768"/>
                </a:lnTo>
                <a:lnTo>
                  <a:pt x="2215" y="0"/>
                </a:lnTo>
                <a:lnTo>
                  <a:pt x="1522" y="1522"/>
                </a:lnTo>
                <a:lnTo>
                  <a:pt x="830" y="318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440007" y="280858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384" y="2436"/>
                </a:moveTo>
                <a:lnTo>
                  <a:pt x="0" y="0"/>
                </a:lnTo>
                <a:lnTo>
                  <a:pt x="553" y="0"/>
                </a:lnTo>
                <a:lnTo>
                  <a:pt x="1384" y="1730"/>
                </a:lnTo>
                <a:lnTo>
                  <a:pt x="1384" y="243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32438" y="2823790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276" y="262"/>
                </a:moveTo>
                <a:lnTo>
                  <a:pt x="0" y="262"/>
                </a:lnTo>
                <a:lnTo>
                  <a:pt x="415" y="0"/>
                </a:lnTo>
                <a:lnTo>
                  <a:pt x="276" y="2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26070" y="2813725"/>
            <a:ext cx="20955" cy="10160"/>
          </a:xfrm>
          <a:custGeom>
            <a:avLst/>
            <a:gdLst/>
            <a:ahLst/>
            <a:cxnLst/>
            <a:rect l="l" t="t" r="r" b="b"/>
            <a:pathLst>
              <a:path w="20955" h="10160">
                <a:moveTo>
                  <a:pt x="0" y="8333"/>
                </a:moveTo>
                <a:lnTo>
                  <a:pt x="20904" y="0"/>
                </a:lnTo>
                <a:lnTo>
                  <a:pt x="11872" y="6437"/>
                </a:lnTo>
                <a:lnTo>
                  <a:pt x="7475" y="6437"/>
                </a:lnTo>
                <a:lnTo>
                  <a:pt x="0" y="8333"/>
                </a:lnTo>
                <a:close/>
              </a:path>
              <a:path w="20955" h="10160">
                <a:moveTo>
                  <a:pt x="6783" y="10064"/>
                </a:moveTo>
                <a:lnTo>
                  <a:pt x="7337" y="7891"/>
                </a:lnTo>
                <a:lnTo>
                  <a:pt x="7475" y="6437"/>
                </a:lnTo>
                <a:lnTo>
                  <a:pt x="11872" y="6437"/>
                </a:lnTo>
                <a:lnTo>
                  <a:pt x="6783" y="10064"/>
                </a:lnTo>
                <a:close/>
              </a:path>
              <a:path w="20955" h="10160">
                <a:moveTo>
                  <a:pt x="0" y="8334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376741" y="2685934"/>
            <a:ext cx="336550" cy="317500"/>
          </a:xfrm>
          <a:custGeom>
            <a:avLst/>
            <a:gdLst/>
            <a:ahLst/>
            <a:cxnLst/>
            <a:rect l="l" t="t" r="r" b="b"/>
            <a:pathLst>
              <a:path w="336550" h="317500">
                <a:moveTo>
                  <a:pt x="190631" y="7620"/>
                </a:moveTo>
                <a:lnTo>
                  <a:pt x="179340" y="7620"/>
                </a:lnTo>
                <a:lnTo>
                  <a:pt x="183502" y="5080"/>
                </a:lnTo>
                <a:lnTo>
                  <a:pt x="187145" y="0"/>
                </a:lnTo>
                <a:lnTo>
                  <a:pt x="192570" y="0"/>
                </a:lnTo>
                <a:lnTo>
                  <a:pt x="190631" y="7620"/>
                </a:lnTo>
                <a:close/>
              </a:path>
              <a:path w="336550" h="317500">
                <a:moveTo>
                  <a:pt x="198860" y="12700"/>
                </a:moveTo>
                <a:lnTo>
                  <a:pt x="191462" y="12700"/>
                </a:lnTo>
                <a:lnTo>
                  <a:pt x="193478" y="8890"/>
                </a:lnTo>
                <a:lnTo>
                  <a:pt x="193677" y="2540"/>
                </a:lnTo>
                <a:lnTo>
                  <a:pt x="194188" y="0"/>
                </a:lnTo>
                <a:lnTo>
                  <a:pt x="197138" y="1270"/>
                </a:lnTo>
                <a:lnTo>
                  <a:pt x="195477" y="5080"/>
                </a:lnTo>
                <a:lnTo>
                  <a:pt x="197647" y="8890"/>
                </a:lnTo>
                <a:lnTo>
                  <a:pt x="198860" y="12700"/>
                </a:lnTo>
                <a:close/>
              </a:path>
              <a:path w="336550" h="317500">
                <a:moveTo>
                  <a:pt x="199669" y="15240"/>
                </a:moveTo>
                <a:lnTo>
                  <a:pt x="175265" y="15240"/>
                </a:lnTo>
                <a:lnTo>
                  <a:pt x="177480" y="12700"/>
                </a:lnTo>
                <a:lnTo>
                  <a:pt x="175542" y="5080"/>
                </a:lnTo>
                <a:lnTo>
                  <a:pt x="179340" y="7620"/>
                </a:lnTo>
                <a:lnTo>
                  <a:pt x="190631" y="7620"/>
                </a:lnTo>
                <a:lnTo>
                  <a:pt x="191462" y="12700"/>
                </a:lnTo>
                <a:lnTo>
                  <a:pt x="198860" y="12700"/>
                </a:lnTo>
                <a:lnTo>
                  <a:pt x="199669" y="15240"/>
                </a:lnTo>
                <a:close/>
              </a:path>
              <a:path w="336550" h="317500">
                <a:moveTo>
                  <a:pt x="172308" y="13970"/>
                </a:moveTo>
                <a:lnTo>
                  <a:pt x="162944" y="13970"/>
                </a:lnTo>
                <a:lnTo>
                  <a:pt x="165667" y="8890"/>
                </a:lnTo>
                <a:lnTo>
                  <a:pt x="168948" y="10160"/>
                </a:lnTo>
                <a:lnTo>
                  <a:pt x="172308" y="13970"/>
                </a:lnTo>
                <a:close/>
              </a:path>
              <a:path w="336550" h="317500">
                <a:moveTo>
                  <a:pt x="98763" y="20320"/>
                </a:moveTo>
                <a:lnTo>
                  <a:pt x="72543" y="20320"/>
                </a:lnTo>
                <a:lnTo>
                  <a:pt x="72681" y="15240"/>
                </a:lnTo>
                <a:lnTo>
                  <a:pt x="73927" y="12700"/>
                </a:lnTo>
                <a:lnTo>
                  <a:pt x="75450" y="10160"/>
                </a:lnTo>
                <a:lnTo>
                  <a:pt x="84864" y="10160"/>
                </a:lnTo>
                <a:lnTo>
                  <a:pt x="95524" y="17780"/>
                </a:lnTo>
                <a:lnTo>
                  <a:pt x="97489" y="17780"/>
                </a:lnTo>
                <a:lnTo>
                  <a:pt x="98763" y="20320"/>
                </a:lnTo>
                <a:close/>
              </a:path>
              <a:path w="336550" h="317500">
                <a:moveTo>
                  <a:pt x="152284" y="21590"/>
                </a:moveTo>
                <a:lnTo>
                  <a:pt x="99400" y="21590"/>
                </a:lnTo>
                <a:lnTo>
                  <a:pt x="104384" y="11430"/>
                </a:lnTo>
                <a:lnTo>
                  <a:pt x="106876" y="10160"/>
                </a:lnTo>
                <a:lnTo>
                  <a:pt x="117812" y="15240"/>
                </a:lnTo>
                <a:lnTo>
                  <a:pt x="117674" y="16510"/>
                </a:lnTo>
                <a:lnTo>
                  <a:pt x="116705" y="17780"/>
                </a:lnTo>
                <a:lnTo>
                  <a:pt x="118366" y="19050"/>
                </a:lnTo>
                <a:lnTo>
                  <a:pt x="151254" y="19050"/>
                </a:lnTo>
                <a:lnTo>
                  <a:pt x="152284" y="21590"/>
                </a:lnTo>
                <a:close/>
              </a:path>
              <a:path w="336550" h="317500">
                <a:moveTo>
                  <a:pt x="138150" y="19050"/>
                </a:moveTo>
                <a:lnTo>
                  <a:pt x="118366" y="19050"/>
                </a:lnTo>
                <a:lnTo>
                  <a:pt x="119474" y="16510"/>
                </a:lnTo>
                <a:lnTo>
                  <a:pt x="120719" y="13970"/>
                </a:lnTo>
                <a:lnTo>
                  <a:pt x="122519" y="12700"/>
                </a:lnTo>
                <a:lnTo>
                  <a:pt x="123904" y="10160"/>
                </a:lnTo>
                <a:lnTo>
                  <a:pt x="128195" y="10160"/>
                </a:lnTo>
                <a:lnTo>
                  <a:pt x="127918" y="12700"/>
                </a:lnTo>
                <a:lnTo>
                  <a:pt x="136315" y="12700"/>
                </a:lnTo>
                <a:lnTo>
                  <a:pt x="138150" y="19050"/>
                </a:lnTo>
                <a:close/>
              </a:path>
              <a:path w="336550" h="317500">
                <a:moveTo>
                  <a:pt x="202255" y="21590"/>
                </a:moveTo>
                <a:lnTo>
                  <a:pt x="152284" y="21590"/>
                </a:lnTo>
                <a:lnTo>
                  <a:pt x="153807" y="15240"/>
                </a:lnTo>
                <a:lnTo>
                  <a:pt x="159760" y="13970"/>
                </a:lnTo>
                <a:lnTo>
                  <a:pt x="162251" y="10160"/>
                </a:lnTo>
                <a:lnTo>
                  <a:pt x="162944" y="13970"/>
                </a:lnTo>
                <a:lnTo>
                  <a:pt x="172308" y="13970"/>
                </a:lnTo>
                <a:lnTo>
                  <a:pt x="175265" y="15240"/>
                </a:lnTo>
                <a:lnTo>
                  <a:pt x="199669" y="15240"/>
                </a:lnTo>
                <a:lnTo>
                  <a:pt x="200478" y="17780"/>
                </a:lnTo>
                <a:lnTo>
                  <a:pt x="202255" y="21590"/>
                </a:lnTo>
                <a:close/>
              </a:path>
              <a:path w="336550" h="317500">
                <a:moveTo>
                  <a:pt x="136315" y="12700"/>
                </a:moveTo>
                <a:lnTo>
                  <a:pt x="127918" y="12700"/>
                </a:lnTo>
                <a:lnTo>
                  <a:pt x="135948" y="11430"/>
                </a:lnTo>
                <a:lnTo>
                  <a:pt x="136315" y="12700"/>
                </a:lnTo>
                <a:close/>
              </a:path>
              <a:path w="336550" h="317500">
                <a:moveTo>
                  <a:pt x="151254" y="19050"/>
                </a:moveTo>
                <a:lnTo>
                  <a:pt x="138150" y="19050"/>
                </a:lnTo>
                <a:lnTo>
                  <a:pt x="143181" y="16510"/>
                </a:lnTo>
                <a:lnTo>
                  <a:pt x="148680" y="12700"/>
                </a:lnTo>
                <a:lnTo>
                  <a:pt x="151254" y="19050"/>
                </a:lnTo>
                <a:close/>
              </a:path>
              <a:path w="336550" h="317500">
                <a:moveTo>
                  <a:pt x="97489" y="17780"/>
                </a:moveTo>
                <a:lnTo>
                  <a:pt x="95524" y="17780"/>
                </a:lnTo>
                <a:lnTo>
                  <a:pt x="96216" y="15240"/>
                </a:lnTo>
                <a:lnTo>
                  <a:pt x="97489" y="17780"/>
                </a:lnTo>
                <a:close/>
              </a:path>
              <a:path w="336550" h="317500">
                <a:moveTo>
                  <a:pt x="60637" y="58420"/>
                </a:moveTo>
                <a:lnTo>
                  <a:pt x="60083" y="55880"/>
                </a:lnTo>
                <a:lnTo>
                  <a:pt x="59391" y="54610"/>
                </a:lnTo>
                <a:lnTo>
                  <a:pt x="58976" y="52070"/>
                </a:lnTo>
                <a:lnTo>
                  <a:pt x="58699" y="49530"/>
                </a:lnTo>
                <a:lnTo>
                  <a:pt x="53925" y="43180"/>
                </a:lnTo>
                <a:lnTo>
                  <a:pt x="53005" y="39370"/>
                </a:lnTo>
                <a:lnTo>
                  <a:pt x="54863" y="34290"/>
                </a:lnTo>
                <a:lnTo>
                  <a:pt x="58422" y="31750"/>
                </a:lnTo>
                <a:lnTo>
                  <a:pt x="63959" y="26670"/>
                </a:lnTo>
                <a:lnTo>
                  <a:pt x="70743" y="25400"/>
                </a:lnTo>
                <a:lnTo>
                  <a:pt x="71158" y="16510"/>
                </a:lnTo>
                <a:lnTo>
                  <a:pt x="71435" y="17780"/>
                </a:lnTo>
                <a:lnTo>
                  <a:pt x="72127" y="19050"/>
                </a:lnTo>
                <a:lnTo>
                  <a:pt x="72543" y="20320"/>
                </a:lnTo>
                <a:lnTo>
                  <a:pt x="98763" y="20320"/>
                </a:lnTo>
                <a:lnTo>
                  <a:pt x="99400" y="21590"/>
                </a:lnTo>
                <a:lnTo>
                  <a:pt x="202255" y="21590"/>
                </a:lnTo>
                <a:lnTo>
                  <a:pt x="203439" y="24130"/>
                </a:lnTo>
                <a:lnTo>
                  <a:pt x="205998" y="25400"/>
                </a:lnTo>
                <a:lnTo>
                  <a:pt x="211997" y="25400"/>
                </a:lnTo>
                <a:lnTo>
                  <a:pt x="214582" y="30480"/>
                </a:lnTo>
                <a:lnTo>
                  <a:pt x="215689" y="31750"/>
                </a:lnTo>
                <a:lnTo>
                  <a:pt x="250714" y="31750"/>
                </a:lnTo>
                <a:lnTo>
                  <a:pt x="249469" y="34290"/>
                </a:lnTo>
                <a:lnTo>
                  <a:pt x="254780" y="34290"/>
                </a:lnTo>
                <a:lnTo>
                  <a:pt x="256961" y="36830"/>
                </a:lnTo>
                <a:lnTo>
                  <a:pt x="259222" y="41910"/>
                </a:lnTo>
                <a:lnTo>
                  <a:pt x="259616" y="43180"/>
                </a:lnTo>
                <a:lnTo>
                  <a:pt x="256944" y="43180"/>
                </a:lnTo>
                <a:lnTo>
                  <a:pt x="255144" y="46990"/>
                </a:lnTo>
                <a:lnTo>
                  <a:pt x="252791" y="50800"/>
                </a:lnTo>
                <a:lnTo>
                  <a:pt x="261264" y="50800"/>
                </a:lnTo>
                <a:lnTo>
                  <a:pt x="260211" y="53340"/>
                </a:lnTo>
                <a:lnTo>
                  <a:pt x="66036" y="53340"/>
                </a:lnTo>
                <a:lnTo>
                  <a:pt x="60637" y="58420"/>
                </a:lnTo>
                <a:close/>
              </a:path>
              <a:path w="336550" h="317500">
                <a:moveTo>
                  <a:pt x="250714" y="31750"/>
                </a:moveTo>
                <a:lnTo>
                  <a:pt x="215689" y="31750"/>
                </a:lnTo>
                <a:lnTo>
                  <a:pt x="218181" y="25400"/>
                </a:lnTo>
                <a:lnTo>
                  <a:pt x="219565" y="17780"/>
                </a:lnTo>
                <a:lnTo>
                  <a:pt x="223658" y="21590"/>
                </a:lnTo>
                <a:lnTo>
                  <a:pt x="230334" y="21590"/>
                </a:lnTo>
                <a:lnTo>
                  <a:pt x="232302" y="22860"/>
                </a:lnTo>
                <a:lnTo>
                  <a:pt x="231610" y="24130"/>
                </a:lnTo>
                <a:lnTo>
                  <a:pt x="234932" y="24130"/>
                </a:lnTo>
                <a:lnTo>
                  <a:pt x="235071" y="26670"/>
                </a:lnTo>
                <a:lnTo>
                  <a:pt x="245142" y="26670"/>
                </a:lnTo>
                <a:lnTo>
                  <a:pt x="247115" y="30480"/>
                </a:lnTo>
                <a:lnTo>
                  <a:pt x="248084" y="30480"/>
                </a:lnTo>
                <a:lnTo>
                  <a:pt x="250714" y="31750"/>
                </a:lnTo>
                <a:close/>
              </a:path>
              <a:path w="336550" h="317500">
                <a:moveTo>
                  <a:pt x="211997" y="25400"/>
                </a:moveTo>
                <a:lnTo>
                  <a:pt x="205998" y="25400"/>
                </a:lnTo>
                <a:lnTo>
                  <a:pt x="204337" y="21590"/>
                </a:lnTo>
                <a:lnTo>
                  <a:pt x="207521" y="19050"/>
                </a:lnTo>
                <a:lnTo>
                  <a:pt x="210705" y="22860"/>
                </a:lnTo>
                <a:lnTo>
                  <a:pt x="211997" y="25400"/>
                </a:lnTo>
                <a:close/>
              </a:path>
              <a:path w="336550" h="317500">
                <a:moveTo>
                  <a:pt x="230334" y="21590"/>
                </a:moveTo>
                <a:lnTo>
                  <a:pt x="226038" y="21590"/>
                </a:lnTo>
                <a:lnTo>
                  <a:pt x="228365" y="20320"/>
                </a:lnTo>
                <a:lnTo>
                  <a:pt x="230334" y="21590"/>
                </a:lnTo>
                <a:close/>
              </a:path>
              <a:path w="336550" h="317500">
                <a:moveTo>
                  <a:pt x="245142" y="26670"/>
                </a:moveTo>
                <a:lnTo>
                  <a:pt x="237563" y="26670"/>
                </a:lnTo>
                <a:lnTo>
                  <a:pt x="238670" y="25400"/>
                </a:lnTo>
                <a:lnTo>
                  <a:pt x="241301" y="22860"/>
                </a:lnTo>
                <a:lnTo>
                  <a:pt x="241301" y="20320"/>
                </a:lnTo>
                <a:lnTo>
                  <a:pt x="244762" y="24130"/>
                </a:lnTo>
                <a:lnTo>
                  <a:pt x="244485" y="25400"/>
                </a:lnTo>
                <a:lnTo>
                  <a:pt x="245142" y="26670"/>
                </a:lnTo>
                <a:close/>
              </a:path>
              <a:path w="336550" h="317500">
                <a:moveTo>
                  <a:pt x="254780" y="34290"/>
                </a:moveTo>
                <a:lnTo>
                  <a:pt x="249469" y="34290"/>
                </a:lnTo>
                <a:lnTo>
                  <a:pt x="253689" y="33020"/>
                </a:lnTo>
                <a:lnTo>
                  <a:pt x="254780" y="34290"/>
                </a:lnTo>
                <a:close/>
              </a:path>
              <a:path w="336550" h="317500">
                <a:moveTo>
                  <a:pt x="260405" y="45720"/>
                </a:moveTo>
                <a:lnTo>
                  <a:pt x="256944" y="43180"/>
                </a:lnTo>
                <a:lnTo>
                  <a:pt x="259616" y="43180"/>
                </a:lnTo>
                <a:lnTo>
                  <a:pt x="260405" y="45720"/>
                </a:lnTo>
                <a:close/>
              </a:path>
              <a:path w="336550" h="317500">
                <a:moveTo>
                  <a:pt x="261264" y="50800"/>
                </a:moveTo>
                <a:lnTo>
                  <a:pt x="252791" y="50800"/>
                </a:lnTo>
                <a:lnTo>
                  <a:pt x="259852" y="48260"/>
                </a:lnTo>
                <a:lnTo>
                  <a:pt x="261790" y="49530"/>
                </a:lnTo>
                <a:lnTo>
                  <a:pt x="261264" y="50800"/>
                </a:lnTo>
                <a:close/>
              </a:path>
              <a:path w="336550" h="317500">
                <a:moveTo>
                  <a:pt x="272588" y="55880"/>
                </a:moveTo>
                <a:lnTo>
                  <a:pt x="259159" y="55880"/>
                </a:lnTo>
                <a:lnTo>
                  <a:pt x="266516" y="52070"/>
                </a:lnTo>
                <a:lnTo>
                  <a:pt x="273367" y="49530"/>
                </a:lnTo>
                <a:lnTo>
                  <a:pt x="278997" y="48260"/>
                </a:lnTo>
                <a:lnTo>
                  <a:pt x="282694" y="49530"/>
                </a:lnTo>
                <a:lnTo>
                  <a:pt x="279371" y="49530"/>
                </a:lnTo>
                <a:lnTo>
                  <a:pt x="275910" y="52070"/>
                </a:lnTo>
                <a:lnTo>
                  <a:pt x="279787" y="52070"/>
                </a:lnTo>
                <a:lnTo>
                  <a:pt x="277987" y="53340"/>
                </a:lnTo>
                <a:lnTo>
                  <a:pt x="275633" y="53340"/>
                </a:lnTo>
                <a:lnTo>
                  <a:pt x="272588" y="55880"/>
                </a:lnTo>
                <a:close/>
              </a:path>
              <a:path w="336550" h="317500">
                <a:moveTo>
                  <a:pt x="123348" y="67310"/>
                </a:moveTo>
                <a:lnTo>
                  <a:pt x="74481" y="67310"/>
                </a:lnTo>
                <a:lnTo>
                  <a:pt x="74619" y="64770"/>
                </a:lnTo>
                <a:lnTo>
                  <a:pt x="69497" y="64770"/>
                </a:lnTo>
                <a:lnTo>
                  <a:pt x="66036" y="53340"/>
                </a:lnTo>
                <a:lnTo>
                  <a:pt x="219010" y="53340"/>
                </a:lnTo>
                <a:lnTo>
                  <a:pt x="216518" y="57150"/>
                </a:lnTo>
                <a:lnTo>
                  <a:pt x="214857" y="58420"/>
                </a:lnTo>
                <a:lnTo>
                  <a:pt x="174432" y="58420"/>
                </a:lnTo>
                <a:lnTo>
                  <a:pt x="173325" y="60960"/>
                </a:lnTo>
                <a:lnTo>
                  <a:pt x="171848" y="63500"/>
                </a:lnTo>
                <a:lnTo>
                  <a:pt x="128332" y="63500"/>
                </a:lnTo>
                <a:lnTo>
                  <a:pt x="123348" y="67310"/>
                </a:lnTo>
                <a:close/>
              </a:path>
              <a:path w="336550" h="317500">
                <a:moveTo>
                  <a:pt x="214580" y="68580"/>
                </a:moveTo>
                <a:lnTo>
                  <a:pt x="217072" y="63500"/>
                </a:lnTo>
                <a:lnTo>
                  <a:pt x="218457" y="58420"/>
                </a:lnTo>
                <a:lnTo>
                  <a:pt x="219010" y="55880"/>
                </a:lnTo>
                <a:lnTo>
                  <a:pt x="219010" y="53340"/>
                </a:lnTo>
                <a:lnTo>
                  <a:pt x="260211" y="53340"/>
                </a:lnTo>
                <a:lnTo>
                  <a:pt x="259685" y="54610"/>
                </a:lnTo>
                <a:lnTo>
                  <a:pt x="246836" y="54610"/>
                </a:lnTo>
                <a:lnTo>
                  <a:pt x="244344" y="58420"/>
                </a:lnTo>
                <a:lnTo>
                  <a:pt x="242268" y="60960"/>
                </a:lnTo>
                <a:lnTo>
                  <a:pt x="235069" y="62230"/>
                </a:lnTo>
                <a:lnTo>
                  <a:pt x="227870" y="64770"/>
                </a:lnTo>
                <a:lnTo>
                  <a:pt x="219287" y="64770"/>
                </a:lnTo>
                <a:lnTo>
                  <a:pt x="214580" y="68580"/>
                </a:lnTo>
                <a:close/>
              </a:path>
              <a:path w="336550" h="317500">
                <a:moveTo>
                  <a:pt x="259159" y="55880"/>
                </a:moveTo>
                <a:lnTo>
                  <a:pt x="250297" y="55880"/>
                </a:lnTo>
                <a:lnTo>
                  <a:pt x="248498" y="54610"/>
                </a:lnTo>
                <a:lnTo>
                  <a:pt x="259685" y="54610"/>
                </a:lnTo>
                <a:lnTo>
                  <a:pt x="259159" y="55880"/>
                </a:lnTo>
                <a:close/>
              </a:path>
              <a:path w="336550" h="317500">
                <a:moveTo>
                  <a:pt x="276049" y="67310"/>
                </a:moveTo>
                <a:lnTo>
                  <a:pt x="237284" y="67310"/>
                </a:lnTo>
                <a:lnTo>
                  <a:pt x="241991" y="66040"/>
                </a:lnTo>
                <a:lnTo>
                  <a:pt x="247113" y="64770"/>
                </a:lnTo>
                <a:lnTo>
                  <a:pt x="248775" y="60960"/>
                </a:lnTo>
                <a:lnTo>
                  <a:pt x="246560" y="60960"/>
                </a:lnTo>
                <a:lnTo>
                  <a:pt x="253066" y="58420"/>
                </a:lnTo>
                <a:lnTo>
                  <a:pt x="253897" y="57150"/>
                </a:lnTo>
                <a:lnTo>
                  <a:pt x="252097" y="55880"/>
                </a:lnTo>
                <a:lnTo>
                  <a:pt x="277900" y="55880"/>
                </a:lnTo>
                <a:lnTo>
                  <a:pt x="279371" y="58420"/>
                </a:lnTo>
                <a:lnTo>
                  <a:pt x="279908" y="60960"/>
                </a:lnTo>
                <a:lnTo>
                  <a:pt x="282417" y="63500"/>
                </a:lnTo>
                <a:lnTo>
                  <a:pt x="278679" y="63500"/>
                </a:lnTo>
                <a:lnTo>
                  <a:pt x="277572" y="66040"/>
                </a:lnTo>
                <a:lnTo>
                  <a:pt x="276049" y="67310"/>
                </a:lnTo>
                <a:close/>
              </a:path>
              <a:path w="336550" h="317500">
                <a:moveTo>
                  <a:pt x="175996" y="60810"/>
                </a:moveTo>
                <a:lnTo>
                  <a:pt x="174432" y="58420"/>
                </a:lnTo>
                <a:lnTo>
                  <a:pt x="177755" y="58420"/>
                </a:lnTo>
                <a:lnTo>
                  <a:pt x="175996" y="60810"/>
                </a:lnTo>
                <a:close/>
              </a:path>
              <a:path w="336550" h="317500">
                <a:moveTo>
                  <a:pt x="182092" y="68580"/>
                </a:moveTo>
                <a:lnTo>
                  <a:pt x="176094" y="68580"/>
                </a:lnTo>
                <a:lnTo>
                  <a:pt x="179278" y="63500"/>
                </a:lnTo>
                <a:lnTo>
                  <a:pt x="177755" y="58420"/>
                </a:lnTo>
                <a:lnTo>
                  <a:pt x="214857" y="58420"/>
                </a:lnTo>
                <a:lnTo>
                  <a:pt x="213196" y="59690"/>
                </a:lnTo>
                <a:lnTo>
                  <a:pt x="212531" y="62230"/>
                </a:lnTo>
                <a:lnTo>
                  <a:pt x="183015" y="62230"/>
                </a:lnTo>
                <a:lnTo>
                  <a:pt x="182092" y="68580"/>
                </a:lnTo>
                <a:close/>
              </a:path>
              <a:path w="336550" h="317500">
                <a:moveTo>
                  <a:pt x="176093" y="60960"/>
                </a:moveTo>
                <a:lnTo>
                  <a:pt x="175886" y="60960"/>
                </a:lnTo>
                <a:lnTo>
                  <a:pt x="175996" y="60810"/>
                </a:lnTo>
                <a:lnTo>
                  <a:pt x="176093" y="60960"/>
                </a:lnTo>
                <a:close/>
              </a:path>
              <a:path w="336550" h="317500">
                <a:moveTo>
                  <a:pt x="64882" y="64770"/>
                </a:moveTo>
                <a:lnTo>
                  <a:pt x="54612" y="64770"/>
                </a:lnTo>
                <a:lnTo>
                  <a:pt x="57262" y="62230"/>
                </a:lnTo>
                <a:lnTo>
                  <a:pt x="60457" y="60960"/>
                </a:lnTo>
                <a:lnTo>
                  <a:pt x="66313" y="63500"/>
                </a:lnTo>
                <a:lnTo>
                  <a:pt x="65067" y="63500"/>
                </a:lnTo>
                <a:lnTo>
                  <a:pt x="64882" y="64770"/>
                </a:lnTo>
                <a:close/>
              </a:path>
              <a:path w="336550" h="317500">
                <a:moveTo>
                  <a:pt x="174017" y="63500"/>
                </a:moveTo>
                <a:lnTo>
                  <a:pt x="173602" y="60960"/>
                </a:lnTo>
                <a:lnTo>
                  <a:pt x="175886" y="60960"/>
                </a:lnTo>
                <a:lnTo>
                  <a:pt x="174017" y="63500"/>
                </a:lnTo>
                <a:close/>
              </a:path>
              <a:path w="336550" h="317500">
                <a:moveTo>
                  <a:pt x="188415" y="69850"/>
                </a:moveTo>
                <a:lnTo>
                  <a:pt x="186892" y="69850"/>
                </a:lnTo>
                <a:lnTo>
                  <a:pt x="185784" y="68580"/>
                </a:lnTo>
                <a:lnTo>
                  <a:pt x="185646" y="68580"/>
                </a:lnTo>
                <a:lnTo>
                  <a:pt x="183984" y="66040"/>
                </a:lnTo>
                <a:lnTo>
                  <a:pt x="183015" y="62230"/>
                </a:lnTo>
                <a:lnTo>
                  <a:pt x="212531" y="62230"/>
                </a:lnTo>
                <a:lnTo>
                  <a:pt x="211867" y="64770"/>
                </a:lnTo>
                <a:lnTo>
                  <a:pt x="209458" y="64770"/>
                </a:lnTo>
                <a:lnTo>
                  <a:pt x="208281" y="66040"/>
                </a:lnTo>
                <a:lnTo>
                  <a:pt x="190630" y="66040"/>
                </a:lnTo>
                <a:lnTo>
                  <a:pt x="189153" y="68580"/>
                </a:lnTo>
                <a:lnTo>
                  <a:pt x="185784" y="68580"/>
                </a:lnTo>
                <a:lnTo>
                  <a:pt x="185282" y="69056"/>
                </a:lnTo>
                <a:lnTo>
                  <a:pt x="188876" y="69056"/>
                </a:lnTo>
                <a:lnTo>
                  <a:pt x="188415" y="69850"/>
                </a:lnTo>
                <a:close/>
              </a:path>
              <a:path w="336550" h="317500">
                <a:moveTo>
                  <a:pt x="226624" y="71120"/>
                </a:moveTo>
                <a:lnTo>
                  <a:pt x="230639" y="67310"/>
                </a:lnTo>
                <a:lnTo>
                  <a:pt x="235900" y="64770"/>
                </a:lnTo>
                <a:lnTo>
                  <a:pt x="241022" y="62230"/>
                </a:lnTo>
                <a:lnTo>
                  <a:pt x="237284" y="67310"/>
                </a:lnTo>
                <a:lnTo>
                  <a:pt x="276049" y="67310"/>
                </a:lnTo>
                <a:lnTo>
                  <a:pt x="274526" y="68580"/>
                </a:lnTo>
                <a:lnTo>
                  <a:pt x="278169" y="68580"/>
                </a:lnTo>
                <a:lnTo>
                  <a:pt x="277822" y="69850"/>
                </a:lnTo>
                <a:lnTo>
                  <a:pt x="229116" y="69850"/>
                </a:lnTo>
                <a:lnTo>
                  <a:pt x="226624" y="71120"/>
                </a:lnTo>
                <a:close/>
              </a:path>
              <a:path w="336550" h="317500">
                <a:moveTo>
                  <a:pt x="99398" y="102870"/>
                </a:moveTo>
                <a:lnTo>
                  <a:pt x="30733" y="102870"/>
                </a:lnTo>
                <a:lnTo>
                  <a:pt x="33364" y="99060"/>
                </a:lnTo>
                <a:lnTo>
                  <a:pt x="23950" y="95250"/>
                </a:lnTo>
                <a:lnTo>
                  <a:pt x="30106" y="87630"/>
                </a:lnTo>
                <a:lnTo>
                  <a:pt x="37379" y="80010"/>
                </a:lnTo>
                <a:lnTo>
                  <a:pt x="44547" y="72390"/>
                </a:lnTo>
                <a:lnTo>
                  <a:pt x="50392" y="63500"/>
                </a:lnTo>
                <a:lnTo>
                  <a:pt x="54612" y="64770"/>
                </a:lnTo>
                <a:lnTo>
                  <a:pt x="64882" y="64770"/>
                </a:lnTo>
                <a:lnTo>
                  <a:pt x="64513" y="67310"/>
                </a:lnTo>
                <a:lnTo>
                  <a:pt x="123348" y="67310"/>
                </a:lnTo>
                <a:lnTo>
                  <a:pt x="120718" y="68580"/>
                </a:lnTo>
                <a:lnTo>
                  <a:pt x="121133" y="69850"/>
                </a:lnTo>
                <a:lnTo>
                  <a:pt x="103413" y="69850"/>
                </a:lnTo>
                <a:lnTo>
                  <a:pt x="104164" y="71120"/>
                </a:lnTo>
                <a:lnTo>
                  <a:pt x="96491" y="71120"/>
                </a:lnTo>
                <a:lnTo>
                  <a:pt x="95660" y="73660"/>
                </a:lnTo>
                <a:lnTo>
                  <a:pt x="101475" y="77470"/>
                </a:lnTo>
                <a:lnTo>
                  <a:pt x="105628" y="80010"/>
                </a:lnTo>
                <a:lnTo>
                  <a:pt x="91646" y="80010"/>
                </a:lnTo>
                <a:lnTo>
                  <a:pt x="89863" y="82550"/>
                </a:lnTo>
                <a:lnTo>
                  <a:pt x="93065" y="85090"/>
                </a:lnTo>
                <a:lnTo>
                  <a:pt x="96318" y="87630"/>
                </a:lnTo>
                <a:lnTo>
                  <a:pt x="89015" y="87630"/>
                </a:lnTo>
                <a:lnTo>
                  <a:pt x="89708" y="91440"/>
                </a:lnTo>
                <a:lnTo>
                  <a:pt x="97128" y="96520"/>
                </a:lnTo>
                <a:lnTo>
                  <a:pt x="90954" y="96520"/>
                </a:lnTo>
                <a:lnTo>
                  <a:pt x="93030" y="100330"/>
                </a:lnTo>
                <a:lnTo>
                  <a:pt x="100229" y="100330"/>
                </a:lnTo>
                <a:lnTo>
                  <a:pt x="99398" y="102870"/>
                </a:lnTo>
                <a:close/>
              </a:path>
              <a:path w="336550" h="317500">
                <a:moveTo>
                  <a:pt x="126947" y="78740"/>
                </a:moveTo>
                <a:lnTo>
                  <a:pt x="125148" y="74930"/>
                </a:lnTo>
                <a:lnTo>
                  <a:pt x="128332" y="63500"/>
                </a:lnTo>
                <a:lnTo>
                  <a:pt x="133731" y="63500"/>
                </a:lnTo>
                <a:lnTo>
                  <a:pt x="129439" y="73660"/>
                </a:lnTo>
                <a:lnTo>
                  <a:pt x="126947" y="78740"/>
                </a:lnTo>
                <a:close/>
              </a:path>
              <a:path w="336550" h="317500">
                <a:moveTo>
                  <a:pt x="146572" y="73660"/>
                </a:moveTo>
                <a:lnTo>
                  <a:pt x="136777" y="73660"/>
                </a:lnTo>
                <a:lnTo>
                  <a:pt x="138161" y="71120"/>
                </a:lnTo>
                <a:lnTo>
                  <a:pt x="133731" y="63500"/>
                </a:lnTo>
                <a:lnTo>
                  <a:pt x="171848" y="63500"/>
                </a:lnTo>
                <a:lnTo>
                  <a:pt x="171110" y="64770"/>
                </a:lnTo>
                <a:lnTo>
                  <a:pt x="157404" y="64770"/>
                </a:lnTo>
                <a:lnTo>
                  <a:pt x="154226" y="66040"/>
                </a:lnTo>
                <a:lnTo>
                  <a:pt x="153153" y="69850"/>
                </a:lnTo>
                <a:lnTo>
                  <a:pt x="147575" y="69850"/>
                </a:lnTo>
                <a:lnTo>
                  <a:pt x="146572" y="73660"/>
                </a:lnTo>
                <a:close/>
              </a:path>
              <a:path w="336550" h="317500">
                <a:moveTo>
                  <a:pt x="159342" y="71120"/>
                </a:moveTo>
                <a:lnTo>
                  <a:pt x="160727" y="68580"/>
                </a:lnTo>
                <a:lnTo>
                  <a:pt x="159342" y="66040"/>
                </a:lnTo>
                <a:lnTo>
                  <a:pt x="157404" y="64770"/>
                </a:lnTo>
                <a:lnTo>
                  <a:pt x="171110" y="64770"/>
                </a:lnTo>
                <a:lnTo>
                  <a:pt x="170787" y="66040"/>
                </a:lnTo>
                <a:lnTo>
                  <a:pt x="163772" y="66040"/>
                </a:lnTo>
                <a:lnTo>
                  <a:pt x="159342" y="71120"/>
                </a:lnTo>
                <a:close/>
              </a:path>
              <a:path w="336550" h="317500">
                <a:moveTo>
                  <a:pt x="209565" y="66729"/>
                </a:moveTo>
                <a:lnTo>
                  <a:pt x="209458" y="64770"/>
                </a:lnTo>
                <a:lnTo>
                  <a:pt x="210704" y="64770"/>
                </a:lnTo>
                <a:lnTo>
                  <a:pt x="209565" y="66729"/>
                </a:lnTo>
                <a:close/>
              </a:path>
              <a:path w="336550" h="317500">
                <a:moveTo>
                  <a:pt x="209319" y="68580"/>
                </a:moveTo>
                <a:lnTo>
                  <a:pt x="210704" y="64770"/>
                </a:lnTo>
                <a:lnTo>
                  <a:pt x="211867" y="64770"/>
                </a:lnTo>
                <a:lnTo>
                  <a:pt x="211535" y="66040"/>
                </a:lnTo>
                <a:lnTo>
                  <a:pt x="209319" y="68580"/>
                </a:lnTo>
                <a:close/>
              </a:path>
              <a:path w="336550" h="317500">
                <a:moveTo>
                  <a:pt x="213611" y="72390"/>
                </a:moveTo>
                <a:lnTo>
                  <a:pt x="215688" y="68580"/>
                </a:lnTo>
                <a:lnTo>
                  <a:pt x="218041" y="67310"/>
                </a:lnTo>
                <a:lnTo>
                  <a:pt x="219287" y="64770"/>
                </a:lnTo>
                <a:lnTo>
                  <a:pt x="226763" y="64770"/>
                </a:lnTo>
                <a:lnTo>
                  <a:pt x="220222" y="68580"/>
                </a:lnTo>
                <a:lnTo>
                  <a:pt x="219841" y="68580"/>
                </a:lnTo>
                <a:lnTo>
                  <a:pt x="213611" y="72390"/>
                </a:lnTo>
                <a:close/>
              </a:path>
              <a:path w="336550" h="317500">
                <a:moveTo>
                  <a:pt x="223717" y="71120"/>
                </a:moveTo>
                <a:lnTo>
                  <a:pt x="224548" y="69850"/>
                </a:lnTo>
                <a:lnTo>
                  <a:pt x="225240" y="68580"/>
                </a:lnTo>
                <a:lnTo>
                  <a:pt x="226070" y="66040"/>
                </a:lnTo>
                <a:lnTo>
                  <a:pt x="226763" y="64770"/>
                </a:lnTo>
                <a:lnTo>
                  <a:pt x="227870" y="64770"/>
                </a:lnTo>
                <a:lnTo>
                  <a:pt x="223717" y="71120"/>
                </a:lnTo>
                <a:close/>
              </a:path>
              <a:path w="336550" h="317500">
                <a:moveTo>
                  <a:pt x="164794" y="69363"/>
                </a:moveTo>
                <a:lnTo>
                  <a:pt x="165157" y="66040"/>
                </a:lnTo>
                <a:lnTo>
                  <a:pt x="170787" y="66040"/>
                </a:lnTo>
                <a:lnTo>
                  <a:pt x="170464" y="67310"/>
                </a:lnTo>
                <a:lnTo>
                  <a:pt x="170279" y="67310"/>
                </a:lnTo>
                <a:lnTo>
                  <a:pt x="164794" y="69363"/>
                </a:lnTo>
                <a:close/>
              </a:path>
              <a:path w="336550" h="317500">
                <a:moveTo>
                  <a:pt x="190630" y="73660"/>
                </a:moveTo>
                <a:lnTo>
                  <a:pt x="190630" y="66040"/>
                </a:lnTo>
                <a:lnTo>
                  <a:pt x="208281" y="66040"/>
                </a:lnTo>
                <a:lnTo>
                  <a:pt x="205928" y="68580"/>
                </a:lnTo>
                <a:lnTo>
                  <a:pt x="199490" y="68580"/>
                </a:lnTo>
                <a:lnTo>
                  <a:pt x="198567" y="71120"/>
                </a:lnTo>
                <a:lnTo>
                  <a:pt x="192706" y="71120"/>
                </a:lnTo>
                <a:lnTo>
                  <a:pt x="190630" y="73660"/>
                </a:lnTo>
                <a:close/>
              </a:path>
              <a:path w="336550" h="317500">
                <a:moveTo>
                  <a:pt x="208690" y="68233"/>
                </a:moveTo>
                <a:lnTo>
                  <a:pt x="209565" y="66729"/>
                </a:lnTo>
                <a:lnTo>
                  <a:pt x="209596" y="67310"/>
                </a:lnTo>
                <a:lnTo>
                  <a:pt x="208690" y="68233"/>
                </a:lnTo>
                <a:close/>
              </a:path>
              <a:path w="336550" h="317500">
                <a:moveTo>
                  <a:pt x="170141" y="68580"/>
                </a:moveTo>
                <a:lnTo>
                  <a:pt x="170279" y="67310"/>
                </a:lnTo>
                <a:lnTo>
                  <a:pt x="170464" y="67310"/>
                </a:lnTo>
                <a:lnTo>
                  <a:pt x="170141" y="68580"/>
                </a:lnTo>
                <a:close/>
              </a:path>
              <a:path w="336550" h="317500">
                <a:moveTo>
                  <a:pt x="175657" y="74930"/>
                </a:moveTo>
                <a:lnTo>
                  <a:pt x="173602" y="67310"/>
                </a:lnTo>
                <a:lnTo>
                  <a:pt x="176094" y="68580"/>
                </a:lnTo>
                <a:lnTo>
                  <a:pt x="182092" y="68580"/>
                </a:lnTo>
                <a:lnTo>
                  <a:pt x="181908" y="69850"/>
                </a:lnTo>
                <a:lnTo>
                  <a:pt x="182185" y="71120"/>
                </a:lnTo>
                <a:lnTo>
                  <a:pt x="179870" y="71120"/>
                </a:lnTo>
                <a:lnTo>
                  <a:pt x="177374" y="73660"/>
                </a:lnTo>
                <a:lnTo>
                  <a:pt x="175657" y="74930"/>
                </a:lnTo>
                <a:close/>
              </a:path>
              <a:path w="336550" h="317500">
                <a:moveTo>
                  <a:pt x="278169" y="68580"/>
                </a:moveTo>
                <a:lnTo>
                  <a:pt x="274526" y="68580"/>
                </a:lnTo>
                <a:lnTo>
                  <a:pt x="278515" y="67310"/>
                </a:lnTo>
                <a:lnTo>
                  <a:pt x="278169" y="68580"/>
                </a:lnTo>
                <a:close/>
              </a:path>
              <a:path w="336550" h="317500">
                <a:moveTo>
                  <a:pt x="206689" y="72390"/>
                </a:moveTo>
                <a:lnTo>
                  <a:pt x="207104" y="69850"/>
                </a:lnTo>
                <a:lnTo>
                  <a:pt x="208690" y="68233"/>
                </a:lnTo>
                <a:lnTo>
                  <a:pt x="208489" y="68580"/>
                </a:lnTo>
                <a:lnTo>
                  <a:pt x="207658" y="69850"/>
                </a:lnTo>
                <a:lnTo>
                  <a:pt x="206689" y="72390"/>
                </a:lnTo>
                <a:close/>
              </a:path>
              <a:path w="336550" h="317500">
                <a:moveTo>
                  <a:pt x="203505" y="73660"/>
                </a:moveTo>
                <a:lnTo>
                  <a:pt x="202397" y="69850"/>
                </a:lnTo>
                <a:lnTo>
                  <a:pt x="200875" y="69850"/>
                </a:lnTo>
                <a:lnTo>
                  <a:pt x="199490" y="68580"/>
                </a:lnTo>
                <a:lnTo>
                  <a:pt x="205928" y="68580"/>
                </a:lnTo>
                <a:lnTo>
                  <a:pt x="204751" y="69850"/>
                </a:lnTo>
                <a:lnTo>
                  <a:pt x="202397" y="69850"/>
                </a:lnTo>
                <a:lnTo>
                  <a:pt x="200836" y="70745"/>
                </a:lnTo>
                <a:lnTo>
                  <a:pt x="204458" y="70745"/>
                </a:lnTo>
                <a:lnTo>
                  <a:pt x="203505" y="73660"/>
                </a:lnTo>
                <a:close/>
              </a:path>
              <a:path w="336550" h="317500">
                <a:moveTo>
                  <a:pt x="218041" y="69850"/>
                </a:moveTo>
                <a:lnTo>
                  <a:pt x="219841" y="68580"/>
                </a:lnTo>
                <a:lnTo>
                  <a:pt x="220222" y="68580"/>
                </a:lnTo>
                <a:lnTo>
                  <a:pt x="218041" y="69850"/>
                </a:lnTo>
                <a:close/>
              </a:path>
              <a:path w="336550" h="317500">
                <a:moveTo>
                  <a:pt x="183085" y="72979"/>
                </a:moveTo>
                <a:lnTo>
                  <a:pt x="182519" y="72651"/>
                </a:lnTo>
                <a:lnTo>
                  <a:pt x="182343" y="71845"/>
                </a:lnTo>
                <a:lnTo>
                  <a:pt x="185282" y="69056"/>
                </a:lnTo>
                <a:lnTo>
                  <a:pt x="184677" y="69850"/>
                </a:lnTo>
                <a:lnTo>
                  <a:pt x="183085" y="72979"/>
                </a:lnTo>
                <a:close/>
              </a:path>
              <a:path w="336550" h="317500">
                <a:moveTo>
                  <a:pt x="164741" y="69850"/>
                </a:moveTo>
                <a:lnTo>
                  <a:pt x="163495" y="69850"/>
                </a:lnTo>
                <a:lnTo>
                  <a:pt x="164794" y="69363"/>
                </a:lnTo>
                <a:lnTo>
                  <a:pt x="164741" y="69850"/>
                </a:lnTo>
                <a:close/>
              </a:path>
              <a:path w="336550" h="317500">
                <a:moveTo>
                  <a:pt x="107843" y="74930"/>
                </a:moveTo>
                <a:lnTo>
                  <a:pt x="106597" y="73660"/>
                </a:lnTo>
                <a:lnTo>
                  <a:pt x="105351" y="71120"/>
                </a:lnTo>
                <a:lnTo>
                  <a:pt x="103413" y="69850"/>
                </a:lnTo>
                <a:lnTo>
                  <a:pt x="105766" y="69850"/>
                </a:lnTo>
                <a:lnTo>
                  <a:pt x="105628" y="71120"/>
                </a:lnTo>
                <a:lnTo>
                  <a:pt x="107566" y="73660"/>
                </a:lnTo>
                <a:lnTo>
                  <a:pt x="107843" y="74930"/>
                </a:lnTo>
                <a:close/>
              </a:path>
              <a:path w="336550" h="317500">
                <a:moveTo>
                  <a:pt x="112732" y="78501"/>
                </a:moveTo>
                <a:lnTo>
                  <a:pt x="109227" y="74930"/>
                </a:lnTo>
                <a:lnTo>
                  <a:pt x="105766" y="69850"/>
                </a:lnTo>
                <a:lnTo>
                  <a:pt x="121133" y="69850"/>
                </a:lnTo>
                <a:lnTo>
                  <a:pt x="121964" y="72390"/>
                </a:lnTo>
                <a:lnTo>
                  <a:pt x="114073" y="72390"/>
                </a:lnTo>
                <a:lnTo>
                  <a:pt x="114737" y="74930"/>
                </a:lnTo>
                <a:lnTo>
                  <a:pt x="111304" y="74930"/>
                </a:lnTo>
                <a:lnTo>
                  <a:pt x="112732" y="78501"/>
                </a:lnTo>
                <a:close/>
              </a:path>
              <a:path w="336550" h="317500">
                <a:moveTo>
                  <a:pt x="150882" y="77470"/>
                </a:moveTo>
                <a:lnTo>
                  <a:pt x="148405" y="74930"/>
                </a:lnTo>
                <a:lnTo>
                  <a:pt x="149790" y="74930"/>
                </a:lnTo>
                <a:lnTo>
                  <a:pt x="147575" y="69850"/>
                </a:lnTo>
                <a:lnTo>
                  <a:pt x="153153" y="69850"/>
                </a:lnTo>
                <a:lnTo>
                  <a:pt x="152257" y="72979"/>
                </a:lnTo>
                <a:lnTo>
                  <a:pt x="150882" y="77470"/>
                </a:lnTo>
                <a:close/>
              </a:path>
              <a:path w="336550" h="317500">
                <a:moveTo>
                  <a:pt x="222471" y="83820"/>
                </a:moveTo>
                <a:lnTo>
                  <a:pt x="224686" y="74930"/>
                </a:lnTo>
                <a:lnTo>
                  <a:pt x="232577" y="74930"/>
                </a:lnTo>
                <a:lnTo>
                  <a:pt x="234792" y="73660"/>
                </a:lnTo>
                <a:lnTo>
                  <a:pt x="235761" y="72390"/>
                </a:lnTo>
                <a:lnTo>
                  <a:pt x="235346" y="71120"/>
                </a:lnTo>
                <a:lnTo>
                  <a:pt x="227732" y="71120"/>
                </a:lnTo>
                <a:lnTo>
                  <a:pt x="229116" y="69850"/>
                </a:lnTo>
                <a:lnTo>
                  <a:pt x="277822" y="69850"/>
                </a:lnTo>
                <a:lnTo>
                  <a:pt x="276784" y="73660"/>
                </a:lnTo>
                <a:lnTo>
                  <a:pt x="282017" y="73660"/>
                </a:lnTo>
                <a:lnTo>
                  <a:pt x="282402" y="80010"/>
                </a:lnTo>
                <a:lnTo>
                  <a:pt x="283479" y="82550"/>
                </a:lnTo>
                <a:lnTo>
                  <a:pt x="240711" y="82550"/>
                </a:lnTo>
                <a:lnTo>
                  <a:pt x="222471" y="83820"/>
                </a:lnTo>
                <a:close/>
              </a:path>
              <a:path w="336550" h="317500">
                <a:moveTo>
                  <a:pt x="200607" y="75988"/>
                </a:moveTo>
                <a:lnTo>
                  <a:pt x="200182" y="71120"/>
                </a:lnTo>
                <a:lnTo>
                  <a:pt x="200836" y="70745"/>
                </a:lnTo>
                <a:lnTo>
                  <a:pt x="200607" y="75988"/>
                </a:lnTo>
                <a:close/>
              </a:path>
              <a:path w="336550" h="317500">
                <a:moveTo>
                  <a:pt x="101198" y="76200"/>
                </a:moveTo>
                <a:lnTo>
                  <a:pt x="100367" y="72390"/>
                </a:lnTo>
                <a:lnTo>
                  <a:pt x="96491" y="71120"/>
                </a:lnTo>
                <a:lnTo>
                  <a:pt x="104164" y="71120"/>
                </a:lnTo>
                <a:lnTo>
                  <a:pt x="104916" y="72390"/>
                </a:lnTo>
                <a:lnTo>
                  <a:pt x="101613" y="72390"/>
                </a:lnTo>
                <a:lnTo>
                  <a:pt x="101198" y="76200"/>
                </a:lnTo>
                <a:close/>
              </a:path>
              <a:path w="336550" h="317500">
                <a:moveTo>
                  <a:pt x="134930" y="86360"/>
                </a:moveTo>
                <a:lnTo>
                  <a:pt x="133454" y="86360"/>
                </a:lnTo>
                <a:lnTo>
                  <a:pt x="137607" y="77470"/>
                </a:lnTo>
                <a:lnTo>
                  <a:pt x="134325" y="72651"/>
                </a:lnTo>
                <a:lnTo>
                  <a:pt x="134262" y="72283"/>
                </a:lnTo>
                <a:lnTo>
                  <a:pt x="135531" y="71120"/>
                </a:lnTo>
                <a:lnTo>
                  <a:pt x="136777" y="73660"/>
                </a:lnTo>
                <a:lnTo>
                  <a:pt x="146572" y="73660"/>
                </a:lnTo>
                <a:lnTo>
                  <a:pt x="145234" y="78740"/>
                </a:lnTo>
                <a:lnTo>
                  <a:pt x="135933" y="82550"/>
                </a:lnTo>
                <a:lnTo>
                  <a:pt x="134930" y="86360"/>
                </a:lnTo>
                <a:close/>
              </a:path>
              <a:path w="336550" h="317500">
                <a:moveTo>
                  <a:pt x="181882" y="72283"/>
                </a:moveTo>
                <a:lnTo>
                  <a:pt x="179870" y="71120"/>
                </a:lnTo>
                <a:lnTo>
                  <a:pt x="182185" y="71120"/>
                </a:lnTo>
                <a:lnTo>
                  <a:pt x="182343" y="71845"/>
                </a:lnTo>
                <a:lnTo>
                  <a:pt x="181882" y="72283"/>
                </a:lnTo>
                <a:close/>
              </a:path>
              <a:path w="336550" h="317500">
                <a:moveTo>
                  <a:pt x="195337" y="80010"/>
                </a:moveTo>
                <a:lnTo>
                  <a:pt x="195475" y="71120"/>
                </a:lnTo>
                <a:lnTo>
                  <a:pt x="198567" y="71120"/>
                </a:lnTo>
                <a:lnTo>
                  <a:pt x="198144" y="72283"/>
                </a:lnTo>
                <a:lnTo>
                  <a:pt x="198106" y="77470"/>
                </a:lnTo>
                <a:lnTo>
                  <a:pt x="195337" y="80010"/>
                </a:lnTo>
                <a:close/>
              </a:path>
              <a:path w="336550" h="317500">
                <a:moveTo>
                  <a:pt x="227040" y="72390"/>
                </a:moveTo>
                <a:lnTo>
                  <a:pt x="225932" y="72390"/>
                </a:lnTo>
                <a:lnTo>
                  <a:pt x="226624" y="71120"/>
                </a:lnTo>
                <a:lnTo>
                  <a:pt x="229255" y="71120"/>
                </a:lnTo>
                <a:lnTo>
                  <a:pt x="227040" y="72390"/>
                </a:lnTo>
                <a:close/>
              </a:path>
              <a:path w="336550" h="317500">
                <a:moveTo>
                  <a:pt x="221225" y="77470"/>
                </a:moveTo>
                <a:lnTo>
                  <a:pt x="229255" y="71120"/>
                </a:lnTo>
                <a:lnTo>
                  <a:pt x="234515" y="71120"/>
                </a:lnTo>
                <a:lnTo>
                  <a:pt x="232854" y="73660"/>
                </a:lnTo>
                <a:lnTo>
                  <a:pt x="232577" y="74930"/>
                </a:lnTo>
                <a:lnTo>
                  <a:pt x="224686" y="74930"/>
                </a:lnTo>
                <a:lnTo>
                  <a:pt x="221225" y="77470"/>
                </a:lnTo>
                <a:close/>
              </a:path>
              <a:path w="336550" h="317500">
                <a:moveTo>
                  <a:pt x="282017" y="73660"/>
                </a:moveTo>
                <a:lnTo>
                  <a:pt x="276784" y="73660"/>
                </a:lnTo>
                <a:lnTo>
                  <a:pt x="281863" y="71120"/>
                </a:lnTo>
                <a:lnTo>
                  <a:pt x="282017" y="73660"/>
                </a:lnTo>
                <a:close/>
              </a:path>
              <a:path w="336550" h="317500">
                <a:moveTo>
                  <a:pt x="182881" y="74633"/>
                </a:moveTo>
                <a:lnTo>
                  <a:pt x="181899" y="72651"/>
                </a:lnTo>
                <a:lnTo>
                  <a:pt x="181882" y="72283"/>
                </a:lnTo>
                <a:lnTo>
                  <a:pt x="182519" y="72651"/>
                </a:lnTo>
                <a:lnTo>
                  <a:pt x="182738" y="73660"/>
                </a:lnTo>
                <a:lnTo>
                  <a:pt x="184261" y="73660"/>
                </a:lnTo>
                <a:lnTo>
                  <a:pt x="182881" y="74633"/>
                </a:lnTo>
                <a:close/>
              </a:path>
              <a:path w="336550" h="317500">
                <a:moveTo>
                  <a:pt x="110196" y="80010"/>
                </a:moveTo>
                <a:lnTo>
                  <a:pt x="108535" y="80010"/>
                </a:lnTo>
                <a:lnTo>
                  <a:pt x="104521" y="76200"/>
                </a:lnTo>
                <a:lnTo>
                  <a:pt x="101613" y="72390"/>
                </a:lnTo>
                <a:lnTo>
                  <a:pt x="104916" y="72390"/>
                </a:lnTo>
                <a:lnTo>
                  <a:pt x="108674" y="78740"/>
                </a:lnTo>
                <a:lnTo>
                  <a:pt x="110196" y="80010"/>
                </a:lnTo>
                <a:close/>
              </a:path>
              <a:path w="336550" h="317500">
                <a:moveTo>
                  <a:pt x="116426" y="76200"/>
                </a:moveTo>
                <a:lnTo>
                  <a:pt x="114073" y="72390"/>
                </a:lnTo>
                <a:lnTo>
                  <a:pt x="116011" y="72390"/>
                </a:lnTo>
                <a:lnTo>
                  <a:pt x="116426" y="76200"/>
                </a:lnTo>
                <a:close/>
              </a:path>
              <a:path w="336550" h="317500">
                <a:moveTo>
                  <a:pt x="120025" y="81280"/>
                </a:moveTo>
                <a:lnTo>
                  <a:pt x="118226" y="73660"/>
                </a:lnTo>
                <a:lnTo>
                  <a:pt x="116011" y="72390"/>
                </a:lnTo>
                <a:lnTo>
                  <a:pt x="121964" y="72390"/>
                </a:lnTo>
                <a:lnTo>
                  <a:pt x="121964" y="73660"/>
                </a:lnTo>
                <a:lnTo>
                  <a:pt x="120718" y="73660"/>
                </a:lnTo>
                <a:lnTo>
                  <a:pt x="120025" y="81280"/>
                </a:lnTo>
                <a:close/>
              </a:path>
              <a:path w="336550" h="317500">
                <a:moveTo>
                  <a:pt x="182738" y="73660"/>
                </a:moveTo>
                <a:lnTo>
                  <a:pt x="182519" y="72651"/>
                </a:lnTo>
                <a:lnTo>
                  <a:pt x="183085" y="72979"/>
                </a:lnTo>
                <a:lnTo>
                  <a:pt x="182738" y="73660"/>
                </a:lnTo>
                <a:close/>
              </a:path>
              <a:path w="336550" h="317500">
                <a:moveTo>
                  <a:pt x="184261" y="73660"/>
                </a:moveTo>
                <a:lnTo>
                  <a:pt x="182738" y="73660"/>
                </a:lnTo>
                <a:lnTo>
                  <a:pt x="183085" y="72979"/>
                </a:lnTo>
                <a:lnTo>
                  <a:pt x="184261" y="73660"/>
                </a:lnTo>
                <a:close/>
              </a:path>
              <a:path w="336550" h="317500">
                <a:moveTo>
                  <a:pt x="122379" y="82550"/>
                </a:moveTo>
                <a:lnTo>
                  <a:pt x="122102" y="82550"/>
                </a:lnTo>
                <a:lnTo>
                  <a:pt x="121509" y="78501"/>
                </a:lnTo>
                <a:lnTo>
                  <a:pt x="120718" y="73660"/>
                </a:lnTo>
                <a:lnTo>
                  <a:pt x="121964" y="73660"/>
                </a:lnTo>
                <a:lnTo>
                  <a:pt x="121964" y="76200"/>
                </a:lnTo>
                <a:lnTo>
                  <a:pt x="122214" y="78501"/>
                </a:lnTo>
                <a:lnTo>
                  <a:pt x="122379" y="82550"/>
                </a:lnTo>
                <a:close/>
              </a:path>
              <a:path w="336550" h="317500">
                <a:moveTo>
                  <a:pt x="183016" y="86360"/>
                </a:moveTo>
                <a:lnTo>
                  <a:pt x="180662" y="76200"/>
                </a:lnTo>
                <a:lnTo>
                  <a:pt x="182881" y="74633"/>
                </a:lnTo>
                <a:lnTo>
                  <a:pt x="186804" y="82550"/>
                </a:lnTo>
                <a:lnTo>
                  <a:pt x="185646" y="82550"/>
                </a:lnTo>
                <a:lnTo>
                  <a:pt x="183016" y="86360"/>
                </a:lnTo>
                <a:close/>
              </a:path>
              <a:path w="336550" h="317500">
                <a:moveTo>
                  <a:pt x="116842" y="82550"/>
                </a:moveTo>
                <a:lnTo>
                  <a:pt x="115734" y="80010"/>
                </a:lnTo>
                <a:lnTo>
                  <a:pt x="112827" y="77470"/>
                </a:lnTo>
                <a:lnTo>
                  <a:pt x="111304" y="74930"/>
                </a:lnTo>
                <a:lnTo>
                  <a:pt x="114737" y="74930"/>
                </a:lnTo>
                <a:lnTo>
                  <a:pt x="115734" y="78740"/>
                </a:lnTo>
                <a:lnTo>
                  <a:pt x="116842" y="81280"/>
                </a:lnTo>
                <a:lnTo>
                  <a:pt x="116842" y="82550"/>
                </a:lnTo>
                <a:close/>
              </a:path>
              <a:path w="336550" h="317500">
                <a:moveTo>
                  <a:pt x="201290" y="83820"/>
                </a:moveTo>
                <a:lnTo>
                  <a:pt x="200182" y="82550"/>
                </a:lnTo>
                <a:lnTo>
                  <a:pt x="200607" y="75988"/>
                </a:lnTo>
                <a:lnTo>
                  <a:pt x="201290" y="83820"/>
                </a:lnTo>
                <a:close/>
              </a:path>
              <a:path w="336550" h="317500">
                <a:moveTo>
                  <a:pt x="112273" y="82550"/>
                </a:moveTo>
                <a:lnTo>
                  <a:pt x="108120" y="81280"/>
                </a:lnTo>
                <a:lnTo>
                  <a:pt x="106320" y="80010"/>
                </a:lnTo>
                <a:lnTo>
                  <a:pt x="104936" y="78740"/>
                </a:lnTo>
                <a:lnTo>
                  <a:pt x="103274" y="76200"/>
                </a:lnTo>
                <a:lnTo>
                  <a:pt x="108535" y="80010"/>
                </a:lnTo>
                <a:lnTo>
                  <a:pt x="109781" y="80010"/>
                </a:lnTo>
                <a:lnTo>
                  <a:pt x="112273" y="82550"/>
                </a:lnTo>
                <a:close/>
              </a:path>
              <a:path w="336550" h="317500">
                <a:moveTo>
                  <a:pt x="114350" y="82550"/>
                </a:moveTo>
                <a:lnTo>
                  <a:pt x="112732" y="78501"/>
                </a:lnTo>
                <a:lnTo>
                  <a:pt x="112965" y="78740"/>
                </a:lnTo>
                <a:lnTo>
                  <a:pt x="114350" y="82550"/>
                </a:lnTo>
                <a:close/>
              </a:path>
              <a:path w="336550" h="317500">
                <a:moveTo>
                  <a:pt x="98152" y="86360"/>
                </a:moveTo>
                <a:lnTo>
                  <a:pt x="91646" y="80010"/>
                </a:lnTo>
                <a:lnTo>
                  <a:pt x="103413" y="80010"/>
                </a:lnTo>
                <a:lnTo>
                  <a:pt x="101060" y="81280"/>
                </a:lnTo>
                <a:lnTo>
                  <a:pt x="101821" y="82550"/>
                </a:lnTo>
                <a:lnTo>
                  <a:pt x="97876" y="82550"/>
                </a:lnTo>
                <a:lnTo>
                  <a:pt x="98152" y="86360"/>
                </a:lnTo>
                <a:close/>
              </a:path>
              <a:path w="336550" h="317500">
                <a:moveTo>
                  <a:pt x="104105" y="86360"/>
                </a:moveTo>
                <a:lnTo>
                  <a:pt x="97876" y="82550"/>
                </a:lnTo>
                <a:lnTo>
                  <a:pt x="101821" y="82550"/>
                </a:lnTo>
                <a:lnTo>
                  <a:pt x="104105" y="86360"/>
                </a:lnTo>
                <a:close/>
              </a:path>
              <a:path w="336550" h="317500">
                <a:moveTo>
                  <a:pt x="189661" y="90170"/>
                </a:moveTo>
                <a:lnTo>
                  <a:pt x="185646" y="82550"/>
                </a:lnTo>
                <a:lnTo>
                  <a:pt x="186804" y="82550"/>
                </a:lnTo>
                <a:lnTo>
                  <a:pt x="188692" y="86360"/>
                </a:lnTo>
                <a:lnTo>
                  <a:pt x="189661" y="90170"/>
                </a:lnTo>
                <a:close/>
              </a:path>
              <a:path w="336550" h="317500">
                <a:moveTo>
                  <a:pt x="239453" y="95250"/>
                </a:moveTo>
                <a:lnTo>
                  <a:pt x="238253" y="95250"/>
                </a:lnTo>
                <a:lnTo>
                  <a:pt x="245729" y="90170"/>
                </a:lnTo>
                <a:lnTo>
                  <a:pt x="248913" y="87630"/>
                </a:lnTo>
                <a:lnTo>
                  <a:pt x="256250" y="85090"/>
                </a:lnTo>
                <a:lnTo>
                  <a:pt x="249337" y="82550"/>
                </a:lnTo>
                <a:lnTo>
                  <a:pt x="283479" y="82550"/>
                </a:lnTo>
                <a:lnTo>
                  <a:pt x="286181" y="88922"/>
                </a:lnTo>
                <a:lnTo>
                  <a:pt x="287707" y="92710"/>
                </a:lnTo>
                <a:lnTo>
                  <a:pt x="243237" y="92710"/>
                </a:lnTo>
                <a:lnTo>
                  <a:pt x="239453" y="95250"/>
                </a:lnTo>
                <a:close/>
              </a:path>
              <a:path w="336550" h="317500">
                <a:moveTo>
                  <a:pt x="133593" y="91440"/>
                </a:moveTo>
                <a:lnTo>
                  <a:pt x="130408" y="83820"/>
                </a:lnTo>
                <a:lnTo>
                  <a:pt x="133454" y="86360"/>
                </a:lnTo>
                <a:lnTo>
                  <a:pt x="134930" y="86360"/>
                </a:lnTo>
                <a:lnTo>
                  <a:pt x="133593" y="91440"/>
                </a:lnTo>
                <a:close/>
              </a:path>
              <a:path w="336550" h="317500">
                <a:moveTo>
                  <a:pt x="231541" y="88922"/>
                </a:moveTo>
                <a:lnTo>
                  <a:pt x="231331" y="86360"/>
                </a:lnTo>
                <a:lnTo>
                  <a:pt x="231608" y="88900"/>
                </a:lnTo>
                <a:close/>
              </a:path>
              <a:path w="336550" h="317500">
                <a:moveTo>
                  <a:pt x="94691" y="91440"/>
                </a:moveTo>
                <a:lnTo>
                  <a:pt x="89015" y="87630"/>
                </a:lnTo>
                <a:lnTo>
                  <a:pt x="96318" y="87630"/>
                </a:lnTo>
                <a:lnTo>
                  <a:pt x="94691" y="91440"/>
                </a:lnTo>
                <a:close/>
              </a:path>
              <a:path w="336550" h="317500">
                <a:moveTo>
                  <a:pt x="242323" y="91440"/>
                </a:moveTo>
                <a:lnTo>
                  <a:pt x="231747" y="91440"/>
                </a:lnTo>
                <a:lnTo>
                  <a:pt x="245037" y="88900"/>
                </a:lnTo>
                <a:lnTo>
                  <a:pt x="242323" y="91440"/>
                </a:lnTo>
                <a:close/>
              </a:path>
              <a:path w="336550" h="317500">
                <a:moveTo>
                  <a:pt x="231885" y="100330"/>
                </a:moveTo>
                <a:lnTo>
                  <a:pt x="233408" y="97790"/>
                </a:lnTo>
                <a:lnTo>
                  <a:pt x="231054" y="96520"/>
                </a:lnTo>
                <a:lnTo>
                  <a:pt x="237146" y="93980"/>
                </a:lnTo>
                <a:lnTo>
                  <a:pt x="226209" y="91440"/>
                </a:lnTo>
                <a:lnTo>
                  <a:pt x="227732" y="90170"/>
                </a:lnTo>
                <a:lnTo>
                  <a:pt x="231541" y="88922"/>
                </a:lnTo>
                <a:lnTo>
                  <a:pt x="231747" y="91440"/>
                </a:lnTo>
                <a:lnTo>
                  <a:pt x="242323" y="91440"/>
                </a:lnTo>
                <a:lnTo>
                  <a:pt x="238253" y="95250"/>
                </a:lnTo>
                <a:lnTo>
                  <a:pt x="239453" y="95250"/>
                </a:lnTo>
                <a:lnTo>
                  <a:pt x="231885" y="100330"/>
                </a:lnTo>
                <a:close/>
              </a:path>
              <a:path w="336550" h="317500">
                <a:moveTo>
                  <a:pt x="244270" y="104007"/>
                </a:moveTo>
                <a:lnTo>
                  <a:pt x="247944" y="101600"/>
                </a:lnTo>
                <a:lnTo>
                  <a:pt x="242683" y="100330"/>
                </a:lnTo>
                <a:lnTo>
                  <a:pt x="243237" y="92710"/>
                </a:lnTo>
                <a:lnTo>
                  <a:pt x="287707" y="92710"/>
                </a:lnTo>
                <a:lnTo>
                  <a:pt x="289242" y="96520"/>
                </a:lnTo>
                <a:lnTo>
                  <a:pt x="287678" y="102870"/>
                </a:lnTo>
                <a:lnTo>
                  <a:pt x="249413" y="102870"/>
                </a:lnTo>
                <a:lnTo>
                  <a:pt x="244270" y="104007"/>
                </a:lnTo>
                <a:close/>
              </a:path>
              <a:path w="336550" h="317500">
                <a:moveTo>
                  <a:pt x="84170" y="121920"/>
                </a:moveTo>
                <a:lnTo>
                  <a:pt x="77940" y="115570"/>
                </a:lnTo>
                <a:lnTo>
                  <a:pt x="20211" y="115570"/>
                </a:lnTo>
                <a:lnTo>
                  <a:pt x="19733" y="112941"/>
                </a:lnTo>
                <a:lnTo>
                  <a:pt x="22566" y="111760"/>
                </a:lnTo>
                <a:lnTo>
                  <a:pt x="25057" y="109220"/>
                </a:lnTo>
                <a:lnTo>
                  <a:pt x="23812" y="108373"/>
                </a:lnTo>
                <a:lnTo>
                  <a:pt x="28242" y="106680"/>
                </a:lnTo>
                <a:lnTo>
                  <a:pt x="26442" y="105410"/>
                </a:lnTo>
                <a:lnTo>
                  <a:pt x="19105" y="96520"/>
                </a:lnTo>
                <a:lnTo>
                  <a:pt x="25057" y="97790"/>
                </a:lnTo>
                <a:lnTo>
                  <a:pt x="22981" y="100330"/>
                </a:lnTo>
                <a:lnTo>
                  <a:pt x="27965" y="102870"/>
                </a:lnTo>
                <a:lnTo>
                  <a:pt x="92476" y="102870"/>
                </a:lnTo>
                <a:lnTo>
                  <a:pt x="90261" y="104140"/>
                </a:lnTo>
                <a:lnTo>
                  <a:pt x="91369" y="106680"/>
                </a:lnTo>
                <a:lnTo>
                  <a:pt x="79498" y="106680"/>
                </a:lnTo>
                <a:lnTo>
                  <a:pt x="78079" y="111760"/>
                </a:lnTo>
                <a:lnTo>
                  <a:pt x="83893" y="111760"/>
                </a:lnTo>
                <a:lnTo>
                  <a:pt x="85278" y="114300"/>
                </a:lnTo>
                <a:lnTo>
                  <a:pt x="79740" y="114300"/>
                </a:lnTo>
                <a:lnTo>
                  <a:pt x="84170" y="121920"/>
                </a:lnTo>
                <a:close/>
              </a:path>
              <a:path w="336550" h="317500">
                <a:moveTo>
                  <a:pt x="98744" y="97752"/>
                </a:moveTo>
                <a:lnTo>
                  <a:pt x="90954" y="96520"/>
                </a:lnTo>
                <a:lnTo>
                  <a:pt x="97128" y="96520"/>
                </a:lnTo>
                <a:lnTo>
                  <a:pt x="98855" y="97702"/>
                </a:lnTo>
                <a:close/>
              </a:path>
              <a:path w="336550" h="317500">
                <a:moveTo>
                  <a:pt x="101060" y="97790"/>
                </a:moveTo>
                <a:lnTo>
                  <a:pt x="98983" y="97790"/>
                </a:lnTo>
                <a:lnTo>
                  <a:pt x="98855" y="97702"/>
                </a:lnTo>
                <a:lnTo>
                  <a:pt x="101475" y="96520"/>
                </a:lnTo>
                <a:lnTo>
                  <a:pt x="101060" y="97790"/>
                </a:lnTo>
                <a:close/>
              </a:path>
              <a:path w="336550" h="317500">
                <a:moveTo>
                  <a:pt x="98983" y="97790"/>
                </a:moveTo>
                <a:lnTo>
                  <a:pt x="98744" y="97752"/>
                </a:lnTo>
                <a:lnTo>
                  <a:pt x="98983" y="97790"/>
                </a:lnTo>
                <a:close/>
              </a:path>
              <a:path w="336550" h="317500">
                <a:moveTo>
                  <a:pt x="100229" y="100330"/>
                </a:moveTo>
                <a:lnTo>
                  <a:pt x="93030" y="100330"/>
                </a:lnTo>
                <a:lnTo>
                  <a:pt x="98744" y="97752"/>
                </a:lnTo>
                <a:lnTo>
                  <a:pt x="98983" y="97790"/>
                </a:lnTo>
                <a:lnTo>
                  <a:pt x="101060" y="97790"/>
                </a:lnTo>
                <a:lnTo>
                  <a:pt x="100229" y="100330"/>
                </a:lnTo>
                <a:close/>
              </a:path>
              <a:path w="336550" h="317500">
                <a:moveTo>
                  <a:pt x="21014" y="106212"/>
                </a:moveTo>
                <a:lnTo>
                  <a:pt x="18828" y="102870"/>
                </a:lnTo>
                <a:lnTo>
                  <a:pt x="17443" y="102870"/>
                </a:lnTo>
                <a:lnTo>
                  <a:pt x="18135" y="100330"/>
                </a:lnTo>
                <a:lnTo>
                  <a:pt x="19381" y="97790"/>
                </a:lnTo>
                <a:lnTo>
                  <a:pt x="21014" y="106212"/>
                </a:lnTo>
                <a:close/>
              </a:path>
              <a:path w="336550" h="317500">
                <a:moveTo>
                  <a:pt x="238160" y="105410"/>
                </a:moveTo>
                <a:lnTo>
                  <a:pt x="238530" y="101600"/>
                </a:lnTo>
                <a:lnTo>
                  <a:pt x="239425" y="105118"/>
                </a:lnTo>
                <a:lnTo>
                  <a:pt x="238160" y="105410"/>
                </a:lnTo>
                <a:close/>
              </a:path>
              <a:path w="336550" h="317500">
                <a:moveTo>
                  <a:pt x="259534" y="124460"/>
                </a:moveTo>
                <a:lnTo>
                  <a:pt x="253586" y="121920"/>
                </a:lnTo>
                <a:lnTo>
                  <a:pt x="249350" y="116840"/>
                </a:lnTo>
                <a:lnTo>
                  <a:pt x="247672" y="113028"/>
                </a:lnTo>
                <a:lnTo>
                  <a:pt x="251682" y="111760"/>
                </a:lnTo>
                <a:lnTo>
                  <a:pt x="251959" y="105410"/>
                </a:lnTo>
                <a:lnTo>
                  <a:pt x="249633" y="105410"/>
                </a:lnTo>
                <a:lnTo>
                  <a:pt x="249605" y="104140"/>
                </a:lnTo>
                <a:lnTo>
                  <a:pt x="249413" y="102870"/>
                </a:lnTo>
                <a:lnTo>
                  <a:pt x="287678" y="102870"/>
                </a:lnTo>
                <a:lnTo>
                  <a:pt x="284355" y="106680"/>
                </a:lnTo>
                <a:lnTo>
                  <a:pt x="293215" y="106680"/>
                </a:lnTo>
                <a:lnTo>
                  <a:pt x="288370" y="109220"/>
                </a:lnTo>
                <a:lnTo>
                  <a:pt x="296555" y="109220"/>
                </a:lnTo>
                <a:lnTo>
                  <a:pt x="299213" y="110490"/>
                </a:lnTo>
                <a:lnTo>
                  <a:pt x="305259" y="110490"/>
                </a:lnTo>
                <a:lnTo>
                  <a:pt x="298337" y="111760"/>
                </a:lnTo>
                <a:lnTo>
                  <a:pt x="296261" y="114300"/>
                </a:lnTo>
                <a:lnTo>
                  <a:pt x="293076" y="119380"/>
                </a:lnTo>
                <a:lnTo>
                  <a:pt x="291691" y="119380"/>
                </a:lnTo>
                <a:lnTo>
                  <a:pt x="276791" y="123190"/>
                </a:lnTo>
                <a:lnTo>
                  <a:pt x="265526" y="123190"/>
                </a:lnTo>
                <a:lnTo>
                  <a:pt x="264910" y="123534"/>
                </a:lnTo>
                <a:lnTo>
                  <a:pt x="259534" y="124460"/>
                </a:lnTo>
                <a:close/>
              </a:path>
              <a:path w="336550" h="317500">
                <a:moveTo>
                  <a:pt x="239499" y="105410"/>
                </a:moveTo>
                <a:lnTo>
                  <a:pt x="239425" y="105118"/>
                </a:lnTo>
                <a:lnTo>
                  <a:pt x="244270" y="104007"/>
                </a:lnTo>
                <a:lnTo>
                  <a:pt x="244068" y="104140"/>
                </a:lnTo>
                <a:lnTo>
                  <a:pt x="239499" y="105410"/>
                </a:lnTo>
                <a:close/>
              </a:path>
              <a:path w="336550" h="317500">
                <a:moveTo>
                  <a:pt x="249527" y="104182"/>
                </a:moveTo>
                <a:close/>
              </a:path>
              <a:path w="336550" h="317500">
                <a:moveTo>
                  <a:pt x="249190" y="105410"/>
                </a:moveTo>
                <a:lnTo>
                  <a:pt x="247252" y="105410"/>
                </a:lnTo>
                <a:lnTo>
                  <a:pt x="249527" y="104182"/>
                </a:lnTo>
                <a:lnTo>
                  <a:pt x="249540" y="104338"/>
                </a:lnTo>
                <a:lnTo>
                  <a:pt x="249190" y="105410"/>
                </a:lnTo>
                <a:close/>
              </a:path>
              <a:path w="336550" h="317500">
                <a:moveTo>
                  <a:pt x="95850" y="107112"/>
                </a:moveTo>
                <a:lnTo>
                  <a:pt x="97876" y="105410"/>
                </a:lnTo>
                <a:lnTo>
                  <a:pt x="97876" y="106680"/>
                </a:lnTo>
                <a:lnTo>
                  <a:pt x="95850" y="107112"/>
                </a:lnTo>
                <a:close/>
              </a:path>
              <a:path w="336550" h="317500">
                <a:moveTo>
                  <a:pt x="249744" y="106680"/>
                </a:moveTo>
                <a:lnTo>
                  <a:pt x="249190" y="105410"/>
                </a:lnTo>
                <a:lnTo>
                  <a:pt x="249633" y="105410"/>
                </a:lnTo>
                <a:lnTo>
                  <a:pt x="249744" y="106680"/>
                </a:lnTo>
                <a:close/>
              </a:path>
              <a:path w="336550" h="317500">
                <a:moveTo>
                  <a:pt x="293215" y="106680"/>
                </a:moveTo>
                <a:lnTo>
                  <a:pt x="284355" y="106680"/>
                </a:lnTo>
                <a:lnTo>
                  <a:pt x="292108" y="105410"/>
                </a:lnTo>
                <a:lnTo>
                  <a:pt x="293215" y="106680"/>
                </a:lnTo>
                <a:close/>
              </a:path>
              <a:path w="336550" h="317500">
                <a:moveTo>
                  <a:pt x="21596" y="109220"/>
                </a:moveTo>
                <a:lnTo>
                  <a:pt x="21014" y="106212"/>
                </a:lnTo>
                <a:lnTo>
                  <a:pt x="21320" y="106680"/>
                </a:lnTo>
                <a:lnTo>
                  <a:pt x="23812" y="108373"/>
                </a:lnTo>
                <a:lnTo>
                  <a:pt x="21596" y="109220"/>
                </a:lnTo>
                <a:close/>
              </a:path>
              <a:path w="336550" h="317500">
                <a:moveTo>
                  <a:pt x="93342" y="109220"/>
                </a:moveTo>
                <a:lnTo>
                  <a:pt x="85901" y="107950"/>
                </a:lnTo>
                <a:lnTo>
                  <a:pt x="79498" y="106680"/>
                </a:lnTo>
                <a:lnTo>
                  <a:pt x="91369" y="106680"/>
                </a:lnTo>
                <a:lnTo>
                  <a:pt x="91923" y="107950"/>
                </a:lnTo>
                <a:lnTo>
                  <a:pt x="94853" y="107950"/>
                </a:lnTo>
                <a:lnTo>
                  <a:pt x="93342" y="109220"/>
                </a:lnTo>
                <a:close/>
              </a:path>
              <a:path w="336550" h="317500">
                <a:moveTo>
                  <a:pt x="94853" y="107950"/>
                </a:moveTo>
                <a:lnTo>
                  <a:pt x="91923" y="107950"/>
                </a:lnTo>
                <a:lnTo>
                  <a:pt x="95850" y="107112"/>
                </a:lnTo>
                <a:lnTo>
                  <a:pt x="94853" y="107950"/>
                </a:lnTo>
                <a:close/>
              </a:path>
              <a:path w="336550" h="317500">
                <a:moveTo>
                  <a:pt x="59568" y="125730"/>
                </a:moveTo>
                <a:lnTo>
                  <a:pt x="25196" y="125730"/>
                </a:lnTo>
                <a:lnTo>
                  <a:pt x="18195" y="123306"/>
                </a:lnTo>
                <a:lnTo>
                  <a:pt x="21596" y="121920"/>
                </a:lnTo>
                <a:lnTo>
                  <a:pt x="19243" y="118110"/>
                </a:lnTo>
                <a:lnTo>
                  <a:pt x="11075" y="116840"/>
                </a:lnTo>
                <a:lnTo>
                  <a:pt x="14813" y="111760"/>
                </a:lnTo>
                <a:lnTo>
                  <a:pt x="14675" y="110490"/>
                </a:lnTo>
                <a:lnTo>
                  <a:pt x="16613" y="110490"/>
                </a:lnTo>
                <a:lnTo>
                  <a:pt x="18066" y="111760"/>
                </a:lnTo>
                <a:lnTo>
                  <a:pt x="17580" y="111760"/>
                </a:lnTo>
                <a:lnTo>
                  <a:pt x="19103" y="113030"/>
                </a:lnTo>
                <a:lnTo>
                  <a:pt x="20211" y="115570"/>
                </a:lnTo>
                <a:lnTo>
                  <a:pt x="59667" y="115570"/>
                </a:lnTo>
                <a:lnTo>
                  <a:pt x="51499" y="118110"/>
                </a:lnTo>
                <a:lnTo>
                  <a:pt x="59568" y="125730"/>
                </a:lnTo>
                <a:close/>
              </a:path>
              <a:path w="336550" h="317500">
                <a:moveTo>
                  <a:pt x="19520" y="113030"/>
                </a:moveTo>
                <a:lnTo>
                  <a:pt x="18066" y="111760"/>
                </a:lnTo>
                <a:lnTo>
                  <a:pt x="19519" y="111760"/>
                </a:lnTo>
                <a:lnTo>
                  <a:pt x="19733" y="112941"/>
                </a:lnTo>
                <a:lnTo>
                  <a:pt x="19520" y="113030"/>
                </a:lnTo>
                <a:close/>
              </a:path>
              <a:path w="336550" h="317500">
                <a:moveTo>
                  <a:pt x="86291" y="116158"/>
                </a:moveTo>
                <a:lnTo>
                  <a:pt x="79740" y="114300"/>
                </a:lnTo>
                <a:lnTo>
                  <a:pt x="85278" y="114300"/>
                </a:lnTo>
                <a:lnTo>
                  <a:pt x="86291" y="116158"/>
                </a:lnTo>
                <a:close/>
              </a:path>
              <a:path w="336550" h="317500">
                <a:moveTo>
                  <a:pt x="93169" y="118110"/>
                </a:moveTo>
                <a:lnTo>
                  <a:pt x="89601" y="117097"/>
                </a:lnTo>
                <a:lnTo>
                  <a:pt x="91507" y="114300"/>
                </a:lnTo>
                <a:lnTo>
                  <a:pt x="93169" y="118110"/>
                </a:lnTo>
                <a:close/>
              </a:path>
              <a:path w="336550" h="317500">
                <a:moveTo>
                  <a:pt x="67558" y="121920"/>
                </a:moveTo>
                <a:lnTo>
                  <a:pt x="63820" y="121920"/>
                </a:lnTo>
                <a:lnTo>
                  <a:pt x="62989" y="120650"/>
                </a:lnTo>
                <a:lnTo>
                  <a:pt x="61328" y="116840"/>
                </a:lnTo>
                <a:lnTo>
                  <a:pt x="59667" y="115570"/>
                </a:lnTo>
                <a:lnTo>
                  <a:pt x="77940" y="115570"/>
                </a:lnTo>
                <a:lnTo>
                  <a:pt x="78390" y="116840"/>
                </a:lnTo>
                <a:lnTo>
                  <a:pt x="74203" y="116840"/>
                </a:lnTo>
                <a:lnTo>
                  <a:pt x="74720" y="118110"/>
                </a:lnTo>
                <a:lnTo>
                  <a:pt x="63543" y="118110"/>
                </a:lnTo>
                <a:lnTo>
                  <a:pt x="67558" y="121920"/>
                </a:lnTo>
                <a:close/>
              </a:path>
              <a:path w="336550" h="317500">
                <a:moveTo>
                  <a:pt x="88047" y="119380"/>
                </a:moveTo>
                <a:lnTo>
                  <a:pt x="86291" y="116158"/>
                </a:lnTo>
                <a:lnTo>
                  <a:pt x="89601" y="117097"/>
                </a:lnTo>
                <a:lnTo>
                  <a:pt x="88047" y="119380"/>
                </a:lnTo>
                <a:close/>
              </a:path>
              <a:path w="336550" h="317500">
                <a:moveTo>
                  <a:pt x="79740" y="120650"/>
                </a:moveTo>
                <a:lnTo>
                  <a:pt x="74203" y="116840"/>
                </a:lnTo>
                <a:lnTo>
                  <a:pt x="78390" y="116840"/>
                </a:lnTo>
                <a:lnTo>
                  <a:pt x="79740" y="120650"/>
                </a:lnTo>
                <a:close/>
              </a:path>
              <a:path w="336550" h="317500">
                <a:moveTo>
                  <a:pt x="259435" y="142240"/>
                </a:moveTo>
                <a:lnTo>
                  <a:pt x="254866" y="142240"/>
                </a:lnTo>
                <a:lnTo>
                  <a:pt x="255974" y="137160"/>
                </a:lnTo>
                <a:lnTo>
                  <a:pt x="263404" y="135890"/>
                </a:lnTo>
                <a:lnTo>
                  <a:pt x="273157" y="130810"/>
                </a:lnTo>
                <a:lnTo>
                  <a:pt x="283248" y="124460"/>
                </a:lnTo>
                <a:lnTo>
                  <a:pt x="291691" y="119380"/>
                </a:lnTo>
                <a:lnTo>
                  <a:pt x="293076" y="119380"/>
                </a:lnTo>
                <a:lnTo>
                  <a:pt x="304982" y="116840"/>
                </a:lnTo>
                <a:lnTo>
                  <a:pt x="298060" y="121920"/>
                </a:lnTo>
                <a:lnTo>
                  <a:pt x="301798" y="121920"/>
                </a:lnTo>
                <a:lnTo>
                  <a:pt x="302094" y="124635"/>
                </a:lnTo>
                <a:lnTo>
                  <a:pt x="302144" y="127000"/>
                </a:lnTo>
                <a:lnTo>
                  <a:pt x="301383" y="127000"/>
                </a:lnTo>
                <a:lnTo>
                  <a:pt x="301106" y="128270"/>
                </a:lnTo>
                <a:lnTo>
                  <a:pt x="306977" y="128270"/>
                </a:lnTo>
                <a:lnTo>
                  <a:pt x="312492" y="129540"/>
                </a:lnTo>
                <a:lnTo>
                  <a:pt x="317126" y="133350"/>
                </a:lnTo>
                <a:lnTo>
                  <a:pt x="270925" y="133350"/>
                </a:lnTo>
                <a:lnTo>
                  <a:pt x="260265" y="140970"/>
                </a:lnTo>
                <a:lnTo>
                  <a:pt x="259435" y="142240"/>
                </a:lnTo>
                <a:close/>
              </a:path>
              <a:path w="336550" h="317500">
                <a:moveTo>
                  <a:pt x="71157" y="133350"/>
                </a:moveTo>
                <a:lnTo>
                  <a:pt x="69578" y="128270"/>
                </a:lnTo>
                <a:lnTo>
                  <a:pt x="70673" y="125730"/>
                </a:lnTo>
                <a:lnTo>
                  <a:pt x="71040" y="121920"/>
                </a:lnTo>
                <a:lnTo>
                  <a:pt x="67281" y="118110"/>
                </a:lnTo>
                <a:lnTo>
                  <a:pt x="74720" y="118110"/>
                </a:lnTo>
                <a:lnTo>
                  <a:pt x="76273" y="121920"/>
                </a:lnTo>
                <a:lnTo>
                  <a:pt x="74151" y="123190"/>
                </a:lnTo>
                <a:lnTo>
                  <a:pt x="72782" y="125730"/>
                </a:lnTo>
                <a:lnTo>
                  <a:pt x="74946" y="128270"/>
                </a:lnTo>
                <a:lnTo>
                  <a:pt x="72890" y="128270"/>
                </a:lnTo>
                <a:lnTo>
                  <a:pt x="72421" y="129540"/>
                </a:lnTo>
                <a:lnTo>
                  <a:pt x="72808" y="132080"/>
                </a:lnTo>
                <a:lnTo>
                  <a:pt x="71157" y="133350"/>
                </a:lnTo>
                <a:close/>
              </a:path>
              <a:path w="336550" h="317500">
                <a:moveTo>
                  <a:pt x="17565" y="123563"/>
                </a:moveTo>
                <a:lnTo>
                  <a:pt x="17858" y="123190"/>
                </a:lnTo>
                <a:lnTo>
                  <a:pt x="18195" y="123306"/>
                </a:lnTo>
                <a:lnTo>
                  <a:pt x="17565" y="123563"/>
                </a:lnTo>
                <a:close/>
              </a:path>
              <a:path w="336550" h="317500">
                <a:moveTo>
                  <a:pt x="264910" y="123534"/>
                </a:moveTo>
                <a:lnTo>
                  <a:pt x="265526" y="123190"/>
                </a:lnTo>
                <a:lnTo>
                  <a:pt x="266910" y="123190"/>
                </a:lnTo>
                <a:lnTo>
                  <a:pt x="264910" y="123534"/>
                </a:lnTo>
                <a:close/>
              </a:path>
              <a:path w="336550" h="317500">
                <a:moveTo>
                  <a:pt x="256039" y="128496"/>
                </a:moveTo>
                <a:lnTo>
                  <a:pt x="264910" y="123534"/>
                </a:lnTo>
                <a:lnTo>
                  <a:pt x="266910" y="123190"/>
                </a:lnTo>
                <a:lnTo>
                  <a:pt x="276791" y="123190"/>
                </a:lnTo>
                <a:lnTo>
                  <a:pt x="256039" y="128496"/>
                </a:lnTo>
                <a:close/>
              </a:path>
              <a:path w="336550" h="317500">
                <a:moveTo>
                  <a:pt x="25196" y="125730"/>
                </a:moveTo>
                <a:lnTo>
                  <a:pt x="16724" y="124635"/>
                </a:lnTo>
                <a:lnTo>
                  <a:pt x="17565" y="123563"/>
                </a:lnTo>
                <a:lnTo>
                  <a:pt x="18195" y="123306"/>
                </a:lnTo>
                <a:lnTo>
                  <a:pt x="25196" y="125730"/>
                </a:lnTo>
                <a:close/>
              </a:path>
              <a:path w="336550" h="317500">
                <a:moveTo>
                  <a:pt x="16724" y="124635"/>
                </a:moveTo>
                <a:lnTo>
                  <a:pt x="15367" y="124460"/>
                </a:lnTo>
                <a:lnTo>
                  <a:pt x="17565" y="123563"/>
                </a:lnTo>
                <a:lnTo>
                  <a:pt x="16724" y="124635"/>
                </a:lnTo>
                <a:close/>
              </a:path>
              <a:path w="336550" h="317500">
                <a:moveTo>
                  <a:pt x="66837" y="130810"/>
                </a:moveTo>
                <a:lnTo>
                  <a:pt x="61743" y="130810"/>
                </a:lnTo>
                <a:lnTo>
                  <a:pt x="62574" y="124460"/>
                </a:lnTo>
                <a:lnTo>
                  <a:pt x="66574" y="128270"/>
                </a:lnTo>
                <a:lnTo>
                  <a:pt x="66952" y="129540"/>
                </a:lnTo>
                <a:lnTo>
                  <a:pt x="66837" y="130810"/>
                </a:lnTo>
                <a:close/>
              </a:path>
              <a:path w="336550" h="317500">
                <a:moveTo>
                  <a:pt x="4706" y="163830"/>
                </a:moveTo>
                <a:lnTo>
                  <a:pt x="3738" y="161290"/>
                </a:lnTo>
                <a:lnTo>
                  <a:pt x="2907" y="160020"/>
                </a:lnTo>
                <a:lnTo>
                  <a:pt x="1522" y="157480"/>
                </a:lnTo>
                <a:lnTo>
                  <a:pt x="2491" y="154940"/>
                </a:lnTo>
                <a:lnTo>
                  <a:pt x="2215" y="152400"/>
                </a:lnTo>
                <a:lnTo>
                  <a:pt x="0" y="149860"/>
                </a:lnTo>
                <a:lnTo>
                  <a:pt x="3184" y="148590"/>
                </a:lnTo>
                <a:lnTo>
                  <a:pt x="5537" y="142240"/>
                </a:lnTo>
                <a:lnTo>
                  <a:pt x="9137" y="135890"/>
                </a:lnTo>
                <a:lnTo>
                  <a:pt x="12875" y="129540"/>
                </a:lnTo>
                <a:lnTo>
                  <a:pt x="16724" y="124635"/>
                </a:lnTo>
                <a:lnTo>
                  <a:pt x="25196" y="125730"/>
                </a:lnTo>
                <a:lnTo>
                  <a:pt x="59568" y="125730"/>
                </a:lnTo>
                <a:lnTo>
                  <a:pt x="60913" y="127000"/>
                </a:lnTo>
                <a:lnTo>
                  <a:pt x="61743" y="130810"/>
                </a:lnTo>
                <a:lnTo>
                  <a:pt x="66837" y="130810"/>
                </a:lnTo>
                <a:lnTo>
                  <a:pt x="69357" y="133350"/>
                </a:lnTo>
                <a:lnTo>
                  <a:pt x="62851" y="133350"/>
                </a:lnTo>
                <a:lnTo>
                  <a:pt x="66506" y="137160"/>
                </a:lnTo>
                <a:lnTo>
                  <a:pt x="44577" y="137160"/>
                </a:lnTo>
                <a:lnTo>
                  <a:pt x="43746" y="138430"/>
                </a:lnTo>
                <a:lnTo>
                  <a:pt x="41393" y="139700"/>
                </a:lnTo>
                <a:lnTo>
                  <a:pt x="45131" y="144780"/>
                </a:lnTo>
                <a:lnTo>
                  <a:pt x="50253" y="146050"/>
                </a:lnTo>
                <a:lnTo>
                  <a:pt x="52468" y="147320"/>
                </a:lnTo>
                <a:lnTo>
                  <a:pt x="55306" y="147320"/>
                </a:lnTo>
                <a:lnTo>
                  <a:pt x="56067" y="148590"/>
                </a:lnTo>
                <a:lnTo>
                  <a:pt x="57452" y="149860"/>
                </a:lnTo>
                <a:lnTo>
                  <a:pt x="38901" y="149860"/>
                </a:lnTo>
                <a:lnTo>
                  <a:pt x="38763" y="152400"/>
                </a:lnTo>
                <a:lnTo>
                  <a:pt x="41254" y="153670"/>
                </a:lnTo>
                <a:lnTo>
                  <a:pt x="45823" y="154940"/>
                </a:lnTo>
                <a:lnTo>
                  <a:pt x="39732" y="154940"/>
                </a:lnTo>
                <a:lnTo>
                  <a:pt x="47761" y="157480"/>
                </a:lnTo>
                <a:lnTo>
                  <a:pt x="52468" y="157480"/>
                </a:lnTo>
                <a:lnTo>
                  <a:pt x="53576" y="158750"/>
                </a:lnTo>
                <a:lnTo>
                  <a:pt x="52468" y="158750"/>
                </a:lnTo>
                <a:lnTo>
                  <a:pt x="50253" y="161290"/>
                </a:lnTo>
                <a:lnTo>
                  <a:pt x="15505" y="161290"/>
                </a:lnTo>
                <a:lnTo>
                  <a:pt x="5676" y="162560"/>
                </a:lnTo>
                <a:lnTo>
                  <a:pt x="4706" y="163830"/>
                </a:lnTo>
                <a:close/>
              </a:path>
              <a:path w="336550" h="317500">
                <a:moveTo>
                  <a:pt x="302075" y="128270"/>
                </a:moveTo>
                <a:lnTo>
                  <a:pt x="301383" y="127000"/>
                </a:lnTo>
                <a:lnTo>
                  <a:pt x="302144" y="127000"/>
                </a:lnTo>
                <a:lnTo>
                  <a:pt x="302075" y="128270"/>
                </a:lnTo>
                <a:close/>
              </a:path>
              <a:path w="336550" h="317500">
                <a:moveTo>
                  <a:pt x="77110" y="130810"/>
                </a:moveTo>
                <a:lnTo>
                  <a:pt x="72890" y="128270"/>
                </a:lnTo>
                <a:lnTo>
                  <a:pt x="74946" y="128270"/>
                </a:lnTo>
                <a:lnTo>
                  <a:pt x="77110" y="130810"/>
                </a:lnTo>
                <a:close/>
              </a:path>
              <a:path w="336550" h="317500">
                <a:moveTo>
                  <a:pt x="254174" y="129540"/>
                </a:moveTo>
                <a:lnTo>
                  <a:pt x="251959" y="129540"/>
                </a:lnTo>
                <a:lnTo>
                  <a:pt x="256039" y="128496"/>
                </a:lnTo>
                <a:lnTo>
                  <a:pt x="254174" y="129540"/>
                </a:lnTo>
                <a:close/>
              </a:path>
              <a:path w="336550" h="317500">
                <a:moveTo>
                  <a:pt x="263876" y="144415"/>
                </a:moveTo>
                <a:lnTo>
                  <a:pt x="265186" y="143510"/>
                </a:lnTo>
                <a:lnTo>
                  <a:pt x="266720" y="140970"/>
                </a:lnTo>
                <a:lnTo>
                  <a:pt x="268383" y="138430"/>
                </a:lnTo>
                <a:lnTo>
                  <a:pt x="272448" y="133350"/>
                </a:lnTo>
                <a:lnTo>
                  <a:pt x="317126" y="133350"/>
                </a:lnTo>
                <a:lnTo>
                  <a:pt x="321733" y="134620"/>
                </a:lnTo>
                <a:lnTo>
                  <a:pt x="318333" y="138430"/>
                </a:lnTo>
                <a:lnTo>
                  <a:pt x="277709" y="138430"/>
                </a:lnTo>
                <a:lnTo>
                  <a:pt x="263876" y="144415"/>
                </a:lnTo>
                <a:close/>
              </a:path>
              <a:path w="336550" h="317500">
                <a:moveTo>
                  <a:pt x="62989" y="140970"/>
                </a:moveTo>
                <a:lnTo>
                  <a:pt x="58144" y="140970"/>
                </a:lnTo>
                <a:lnTo>
                  <a:pt x="53437" y="139700"/>
                </a:lnTo>
                <a:lnTo>
                  <a:pt x="44577" y="137160"/>
                </a:lnTo>
                <a:lnTo>
                  <a:pt x="66506" y="137160"/>
                </a:lnTo>
                <a:lnTo>
                  <a:pt x="67724" y="138430"/>
                </a:lnTo>
                <a:lnTo>
                  <a:pt x="64512" y="138430"/>
                </a:lnTo>
                <a:lnTo>
                  <a:pt x="62989" y="140970"/>
                </a:lnTo>
                <a:close/>
              </a:path>
              <a:path w="336550" h="317500">
                <a:moveTo>
                  <a:pt x="68942" y="139700"/>
                </a:moveTo>
                <a:lnTo>
                  <a:pt x="64650" y="139700"/>
                </a:lnTo>
                <a:lnTo>
                  <a:pt x="64512" y="138430"/>
                </a:lnTo>
                <a:lnTo>
                  <a:pt x="67724" y="138430"/>
                </a:lnTo>
                <a:lnTo>
                  <a:pt x="68942" y="139700"/>
                </a:lnTo>
                <a:close/>
              </a:path>
              <a:path w="336550" h="317500">
                <a:moveTo>
                  <a:pt x="264600" y="146932"/>
                </a:moveTo>
                <a:lnTo>
                  <a:pt x="275909" y="140970"/>
                </a:lnTo>
                <a:lnTo>
                  <a:pt x="278262" y="140970"/>
                </a:lnTo>
                <a:lnTo>
                  <a:pt x="277709" y="138430"/>
                </a:lnTo>
                <a:lnTo>
                  <a:pt x="318333" y="138430"/>
                </a:lnTo>
                <a:lnTo>
                  <a:pt x="320072" y="139700"/>
                </a:lnTo>
                <a:lnTo>
                  <a:pt x="321811" y="142240"/>
                </a:lnTo>
                <a:lnTo>
                  <a:pt x="318411" y="144780"/>
                </a:lnTo>
                <a:lnTo>
                  <a:pt x="275494" y="144780"/>
                </a:lnTo>
                <a:lnTo>
                  <a:pt x="273515" y="145569"/>
                </a:lnTo>
                <a:lnTo>
                  <a:pt x="264600" y="146932"/>
                </a:lnTo>
                <a:close/>
              </a:path>
              <a:path w="336550" h="317500">
                <a:moveTo>
                  <a:pt x="55306" y="147320"/>
                </a:moveTo>
                <a:lnTo>
                  <a:pt x="52468" y="147320"/>
                </a:lnTo>
                <a:lnTo>
                  <a:pt x="50115" y="139700"/>
                </a:lnTo>
                <a:lnTo>
                  <a:pt x="57867" y="144780"/>
                </a:lnTo>
                <a:lnTo>
                  <a:pt x="53852" y="144780"/>
                </a:lnTo>
                <a:lnTo>
                  <a:pt x="54545" y="146050"/>
                </a:lnTo>
                <a:lnTo>
                  <a:pt x="55306" y="147320"/>
                </a:lnTo>
                <a:close/>
              </a:path>
              <a:path w="336550" h="317500">
                <a:moveTo>
                  <a:pt x="334054" y="147320"/>
                </a:moveTo>
                <a:lnTo>
                  <a:pt x="324364" y="147320"/>
                </a:lnTo>
                <a:lnTo>
                  <a:pt x="329070" y="144780"/>
                </a:lnTo>
                <a:lnTo>
                  <a:pt x="334746" y="143510"/>
                </a:lnTo>
                <a:lnTo>
                  <a:pt x="333501" y="146050"/>
                </a:lnTo>
                <a:lnTo>
                  <a:pt x="334054" y="147320"/>
                </a:lnTo>
                <a:close/>
              </a:path>
              <a:path w="336550" h="317500">
                <a:moveTo>
                  <a:pt x="261511" y="146050"/>
                </a:moveTo>
                <a:lnTo>
                  <a:pt x="263034" y="144780"/>
                </a:lnTo>
                <a:lnTo>
                  <a:pt x="263876" y="144415"/>
                </a:lnTo>
                <a:lnTo>
                  <a:pt x="261511" y="146050"/>
                </a:lnTo>
                <a:close/>
              </a:path>
              <a:path w="336550" h="317500">
                <a:moveTo>
                  <a:pt x="61743" y="147320"/>
                </a:moveTo>
                <a:lnTo>
                  <a:pt x="53852" y="144780"/>
                </a:lnTo>
                <a:lnTo>
                  <a:pt x="57867" y="144780"/>
                </a:lnTo>
                <a:lnTo>
                  <a:pt x="61743" y="147320"/>
                </a:lnTo>
                <a:close/>
              </a:path>
              <a:path w="336550" h="317500">
                <a:moveTo>
                  <a:pt x="273515" y="145569"/>
                </a:moveTo>
                <a:lnTo>
                  <a:pt x="275494" y="144780"/>
                </a:lnTo>
                <a:lnTo>
                  <a:pt x="278678" y="144780"/>
                </a:lnTo>
                <a:lnTo>
                  <a:pt x="273515" y="145569"/>
                </a:lnTo>
                <a:close/>
              </a:path>
              <a:path w="336550" h="317500">
                <a:moveTo>
                  <a:pt x="261788" y="151130"/>
                </a:moveTo>
                <a:lnTo>
                  <a:pt x="265941" y="148590"/>
                </a:lnTo>
                <a:lnTo>
                  <a:pt x="273515" y="145569"/>
                </a:lnTo>
                <a:lnTo>
                  <a:pt x="278678" y="144780"/>
                </a:lnTo>
                <a:lnTo>
                  <a:pt x="320626" y="144780"/>
                </a:lnTo>
                <a:lnTo>
                  <a:pt x="322564" y="146050"/>
                </a:lnTo>
                <a:lnTo>
                  <a:pt x="324364" y="147320"/>
                </a:lnTo>
                <a:lnTo>
                  <a:pt x="334054" y="147320"/>
                </a:lnTo>
                <a:lnTo>
                  <a:pt x="327409" y="148590"/>
                </a:lnTo>
                <a:lnTo>
                  <a:pt x="328932" y="149860"/>
                </a:lnTo>
                <a:lnTo>
                  <a:pt x="264696" y="149860"/>
                </a:lnTo>
                <a:lnTo>
                  <a:pt x="261788" y="151130"/>
                </a:lnTo>
                <a:close/>
              </a:path>
              <a:path w="336550" h="317500">
                <a:moveTo>
                  <a:pt x="263865" y="147320"/>
                </a:moveTo>
                <a:lnTo>
                  <a:pt x="262065" y="147320"/>
                </a:lnTo>
                <a:lnTo>
                  <a:pt x="264600" y="146932"/>
                </a:lnTo>
                <a:lnTo>
                  <a:pt x="263865" y="147320"/>
                </a:lnTo>
                <a:close/>
              </a:path>
              <a:path w="336550" h="317500">
                <a:moveTo>
                  <a:pt x="42362" y="152400"/>
                </a:moveTo>
                <a:lnTo>
                  <a:pt x="38901" y="149860"/>
                </a:lnTo>
                <a:lnTo>
                  <a:pt x="47899" y="149860"/>
                </a:lnTo>
                <a:lnTo>
                  <a:pt x="42362" y="152400"/>
                </a:lnTo>
                <a:close/>
              </a:path>
              <a:path w="336550" h="317500">
                <a:moveTo>
                  <a:pt x="59805" y="152400"/>
                </a:moveTo>
                <a:lnTo>
                  <a:pt x="52883" y="152400"/>
                </a:lnTo>
                <a:lnTo>
                  <a:pt x="47899" y="149860"/>
                </a:lnTo>
                <a:lnTo>
                  <a:pt x="57452" y="149860"/>
                </a:lnTo>
                <a:lnTo>
                  <a:pt x="59805" y="152400"/>
                </a:lnTo>
                <a:close/>
              </a:path>
              <a:path w="336550" h="317500">
                <a:moveTo>
                  <a:pt x="264696" y="152400"/>
                </a:moveTo>
                <a:lnTo>
                  <a:pt x="262757" y="152400"/>
                </a:lnTo>
                <a:lnTo>
                  <a:pt x="264696" y="149860"/>
                </a:lnTo>
                <a:lnTo>
                  <a:pt x="328932" y="149860"/>
                </a:lnTo>
                <a:lnTo>
                  <a:pt x="330455" y="151130"/>
                </a:lnTo>
                <a:lnTo>
                  <a:pt x="267741" y="151130"/>
                </a:lnTo>
                <a:lnTo>
                  <a:pt x="264696" y="152400"/>
                </a:lnTo>
                <a:close/>
              </a:path>
              <a:path w="336550" h="317500">
                <a:moveTo>
                  <a:pt x="334470" y="156210"/>
                </a:moveTo>
                <a:lnTo>
                  <a:pt x="295429" y="156210"/>
                </a:lnTo>
                <a:lnTo>
                  <a:pt x="289935" y="153670"/>
                </a:lnTo>
                <a:lnTo>
                  <a:pt x="280339" y="152400"/>
                </a:lnTo>
                <a:lnTo>
                  <a:pt x="271367" y="152400"/>
                </a:lnTo>
                <a:lnTo>
                  <a:pt x="267741" y="151130"/>
                </a:lnTo>
                <a:lnTo>
                  <a:pt x="330455" y="151130"/>
                </a:lnTo>
                <a:lnTo>
                  <a:pt x="333778" y="154940"/>
                </a:lnTo>
                <a:lnTo>
                  <a:pt x="334054" y="154940"/>
                </a:lnTo>
                <a:lnTo>
                  <a:pt x="334470" y="156210"/>
                </a:lnTo>
                <a:close/>
              </a:path>
              <a:path w="336550" h="317500">
                <a:moveTo>
                  <a:pt x="334054" y="154940"/>
                </a:moveTo>
                <a:lnTo>
                  <a:pt x="333778" y="154940"/>
                </a:lnTo>
                <a:lnTo>
                  <a:pt x="336131" y="152400"/>
                </a:lnTo>
                <a:lnTo>
                  <a:pt x="334054" y="154940"/>
                </a:lnTo>
                <a:close/>
              </a:path>
              <a:path w="336550" h="317500">
                <a:moveTo>
                  <a:pt x="52468" y="157480"/>
                </a:moveTo>
                <a:lnTo>
                  <a:pt x="47761" y="157480"/>
                </a:lnTo>
                <a:lnTo>
                  <a:pt x="50115" y="156210"/>
                </a:lnTo>
                <a:lnTo>
                  <a:pt x="52468" y="157480"/>
                </a:lnTo>
                <a:close/>
              </a:path>
              <a:path w="336550" h="317500">
                <a:moveTo>
                  <a:pt x="327825" y="179070"/>
                </a:moveTo>
                <a:lnTo>
                  <a:pt x="310519" y="179070"/>
                </a:lnTo>
                <a:lnTo>
                  <a:pt x="310103" y="177800"/>
                </a:lnTo>
                <a:lnTo>
                  <a:pt x="309550" y="176530"/>
                </a:lnTo>
                <a:lnTo>
                  <a:pt x="308857" y="173990"/>
                </a:lnTo>
                <a:lnTo>
                  <a:pt x="308304" y="172720"/>
                </a:lnTo>
                <a:lnTo>
                  <a:pt x="313703" y="172720"/>
                </a:lnTo>
                <a:lnTo>
                  <a:pt x="312595" y="168910"/>
                </a:lnTo>
                <a:lnTo>
                  <a:pt x="304566" y="163830"/>
                </a:lnTo>
                <a:lnTo>
                  <a:pt x="285877" y="158750"/>
                </a:lnTo>
                <a:lnTo>
                  <a:pt x="275355" y="158750"/>
                </a:lnTo>
                <a:lnTo>
                  <a:pt x="270925" y="157480"/>
                </a:lnTo>
                <a:lnTo>
                  <a:pt x="272310" y="156210"/>
                </a:lnTo>
                <a:lnTo>
                  <a:pt x="333778" y="156210"/>
                </a:lnTo>
                <a:lnTo>
                  <a:pt x="333362" y="157480"/>
                </a:lnTo>
                <a:lnTo>
                  <a:pt x="333501" y="160020"/>
                </a:lnTo>
                <a:lnTo>
                  <a:pt x="325471" y="163830"/>
                </a:lnTo>
                <a:lnTo>
                  <a:pt x="326994" y="168910"/>
                </a:lnTo>
                <a:lnTo>
                  <a:pt x="327825" y="179070"/>
                </a:lnTo>
                <a:close/>
              </a:path>
              <a:path w="336550" h="317500">
                <a:moveTo>
                  <a:pt x="57729" y="160020"/>
                </a:moveTo>
                <a:lnTo>
                  <a:pt x="52468" y="158750"/>
                </a:lnTo>
                <a:lnTo>
                  <a:pt x="55098" y="158750"/>
                </a:lnTo>
                <a:lnTo>
                  <a:pt x="57729" y="160020"/>
                </a:lnTo>
                <a:close/>
              </a:path>
              <a:path w="336550" h="317500">
                <a:moveTo>
                  <a:pt x="260265" y="162559"/>
                </a:moveTo>
                <a:lnTo>
                  <a:pt x="250436" y="160020"/>
                </a:lnTo>
                <a:lnTo>
                  <a:pt x="254451" y="158750"/>
                </a:lnTo>
                <a:lnTo>
                  <a:pt x="254728" y="158750"/>
                </a:lnTo>
                <a:lnTo>
                  <a:pt x="256527" y="160020"/>
                </a:lnTo>
                <a:lnTo>
                  <a:pt x="272863" y="160020"/>
                </a:lnTo>
                <a:lnTo>
                  <a:pt x="277224" y="161290"/>
                </a:lnTo>
                <a:lnTo>
                  <a:pt x="258742" y="161290"/>
                </a:lnTo>
                <a:lnTo>
                  <a:pt x="260265" y="162559"/>
                </a:lnTo>
                <a:close/>
              </a:path>
              <a:path w="336550" h="317500">
                <a:moveTo>
                  <a:pt x="263173" y="160020"/>
                </a:moveTo>
                <a:lnTo>
                  <a:pt x="261373" y="160020"/>
                </a:lnTo>
                <a:lnTo>
                  <a:pt x="261650" y="158750"/>
                </a:lnTo>
                <a:lnTo>
                  <a:pt x="263173" y="160020"/>
                </a:lnTo>
                <a:close/>
              </a:path>
              <a:path w="336550" h="317500">
                <a:moveTo>
                  <a:pt x="272863" y="160020"/>
                </a:moveTo>
                <a:lnTo>
                  <a:pt x="263173" y="160020"/>
                </a:lnTo>
                <a:lnTo>
                  <a:pt x="267879" y="158750"/>
                </a:lnTo>
                <a:lnTo>
                  <a:pt x="272863" y="160020"/>
                </a:lnTo>
                <a:close/>
              </a:path>
              <a:path w="336550" h="317500">
                <a:moveTo>
                  <a:pt x="14010" y="186690"/>
                </a:moveTo>
                <a:lnTo>
                  <a:pt x="9569" y="184150"/>
                </a:lnTo>
                <a:lnTo>
                  <a:pt x="5466" y="180340"/>
                </a:lnTo>
                <a:lnTo>
                  <a:pt x="830" y="180340"/>
                </a:lnTo>
                <a:lnTo>
                  <a:pt x="5044" y="175260"/>
                </a:lnTo>
                <a:lnTo>
                  <a:pt x="4949" y="170180"/>
                </a:lnTo>
                <a:lnTo>
                  <a:pt x="6670" y="166370"/>
                </a:lnTo>
                <a:lnTo>
                  <a:pt x="16335" y="165100"/>
                </a:lnTo>
                <a:lnTo>
                  <a:pt x="15505" y="161290"/>
                </a:lnTo>
                <a:lnTo>
                  <a:pt x="45685" y="161290"/>
                </a:lnTo>
                <a:lnTo>
                  <a:pt x="45962" y="162560"/>
                </a:lnTo>
                <a:lnTo>
                  <a:pt x="51222" y="162560"/>
                </a:lnTo>
                <a:lnTo>
                  <a:pt x="56068" y="166370"/>
                </a:lnTo>
                <a:lnTo>
                  <a:pt x="46792" y="168910"/>
                </a:lnTo>
                <a:lnTo>
                  <a:pt x="54406" y="170180"/>
                </a:lnTo>
                <a:lnTo>
                  <a:pt x="62574" y="170180"/>
                </a:lnTo>
                <a:lnTo>
                  <a:pt x="64512" y="171450"/>
                </a:lnTo>
                <a:lnTo>
                  <a:pt x="66035" y="173990"/>
                </a:lnTo>
                <a:lnTo>
                  <a:pt x="67420" y="176530"/>
                </a:lnTo>
                <a:lnTo>
                  <a:pt x="70188" y="180340"/>
                </a:lnTo>
                <a:lnTo>
                  <a:pt x="71954" y="184150"/>
                </a:lnTo>
                <a:lnTo>
                  <a:pt x="19658" y="184150"/>
                </a:lnTo>
                <a:lnTo>
                  <a:pt x="14010" y="186690"/>
                </a:lnTo>
                <a:close/>
              </a:path>
              <a:path w="336550" h="317500">
                <a:moveTo>
                  <a:pt x="302572" y="173990"/>
                </a:moveTo>
                <a:lnTo>
                  <a:pt x="280200" y="173990"/>
                </a:lnTo>
                <a:lnTo>
                  <a:pt x="282277" y="171450"/>
                </a:lnTo>
                <a:lnTo>
                  <a:pt x="279785" y="167640"/>
                </a:lnTo>
                <a:lnTo>
                  <a:pt x="275078" y="165100"/>
                </a:lnTo>
                <a:lnTo>
                  <a:pt x="270510" y="163830"/>
                </a:lnTo>
                <a:lnTo>
                  <a:pt x="263726" y="161290"/>
                </a:lnTo>
                <a:lnTo>
                  <a:pt x="277224" y="161290"/>
                </a:lnTo>
                <a:lnTo>
                  <a:pt x="281585" y="162560"/>
                </a:lnTo>
                <a:lnTo>
                  <a:pt x="297921" y="170180"/>
                </a:lnTo>
                <a:lnTo>
                  <a:pt x="302572" y="173990"/>
                </a:lnTo>
                <a:close/>
              </a:path>
              <a:path w="336550" h="317500">
                <a:moveTo>
                  <a:pt x="266357" y="167640"/>
                </a:moveTo>
                <a:lnTo>
                  <a:pt x="258881" y="165100"/>
                </a:lnTo>
                <a:lnTo>
                  <a:pt x="260265" y="162560"/>
                </a:lnTo>
                <a:lnTo>
                  <a:pt x="264834" y="166370"/>
                </a:lnTo>
                <a:lnTo>
                  <a:pt x="266357" y="167640"/>
                </a:lnTo>
                <a:close/>
              </a:path>
              <a:path w="336550" h="317500">
                <a:moveTo>
                  <a:pt x="273915" y="171450"/>
                </a:moveTo>
                <a:lnTo>
                  <a:pt x="265941" y="171450"/>
                </a:lnTo>
                <a:lnTo>
                  <a:pt x="264695" y="167640"/>
                </a:lnTo>
                <a:lnTo>
                  <a:pt x="261788" y="166370"/>
                </a:lnTo>
                <a:lnTo>
                  <a:pt x="262620" y="166370"/>
                </a:lnTo>
                <a:lnTo>
                  <a:pt x="266357" y="167640"/>
                </a:lnTo>
                <a:lnTo>
                  <a:pt x="267104" y="167640"/>
                </a:lnTo>
                <a:lnTo>
                  <a:pt x="273915" y="171450"/>
                </a:lnTo>
                <a:close/>
              </a:path>
              <a:path w="336550" h="317500">
                <a:moveTo>
                  <a:pt x="267104" y="167640"/>
                </a:moveTo>
                <a:lnTo>
                  <a:pt x="266357" y="167640"/>
                </a:lnTo>
                <a:lnTo>
                  <a:pt x="264834" y="166370"/>
                </a:lnTo>
                <a:lnTo>
                  <a:pt x="267104" y="167640"/>
                </a:lnTo>
                <a:close/>
              </a:path>
              <a:path w="336550" h="317500">
                <a:moveTo>
                  <a:pt x="304123" y="175260"/>
                </a:moveTo>
                <a:lnTo>
                  <a:pt x="258604" y="175260"/>
                </a:lnTo>
                <a:lnTo>
                  <a:pt x="259850" y="173990"/>
                </a:lnTo>
                <a:lnTo>
                  <a:pt x="263549" y="172720"/>
                </a:lnTo>
                <a:lnTo>
                  <a:pt x="262134" y="170180"/>
                </a:lnTo>
                <a:lnTo>
                  <a:pt x="259577" y="167640"/>
                </a:lnTo>
                <a:lnTo>
                  <a:pt x="259850" y="167640"/>
                </a:lnTo>
                <a:lnTo>
                  <a:pt x="263726" y="170180"/>
                </a:lnTo>
                <a:lnTo>
                  <a:pt x="265941" y="171450"/>
                </a:lnTo>
                <a:lnTo>
                  <a:pt x="273915" y="171450"/>
                </a:lnTo>
                <a:lnTo>
                  <a:pt x="276186" y="172720"/>
                </a:lnTo>
                <a:lnTo>
                  <a:pt x="280200" y="173990"/>
                </a:lnTo>
                <a:lnTo>
                  <a:pt x="302572" y="173990"/>
                </a:lnTo>
                <a:lnTo>
                  <a:pt x="304123" y="175260"/>
                </a:lnTo>
                <a:close/>
              </a:path>
              <a:path w="336550" h="317500">
                <a:moveTo>
                  <a:pt x="62574" y="170180"/>
                </a:moveTo>
                <a:lnTo>
                  <a:pt x="54406" y="170180"/>
                </a:lnTo>
                <a:lnTo>
                  <a:pt x="57175" y="168910"/>
                </a:lnTo>
                <a:lnTo>
                  <a:pt x="61328" y="168910"/>
                </a:lnTo>
                <a:lnTo>
                  <a:pt x="62574" y="170180"/>
                </a:lnTo>
                <a:close/>
              </a:path>
              <a:path w="336550" h="317500">
                <a:moveTo>
                  <a:pt x="305813" y="200660"/>
                </a:moveTo>
                <a:lnTo>
                  <a:pt x="284769" y="200660"/>
                </a:lnTo>
                <a:lnTo>
                  <a:pt x="296398" y="199390"/>
                </a:lnTo>
                <a:lnTo>
                  <a:pt x="297228" y="199390"/>
                </a:lnTo>
                <a:lnTo>
                  <a:pt x="288987" y="193040"/>
                </a:lnTo>
                <a:lnTo>
                  <a:pt x="276151" y="186690"/>
                </a:lnTo>
                <a:lnTo>
                  <a:pt x="262536" y="179070"/>
                </a:lnTo>
                <a:lnTo>
                  <a:pt x="251959" y="173990"/>
                </a:lnTo>
                <a:lnTo>
                  <a:pt x="247390" y="171450"/>
                </a:lnTo>
                <a:lnTo>
                  <a:pt x="258604" y="175260"/>
                </a:lnTo>
                <a:lnTo>
                  <a:pt x="304123" y="175260"/>
                </a:lnTo>
                <a:lnTo>
                  <a:pt x="305673" y="176530"/>
                </a:lnTo>
                <a:lnTo>
                  <a:pt x="310519" y="179070"/>
                </a:lnTo>
                <a:lnTo>
                  <a:pt x="327825" y="179070"/>
                </a:lnTo>
                <a:lnTo>
                  <a:pt x="327271" y="184150"/>
                </a:lnTo>
                <a:lnTo>
                  <a:pt x="319795" y="184150"/>
                </a:lnTo>
                <a:lnTo>
                  <a:pt x="315586" y="189230"/>
                </a:lnTo>
                <a:lnTo>
                  <a:pt x="310208" y="193040"/>
                </a:lnTo>
                <a:lnTo>
                  <a:pt x="306129" y="196850"/>
                </a:lnTo>
                <a:lnTo>
                  <a:pt x="305813" y="200660"/>
                </a:lnTo>
                <a:close/>
              </a:path>
              <a:path w="336550" h="317500">
                <a:moveTo>
                  <a:pt x="75219" y="187960"/>
                </a:moveTo>
                <a:lnTo>
                  <a:pt x="20350" y="187960"/>
                </a:lnTo>
                <a:lnTo>
                  <a:pt x="19658" y="184150"/>
                </a:lnTo>
                <a:lnTo>
                  <a:pt x="71954" y="184150"/>
                </a:lnTo>
                <a:lnTo>
                  <a:pt x="72542" y="185420"/>
                </a:lnTo>
                <a:lnTo>
                  <a:pt x="75219" y="187960"/>
                </a:lnTo>
                <a:close/>
              </a:path>
              <a:path w="336550" h="317500">
                <a:moveTo>
                  <a:pt x="76822" y="186792"/>
                </a:moveTo>
                <a:lnTo>
                  <a:pt x="76141" y="186690"/>
                </a:lnTo>
                <a:lnTo>
                  <a:pt x="77110" y="184150"/>
                </a:lnTo>
                <a:lnTo>
                  <a:pt x="76822" y="186792"/>
                </a:lnTo>
                <a:close/>
              </a:path>
              <a:path w="336550" h="317500">
                <a:moveTo>
                  <a:pt x="259449" y="186114"/>
                </a:moveTo>
                <a:lnTo>
                  <a:pt x="256666" y="184150"/>
                </a:lnTo>
                <a:lnTo>
                  <a:pt x="258881" y="185420"/>
                </a:lnTo>
                <a:lnTo>
                  <a:pt x="259449" y="186114"/>
                </a:lnTo>
                <a:close/>
              </a:path>
              <a:path w="336550" h="317500">
                <a:moveTo>
                  <a:pt x="317857" y="187960"/>
                </a:moveTo>
                <a:lnTo>
                  <a:pt x="320072" y="186690"/>
                </a:lnTo>
                <a:lnTo>
                  <a:pt x="321733" y="185420"/>
                </a:lnTo>
                <a:lnTo>
                  <a:pt x="319795" y="184150"/>
                </a:lnTo>
                <a:lnTo>
                  <a:pt x="327271" y="184150"/>
                </a:lnTo>
                <a:lnTo>
                  <a:pt x="327132" y="185420"/>
                </a:lnTo>
                <a:lnTo>
                  <a:pt x="317857" y="187960"/>
                </a:lnTo>
                <a:close/>
              </a:path>
              <a:path w="336550" h="317500">
                <a:moveTo>
                  <a:pt x="276321" y="198120"/>
                </a:moveTo>
                <a:lnTo>
                  <a:pt x="261373" y="198120"/>
                </a:lnTo>
                <a:lnTo>
                  <a:pt x="260542" y="194310"/>
                </a:lnTo>
                <a:lnTo>
                  <a:pt x="256436" y="193040"/>
                </a:lnTo>
                <a:lnTo>
                  <a:pt x="256666" y="193040"/>
                </a:lnTo>
                <a:lnTo>
                  <a:pt x="257310" y="191770"/>
                </a:lnTo>
                <a:lnTo>
                  <a:pt x="254451" y="187960"/>
                </a:lnTo>
                <a:lnTo>
                  <a:pt x="255004" y="185420"/>
                </a:lnTo>
                <a:lnTo>
                  <a:pt x="259019" y="189230"/>
                </a:lnTo>
                <a:lnTo>
                  <a:pt x="263892" y="189230"/>
                </a:lnTo>
                <a:lnTo>
                  <a:pt x="267551" y="191770"/>
                </a:lnTo>
                <a:lnTo>
                  <a:pt x="273272" y="196850"/>
                </a:lnTo>
                <a:lnTo>
                  <a:pt x="276321" y="198120"/>
                </a:lnTo>
                <a:close/>
              </a:path>
              <a:path w="336550" h="317500">
                <a:moveTo>
                  <a:pt x="263892" y="189230"/>
                </a:moveTo>
                <a:lnTo>
                  <a:pt x="261650" y="189230"/>
                </a:lnTo>
                <a:lnTo>
                  <a:pt x="260957" y="187960"/>
                </a:lnTo>
                <a:lnTo>
                  <a:pt x="259449" y="186114"/>
                </a:lnTo>
                <a:lnTo>
                  <a:pt x="263892" y="189230"/>
                </a:lnTo>
                <a:close/>
              </a:path>
              <a:path w="336550" h="317500">
                <a:moveTo>
                  <a:pt x="23119" y="217170"/>
                </a:moveTo>
                <a:lnTo>
                  <a:pt x="19796" y="213360"/>
                </a:lnTo>
                <a:lnTo>
                  <a:pt x="19520" y="208280"/>
                </a:lnTo>
                <a:lnTo>
                  <a:pt x="18827" y="204470"/>
                </a:lnTo>
                <a:lnTo>
                  <a:pt x="11075" y="191770"/>
                </a:lnTo>
                <a:lnTo>
                  <a:pt x="13290" y="186690"/>
                </a:lnTo>
                <a:lnTo>
                  <a:pt x="20350" y="187960"/>
                </a:lnTo>
                <a:lnTo>
                  <a:pt x="75219" y="187960"/>
                </a:lnTo>
                <a:lnTo>
                  <a:pt x="76557" y="189230"/>
                </a:lnTo>
                <a:lnTo>
                  <a:pt x="83894" y="189230"/>
                </a:lnTo>
                <a:lnTo>
                  <a:pt x="82510" y="191770"/>
                </a:lnTo>
                <a:lnTo>
                  <a:pt x="79602" y="191770"/>
                </a:lnTo>
                <a:lnTo>
                  <a:pt x="76695" y="193040"/>
                </a:lnTo>
                <a:lnTo>
                  <a:pt x="72819" y="196850"/>
                </a:lnTo>
                <a:lnTo>
                  <a:pt x="73234" y="199390"/>
                </a:lnTo>
                <a:lnTo>
                  <a:pt x="76695" y="199390"/>
                </a:lnTo>
                <a:lnTo>
                  <a:pt x="75172" y="200660"/>
                </a:lnTo>
                <a:lnTo>
                  <a:pt x="76833" y="203200"/>
                </a:lnTo>
                <a:lnTo>
                  <a:pt x="79677" y="203200"/>
                </a:lnTo>
                <a:lnTo>
                  <a:pt x="78594" y="204470"/>
                </a:lnTo>
                <a:lnTo>
                  <a:pt x="80052" y="210820"/>
                </a:lnTo>
                <a:lnTo>
                  <a:pt x="80507" y="212090"/>
                </a:lnTo>
                <a:lnTo>
                  <a:pt x="31841" y="212090"/>
                </a:lnTo>
                <a:lnTo>
                  <a:pt x="27687" y="213360"/>
                </a:lnTo>
                <a:lnTo>
                  <a:pt x="25334" y="215900"/>
                </a:lnTo>
                <a:lnTo>
                  <a:pt x="23119" y="217170"/>
                </a:lnTo>
                <a:close/>
              </a:path>
              <a:path w="336550" h="317500">
                <a:moveTo>
                  <a:pt x="83894" y="189230"/>
                </a:moveTo>
                <a:lnTo>
                  <a:pt x="76557" y="189230"/>
                </a:lnTo>
                <a:lnTo>
                  <a:pt x="76822" y="186792"/>
                </a:lnTo>
                <a:lnTo>
                  <a:pt x="84586" y="187960"/>
                </a:lnTo>
                <a:lnTo>
                  <a:pt x="83894" y="189230"/>
                </a:lnTo>
                <a:close/>
              </a:path>
              <a:path w="336550" h="317500">
                <a:moveTo>
                  <a:pt x="81817" y="193040"/>
                </a:moveTo>
                <a:lnTo>
                  <a:pt x="79602" y="191770"/>
                </a:lnTo>
                <a:lnTo>
                  <a:pt x="82510" y="191770"/>
                </a:lnTo>
                <a:lnTo>
                  <a:pt x="81817" y="193040"/>
                </a:lnTo>
                <a:close/>
              </a:path>
              <a:path w="336550" h="317500">
                <a:moveTo>
                  <a:pt x="79677" y="203200"/>
                </a:moveTo>
                <a:lnTo>
                  <a:pt x="76833" y="203200"/>
                </a:lnTo>
                <a:lnTo>
                  <a:pt x="81264" y="195580"/>
                </a:lnTo>
                <a:lnTo>
                  <a:pt x="82925" y="199390"/>
                </a:lnTo>
                <a:lnTo>
                  <a:pt x="79677" y="203200"/>
                </a:lnTo>
                <a:close/>
              </a:path>
              <a:path w="336550" h="317500">
                <a:moveTo>
                  <a:pt x="311950" y="215900"/>
                </a:moveTo>
                <a:lnTo>
                  <a:pt x="272863" y="215900"/>
                </a:lnTo>
                <a:lnTo>
                  <a:pt x="272171" y="212090"/>
                </a:lnTo>
                <a:lnTo>
                  <a:pt x="261650" y="200660"/>
                </a:lnTo>
                <a:lnTo>
                  <a:pt x="255835" y="199390"/>
                </a:lnTo>
                <a:lnTo>
                  <a:pt x="257219" y="195580"/>
                </a:lnTo>
                <a:lnTo>
                  <a:pt x="261373" y="198120"/>
                </a:lnTo>
                <a:lnTo>
                  <a:pt x="276321" y="198120"/>
                </a:lnTo>
                <a:lnTo>
                  <a:pt x="279370" y="199390"/>
                </a:lnTo>
                <a:lnTo>
                  <a:pt x="284769" y="200660"/>
                </a:lnTo>
                <a:lnTo>
                  <a:pt x="305813" y="200660"/>
                </a:lnTo>
                <a:lnTo>
                  <a:pt x="311350" y="203200"/>
                </a:lnTo>
                <a:lnTo>
                  <a:pt x="311766" y="208280"/>
                </a:lnTo>
                <a:lnTo>
                  <a:pt x="312042" y="212090"/>
                </a:lnTo>
                <a:lnTo>
                  <a:pt x="309966" y="214630"/>
                </a:lnTo>
                <a:lnTo>
                  <a:pt x="311950" y="215900"/>
                </a:lnTo>
                <a:close/>
              </a:path>
              <a:path w="336550" h="317500">
                <a:moveTo>
                  <a:pt x="76695" y="199390"/>
                </a:moveTo>
                <a:lnTo>
                  <a:pt x="73234" y="199390"/>
                </a:lnTo>
                <a:lnTo>
                  <a:pt x="78218" y="198120"/>
                </a:lnTo>
                <a:lnTo>
                  <a:pt x="76695" y="199390"/>
                </a:lnTo>
                <a:close/>
              </a:path>
              <a:path w="336550" h="317500">
                <a:moveTo>
                  <a:pt x="25749" y="223520"/>
                </a:moveTo>
                <a:lnTo>
                  <a:pt x="23811" y="222250"/>
                </a:lnTo>
                <a:lnTo>
                  <a:pt x="31841" y="212090"/>
                </a:lnTo>
                <a:lnTo>
                  <a:pt x="80507" y="212090"/>
                </a:lnTo>
                <a:lnTo>
                  <a:pt x="81873" y="215900"/>
                </a:lnTo>
                <a:lnTo>
                  <a:pt x="81225" y="217170"/>
                </a:lnTo>
                <a:lnTo>
                  <a:pt x="36825" y="217170"/>
                </a:lnTo>
                <a:lnTo>
                  <a:pt x="25749" y="223520"/>
                </a:lnTo>
                <a:close/>
              </a:path>
              <a:path w="336550" h="317500">
                <a:moveTo>
                  <a:pt x="90766" y="222250"/>
                </a:moveTo>
                <a:lnTo>
                  <a:pt x="78633" y="222250"/>
                </a:lnTo>
                <a:lnTo>
                  <a:pt x="83041" y="219710"/>
                </a:lnTo>
                <a:lnTo>
                  <a:pt x="82959" y="217170"/>
                </a:lnTo>
                <a:lnTo>
                  <a:pt x="82721" y="214630"/>
                </a:lnTo>
                <a:lnTo>
                  <a:pt x="86663" y="213360"/>
                </a:lnTo>
                <a:lnTo>
                  <a:pt x="85832" y="214630"/>
                </a:lnTo>
                <a:lnTo>
                  <a:pt x="84171" y="215900"/>
                </a:lnTo>
                <a:lnTo>
                  <a:pt x="84586" y="218440"/>
                </a:lnTo>
                <a:lnTo>
                  <a:pt x="90376" y="218440"/>
                </a:lnTo>
                <a:lnTo>
                  <a:pt x="90766" y="222250"/>
                </a:lnTo>
                <a:close/>
              </a:path>
              <a:path w="336550" h="317500">
                <a:moveTo>
                  <a:pt x="281115" y="254000"/>
                </a:moveTo>
                <a:lnTo>
                  <a:pt x="267326" y="254000"/>
                </a:lnTo>
                <a:lnTo>
                  <a:pt x="267326" y="248920"/>
                </a:lnTo>
                <a:lnTo>
                  <a:pt x="264989" y="242570"/>
                </a:lnTo>
                <a:lnTo>
                  <a:pt x="260577" y="234950"/>
                </a:lnTo>
                <a:lnTo>
                  <a:pt x="254555" y="229870"/>
                </a:lnTo>
                <a:lnTo>
                  <a:pt x="247390" y="224790"/>
                </a:lnTo>
                <a:lnTo>
                  <a:pt x="253897" y="224790"/>
                </a:lnTo>
                <a:lnTo>
                  <a:pt x="257081" y="219710"/>
                </a:lnTo>
                <a:lnTo>
                  <a:pt x="262480" y="218440"/>
                </a:lnTo>
                <a:lnTo>
                  <a:pt x="266495" y="213360"/>
                </a:lnTo>
                <a:lnTo>
                  <a:pt x="267741" y="214630"/>
                </a:lnTo>
                <a:lnTo>
                  <a:pt x="270925" y="214630"/>
                </a:lnTo>
                <a:lnTo>
                  <a:pt x="272863" y="215900"/>
                </a:lnTo>
                <a:lnTo>
                  <a:pt x="311950" y="215900"/>
                </a:lnTo>
                <a:lnTo>
                  <a:pt x="315918" y="218440"/>
                </a:lnTo>
                <a:lnTo>
                  <a:pt x="313794" y="222250"/>
                </a:lnTo>
                <a:lnTo>
                  <a:pt x="312527" y="227330"/>
                </a:lnTo>
                <a:lnTo>
                  <a:pt x="309494" y="231140"/>
                </a:lnTo>
                <a:lnTo>
                  <a:pt x="302074" y="231140"/>
                </a:lnTo>
                <a:lnTo>
                  <a:pt x="306366" y="234950"/>
                </a:lnTo>
                <a:lnTo>
                  <a:pt x="297367" y="234950"/>
                </a:lnTo>
                <a:lnTo>
                  <a:pt x="297460" y="236220"/>
                </a:lnTo>
                <a:lnTo>
                  <a:pt x="292661" y="236220"/>
                </a:lnTo>
                <a:lnTo>
                  <a:pt x="289338" y="238760"/>
                </a:lnTo>
                <a:lnTo>
                  <a:pt x="290030" y="241300"/>
                </a:lnTo>
                <a:lnTo>
                  <a:pt x="290307" y="243840"/>
                </a:lnTo>
                <a:lnTo>
                  <a:pt x="283539" y="246380"/>
                </a:lnTo>
                <a:lnTo>
                  <a:pt x="281326" y="251460"/>
                </a:lnTo>
                <a:lnTo>
                  <a:pt x="281115" y="254000"/>
                </a:lnTo>
                <a:close/>
              </a:path>
              <a:path w="336550" h="317500">
                <a:moveTo>
                  <a:pt x="90376" y="218440"/>
                </a:moveTo>
                <a:lnTo>
                  <a:pt x="84586" y="218440"/>
                </a:lnTo>
                <a:lnTo>
                  <a:pt x="89985" y="214630"/>
                </a:lnTo>
                <a:lnTo>
                  <a:pt x="90376" y="218440"/>
                </a:lnTo>
                <a:close/>
              </a:path>
              <a:path w="336550" h="317500">
                <a:moveTo>
                  <a:pt x="31148" y="224790"/>
                </a:moveTo>
                <a:lnTo>
                  <a:pt x="36825" y="217170"/>
                </a:lnTo>
                <a:lnTo>
                  <a:pt x="81225" y="217170"/>
                </a:lnTo>
                <a:lnTo>
                  <a:pt x="79281" y="220980"/>
                </a:lnTo>
                <a:lnTo>
                  <a:pt x="35025" y="220980"/>
                </a:lnTo>
                <a:lnTo>
                  <a:pt x="32671" y="223520"/>
                </a:lnTo>
                <a:lnTo>
                  <a:pt x="31148" y="224790"/>
                </a:lnTo>
                <a:close/>
              </a:path>
              <a:path w="336550" h="317500">
                <a:moveTo>
                  <a:pt x="53022" y="275590"/>
                </a:moveTo>
                <a:lnTo>
                  <a:pt x="54493" y="259080"/>
                </a:lnTo>
                <a:lnTo>
                  <a:pt x="47969" y="246380"/>
                </a:lnTo>
                <a:lnTo>
                  <a:pt x="39784" y="234950"/>
                </a:lnTo>
                <a:lnTo>
                  <a:pt x="36271" y="220980"/>
                </a:lnTo>
                <a:lnTo>
                  <a:pt x="79281" y="220980"/>
                </a:lnTo>
                <a:lnTo>
                  <a:pt x="78633" y="222250"/>
                </a:lnTo>
                <a:lnTo>
                  <a:pt x="90766" y="222250"/>
                </a:lnTo>
                <a:lnTo>
                  <a:pt x="91041" y="228600"/>
                </a:lnTo>
                <a:lnTo>
                  <a:pt x="92068" y="233680"/>
                </a:lnTo>
                <a:lnTo>
                  <a:pt x="95107" y="240030"/>
                </a:lnTo>
                <a:lnTo>
                  <a:pt x="93723" y="240030"/>
                </a:lnTo>
                <a:lnTo>
                  <a:pt x="93169" y="243840"/>
                </a:lnTo>
                <a:lnTo>
                  <a:pt x="95107" y="245110"/>
                </a:lnTo>
                <a:lnTo>
                  <a:pt x="94277" y="246380"/>
                </a:lnTo>
                <a:lnTo>
                  <a:pt x="101067" y="247650"/>
                </a:lnTo>
                <a:lnTo>
                  <a:pt x="99901" y="254000"/>
                </a:lnTo>
                <a:lnTo>
                  <a:pt x="97723" y="259080"/>
                </a:lnTo>
                <a:lnTo>
                  <a:pt x="101476" y="260350"/>
                </a:lnTo>
                <a:lnTo>
                  <a:pt x="93405" y="266700"/>
                </a:lnTo>
                <a:lnTo>
                  <a:pt x="90577" y="269240"/>
                </a:lnTo>
                <a:lnTo>
                  <a:pt x="66174" y="269240"/>
                </a:lnTo>
                <a:lnTo>
                  <a:pt x="63405" y="270510"/>
                </a:lnTo>
                <a:lnTo>
                  <a:pt x="58559" y="271780"/>
                </a:lnTo>
                <a:lnTo>
                  <a:pt x="55929" y="271780"/>
                </a:lnTo>
                <a:lnTo>
                  <a:pt x="53022" y="275590"/>
                </a:lnTo>
                <a:close/>
              </a:path>
              <a:path w="336550" h="317500">
                <a:moveTo>
                  <a:pt x="243343" y="223501"/>
                </a:moveTo>
                <a:lnTo>
                  <a:pt x="238807" y="220980"/>
                </a:lnTo>
                <a:lnTo>
                  <a:pt x="243092" y="222250"/>
                </a:lnTo>
                <a:lnTo>
                  <a:pt x="243343" y="223501"/>
                </a:lnTo>
                <a:close/>
              </a:path>
              <a:path w="336550" h="317500">
                <a:moveTo>
                  <a:pt x="247575" y="225213"/>
                </a:moveTo>
                <a:lnTo>
                  <a:pt x="245992" y="223501"/>
                </a:lnTo>
                <a:lnTo>
                  <a:pt x="245037" y="222250"/>
                </a:lnTo>
                <a:lnTo>
                  <a:pt x="247944" y="224790"/>
                </a:lnTo>
                <a:lnTo>
                  <a:pt x="247390" y="224790"/>
                </a:lnTo>
                <a:lnTo>
                  <a:pt x="247575" y="225213"/>
                </a:lnTo>
                <a:close/>
              </a:path>
              <a:path w="336550" h="317500">
                <a:moveTo>
                  <a:pt x="253897" y="224790"/>
                </a:moveTo>
                <a:lnTo>
                  <a:pt x="247944" y="224790"/>
                </a:lnTo>
                <a:lnTo>
                  <a:pt x="251682" y="223520"/>
                </a:lnTo>
                <a:lnTo>
                  <a:pt x="253897" y="224790"/>
                </a:lnTo>
                <a:close/>
              </a:path>
              <a:path w="336550" h="317500">
                <a:moveTo>
                  <a:pt x="252374" y="236220"/>
                </a:moveTo>
                <a:lnTo>
                  <a:pt x="244483" y="232410"/>
                </a:lnTo>
                <a:lnTo>
                  <a:pt x="242960" y="228600"/>
                </a:lnTo>
                <a:lnTo>
                  <a:pt x="243367" y="223623"/>
                </a:lnTo>
                <a:lnTo>
                  <a:pt x="243600" y="224790"/>
                </a:lnTo>
                <a:lnTo>
                  <a:pt x="243927" y="226060"/>
                </a:lnTo>
                <a:lnTo>
                  <a:pt x="247667" y="227330"/>
                </a:lnTo>
                <a:lnTo>
                  <a:pt x="248498" y="227330"/>
                </a:lnTo>
                <a:lnTo>
                  <a:pt x="252374" y="236220"/>
                </a:lnTo>
                <a:close/>
              </a:path>
              <a:path w="336550" h="317500">
                <a:moveTo>
                  <a:pt x="248129" y="226483"/>
                </a:moveTo>
                <a:lnTo>
                  <a:pt x="247575" y="225213"/>
                </a:lnTo>
                <a:lnTo>
                  <a:pt x="248359" y="226060"/>
                </a:lnTo>
                <a:lnTo>
                  <a:pt x="248129" y="226483"/>
                </a:lnTo>
                <a:close/>
              </a:path>
              <a:path w="336550" h="317500">
                <a:moveTo>
                  <a:pt x="248498" y="227330"/>
                </a:moveTo>
                <a:lnTo>
                  <a:pt x="247667" y="227330"/>
                </a:lnTo>
                <a:lnTo>
                  <a:pt x="248129" y="226483"/>
                </a:lnTo>
                <a:lnTo>
                  <a:pt x="248498" y="227330"/>
                </a:lnTo>
                <a:close/>
              </a:path>
              <a:path w="336550" h="317500">
                <a:moveTo>
                  <a:pt x="297644" y="238760"/>
                </a:moveTo>
                <a:lnTo>
                  <a:pt x="292661" y="236220"/>
                </a:lnTo>
                <a:lnTo>
                  <a:pt x="297460" y="236220"/>
                </a:lnTo>
                <a:lnTo>
                  <a:pt x="297644" y="238760"/>
                </a:lnTo>
                <a:close/>
              </a:path>
              <a:path w="336550" h="317500">
                <a:moveTo>
                  <a:pt x="95107" y="245110"/>
                </a:moveTo>
                <a:lnTo>
                  <a:pt x="95938" y="243840"/>
                </a:lnTo>
                <a:lnTo>
                  <a:pt x="97416" y="244593"/>
                </a:lnTo>
                <a:lnTo>
                  <a:pt x="95107" y="245110"/>
                </a:lnTo>
                <a:close/>
              </a:path>
              <a:path w="336550" h="317500">
                <a:moveTo>
                  <a:pt x="98430" y="245110"/>
                </a:moveTo>
                <a:lnTo>
                  <a:pt x="97416" y="244593"/>
                </a:lnTo>
                <a:lnTo>
                  <a:pt x="100783" y="243840"/>
                </a:lnTo>
                <a:lnTo>
                  <a:pt x="98430" y="245110"/>
                </a:lnTo>
                <a:close/>
              </a:path>
              <a:path w="336550" h="317500">
                <a:moveTo>
                  <a:pt x="237146" y="271780"/>
                </a:moveTo>
                <a:lnTo>
                  <a:pt x="234654" y="269240"/>
                </a:lnTo>
                <a:lnTo>
                  <a:pt x="233962" y="265430"/>
                </a:lnTo>
                <a:lnTo>
                  <a:pt x="232854" y="262890"/>
                </a:lnTo>
                <a:lnTo>
                  <a:pt x="240607" y="261620"/>
                </a:lnTo>
                <a:lnTo>
                  <a:pt x="242822" y="246380"/>
                </a:lnTo>
                <a:lnTo>
                  <a:pt x="249744" y="247650"/>
                </a:lnTo>
                <a:lnTo>
                  <a:pt x="247252" y="247650"/>
                </a:lnTo>
                <a:lnTo>
                  <a:pt x="247529" y="251460"/>
                </a:lnTo>
                <a:lnTo>
                  <a:pt x="248221" y="252730"/>
                </a:lnTo>
                <a:lnTo>
                  <a:pt x="244899" y="252730"/>
                </a:lnTo>
                <a:lnTo>
                  <a:pt x="245175" y="259080"/>
                </a:lnTo>
                <a:lnTo>
                  <a:pt x="250021" y="260350"/>
                </a:lnTo>
                <a:lnTo>
                  <a:pt x="253343" y="267970"/>
                </a:lnTo>
                <a:lnTo>
                  <a:pt x="237561" y="267970"/>
                </a:lnTo>
                <a:lnTo>
                  <a:pt x="237146" y="271780"/>
                </a:lnTo>
                <a:close/>
              </a:path>
              <a:path w="336550" h="317500">
                <a:moveTo>
                  <a:pt x="280893" y="269240"/>
                </a:moveTo>
                <a:lnTo>
                  <a:pt x="262065" y="269240"/>
                </a:lnTo>
                <a:lnTo>
                  <a:pt x="266463" y="265430"/>
                </a:lnTo>
                <a:lnTo>
                  <a:pt x="263813" y="259080"/>
                </a:lnTo>
                <a:lnTo>
                  <a:pt x="259943" y="254000"/>
                </a:lnTo>
                <a:lnTo>
                  <a:pt x="260681" y="247650"/>
                </a:lnTo>
                <a:lnTo>
                  <a:pt x="259711" y="246380"/>
                </a:lnTo>
                <a:lnTo>
                  <a:pt x="267326" y="254000"/>
                </a:lnTo>
                <a:lnTo>
                  <a:pt x="281115" y="254000"/>
                </a:lnTo>
                <a:lnTo>
                  <a:pt x="280904" y="256540"/>
                </a:lnTo>
                <a:lnTo>
                  <a:pt x="279858" y="260350"/>
                </a:lnTo>
                <a:lnTo>
                  <a:pt x="278124" y="260350"/>
                </a:lnTo>
                <a:lnTo>
                  <a:pt x="278194" y="264160"/>
                </a:lnTo>
                <a:lnTo>
                  <a:pt x="274802" y="264160"/>
                </a:lnTo>
                <a:lnTo>
                  <a:pt x="278263" y="267970"/>
                </a:lnTo>
                <a:lnTo>
                  <a:pt x="279370" y="267970"/>
                </a:lnTo>
                <a:lnTo>
                  <a:pt x="280893" y="269240"/>
                </a:lnTo>
                <a:close/>
              </a:path>
              <a:path w="336550" h="317500">
                <a:moveTo>
                  <a:pt x="252651" y="255270"/>
                </a:moveTo>
                <a:lnTo>
                  <a:pt x="244899" y="252730"/>
                </a:lnTo>
                <a:lnTo>
                  <a:pt x="248221" y="252730"/>
                </a:lnTo>
                <a:lnTo>
                  <a:pt x="248913" y="254000"/>
                </a:lnTo>
                <a:lnTo>
                  <a:pt x="253136" y="254000"/>
                </a:lnTo>
                <a:lnTo>
                  <a:pt x="252651" y="255270"/>
                </a:lnTo>
                <a:close/>
              </a:path>
              <a:path w="336550" h="317500">
                <a:moveTo>
                  <a:pt x="253136" y="254000"/>
                </a:moveTo>
                <a:lnTo>
                  <a:pt x="248913" y="254000"/>
                </a:lnTo>
                <a:lnTo>
                  <a:pt x="253620" y="252730"/>
                </a:lnTo>
                <a:lnTo>
                  <a:pt x="253136" y="254000"/>
                </a:lnTo>
                <a:close/>
              </a:path>
              <a:path w="336550" h="317500">
                <a:moveTo>
                  <a:pt x="279509" y="261620"/>
                </a:moveTo>
                <a:lnTo>
                  <a:pt x="278124" y="260350"/>
                </a:lnTo>
                <a:lnTo>
                  <a:pt x="279858" y="260350"/>
                </a:lnTo>
                <a:lnTo>
                  <a:pt x="279509" y="261620"/>
                </a:lnTo>
                <a:close/>
              </a:path>
              <a:path w="336550" h="317500">
                <a:moveTo>
                  <a:pt x="278263" y="267970"/>
                </a:moveTo>
                <a:lnTo>
                  <a:pt x="274802" y="264160"/>
                </a:lnTo>
                <a:lnTo>
                  <a:pt x="278246" y="267032"/>
                </a:lnTo>
                <a:lnTo>
                  <a:pt x="278263" y="267970"/>
                </a:lnTo>
                <a:close/>
              </a:path>
              <a:path w="336550" h="317500">
                <a:moveTo>
                  <a:pt x="278246" y="267032"/>
                </a:moveTo>
                <a:lnTo>
                  <a:pt x="274802" y="264160"/>
                </a:lnTo>
                <a:lnTo>
                  <a:pt x="278194" y="264160"/>
                </a:lnTo>
                <a:lnTo>
                  <a:pt x="278246" y="267032"/>
                </a:lnTo>
                <a:close/>
              </a:path>
              <a:path w="336550" h="317500">
                <a:moveTo>
                  <a:pt x="279370" y="267970"/>
                </a:moveTo>
                <a:lnTo>
                  <a:pt x="278263" y="267970"/>
                </a:lnTo>
                <a:lnTo>
                  <a:pt x="278246" y="267032"/>
                </a:lnTo>
                <a:lnTo>
                  <a:pt x="279370" y="267970"/>
                </a:lnTo>
                <a:close/>
              </a:path>
              <a:path w="336550" h="317500">
                <a:moveTo>
                  <a:pt x="240884" y="279400"/>
                </a:moveTo>
                <a:lnTo>
                  <a:pt x="242960" y="270510"/>
                </a:lnTo>
                <a:lnTo>
                  <a:pt x="237561" y="267970"/>
                </a:lnTo>
                <a:lnTo>
                  <a:pt x="253343" y="267970"/>
                </a:lnTo>
                <a:lnTo>
                  <a:pt x="253897" y="269240"/>
                </a:lnTo>
                <a:lnTo>
                  <a:pt x="280893" y="269240"/>
                </a:lnTo>
                <a:lnTo>
                  <a:pt x="278124" y="271780"/>
                </a:lnTo>
                <a:lnTo>
                  <a:pt x="278263" y="273050"/>
                </a:lnTo>
                <a:lnTo>
                  <a:pt x="271478" y="273050"/>
                </a:lnTo>
                <a:lnTo>
                  <a:pt x="270898" y="273715"/>
                </a:lnTo>
                <a:lnTo>
                  <a:pt x="268986" y="274320"/>
                </a:lnTo>
                <a:lnTo>
                  <a:pt x="269263" y="275590"/>
                </a:lnTo>
                <a:lnTo>
                  <a:pt x="278540" y="275590"/>
                </a:lnTo>
                <a:lnTo>
                  <a:pt x="278678" y="276860"/>
                </a:lnTo>
                <a:lnTo>
                  <a:pt x="263172" y="276860"/>
                </a:lnTo>
                <a:lnTo>
                  <a:pt x="263241" y="278130"/>
                </a:lnTo>
                <a:lnTo>
                  <a:pt x="244483" y="278130"/>
                </a:lnTo>
                <a:lnTo>
                  <a:pt x="240884" y="279400"/>
                </a:lnTo>
                <a:close/>
              </a:path>
              <a:path w="336550" h="317500">
                <a:moveTo>
                  <a:pt x="62020" y="280670"/>
                </a:moveTo>
                <a:lnTo>
                  <a:pt x="66174" y="269240"/>
                </a:lnTo>
                <a:lnTo>
                  <a:pt x="90577" y="269240"/>
                </a:lnTo>
                <a:lnTo>
                  <a:pt x="86334" y="273050"/>
                </a:lnTo>
                <a:lnTo>
                  <a:pt x="79496" y="278130"/>
                </a:lnTo>
                <a:lnTo>
                  <a:pt x="77040" y="279400"/>
                </a:lnTo>
                <a:lnTo>
                  <a:pt x="66561" y="279400"/>
                </a:lnTo>
                <a:lnTo>
                  <a:pt x="62020" y="280670"/>
                </a:lnTo>
                <a:close/>
              </a:path>
              <a:path w="336550" h="317500">
                <a:moveTo>
                  <a:pt x="58144" y="274320"/>
                </a:moveTo>
                <a:lnTo>
                  <a:pt x="57175" y="273050"/>
                </a:lnTo>
                <a:lnTo>
                  <a:pt x="55929" y="271780"/>
                </a:lnTo>
                <a:lnTo>
                  <a:pt x="58559" y="271780"/>
                </a:lnTo>
                <a:lnTo>
                  <a:pt x="58144" y="274320"/>
                </a:lnTo>
                <a:close/>
              </a:path>
              <a:path w="336550" h="317500">
                <a:moveTo>
                  <a:pt x="270898" y="273715"/>
                </a:moveTo>
                <a:lnTo>
                  <a:pt x="271478" y="273050"/>
                </a:lnTo>
                <a:lnTo>
                  <a:pt x="273001" y="273050"/>
                </a:lnTo>
                <a:lnTo>
                  <a:pt x="270898" y="273715"/>
                </a:lnTo>
                <a:close/>
              </a:path>
              <a:path w="336550" h="317500">
                <a:moveTo>
                  <a:pt x="278540" y="275590"/>
                </a:moveTo>
                <a:lnTo>
                  <a:pt x="269263" y="275590"/>
                </a:lnTo>
                <a:lnTo>
                  <a:pt x="270898" y="273715"/>
                </a:lnTo>
                <a:lnTo>
                  <a:pt x="273001" y="273050"/>
                </a:lnTo>
                <a:lnTo>
                  <a:pt x="278263" y="273050"/>
                </a:lnTo>
                <a:lnTo>
                  <a:pt x="278540" y="275590"/>
                </a:lnTo>
                <a:close/>
              </a:path>
              <a:path w="336550" h="317500">
                <a:moveTo>
                  <a:pt x="264199" y="280564"/>
                </a:moveTo>
                <a:lnTo>
                  <a:pt x="263311" y="279400"/>
                </a:lnTo>
                <a:lnTo>
                  <a:pt x="263172" y="276860"/>
                </a:lnTo>
                <a:lnTo>
                  <a:pt x="266218" y="276860"/>
                </a:lnTo>
                <a:lnTo>
                  <a:pt x="264199" y="280564"/>
                </a:lnTo>
                <a:close/>
              </a:path>
              <a:path w="336550" h="317500">
                <a:moveTo>
                  <a:pt x="264401" y="280829"/>
                </a:moveTo>
                <a:lnTo>
                  <a:pt x="264199" y="280564"/>
                </a:lnTo>
                <a:lnTo>
                  <a:pt x="266218" y="276860"/>
                </a:lnTo>
                <a:lnTo>
                  <a:pt x="278678" y="276860"/>
                </a:lnTo>
                <a:lnTo>
                  <a:pt x="275909" y="279400"/>
                </a:lnTo>
                <a:lnTo>
                  <a:pt x="267049" y="279400"/>
                </a:lnTo>
                <a:lnTo>
                  <a:pt x="264401" y="280829"/>
                </a:lnTo>
                <a:close/>
              </a:path>
              <a:path w="336550" h="317500">
                <a:moveTo>
                  <a:pt x="251728" y="297180"/>
                </a:moveTo>
                <a:lnTo>
                  <a:pt x="242130" y="297180"/>
                </a:lnTo>
                <a:lnTo>
                  <a:pt x="247252" y="295910"/>
                </a:lnTo>
                <a:lnTo>
                  <a:pt x="245452" y="285750"/>
                </a:lnTo>
                <a:lnTo>
                  <a:pt x="244483" y="278130"/>
                </a:lnTo>
                <a:lnTo>
                  <a:pt x="255420" y="278130"/>
                </a:lnTo>
                <a:lnTo>
                  <a:pt x="255697" y="279400"/>
                </a:lnTo>
                <a:lnTo>
                  <a:pt x="254728" y="279400"/>
                </a:lnTo>
                <a:lnTo>
                  <a:pt x="252513" y="280670"/>
                </a:lnTo>
                <a:lnTo>
                  <a:pt x="253620" y="285750"/>
                </a:lnTo>
                <a:lnTo>
                  <a:pt x="249882" y="292100"/>
                </a:lnTo>
                <a:lnTo>
                  <a:pt x="251728" y="297180"/>
                </a:lnTo>
                <a:close/>
              </a:path>
              <a:path w="336550" h="317500">
                <a:moveTo>
                  <a:pt x="259989" y="283210"/>
                </a:moveTo>
                <a:lnTo>
                  <a:pt x="255420" y="278130"/>
                </a:lnTo>
                <a:lnTo>
                  <a:pt x="263241" y="278130"/>
                </a:lnTo>
                <a:lnTo>
                  <a:pt x="263311" y="279400"/>
                </a:lnTo>
                <a:lnTo>
                  <a:pt x="264199" y="280564"/>
                </a:lnTo>
                <a:lnTo>
                  <a:pt x="264319" y="280873"/>
                </a:lnTo>
                <a:lnTo>
                  <a:pt x="259989" y="283210"/>
                </a:lnTo>
                <a:close/>
              </a:path>
              <a:path w="336550" h="317500">
                <a:moveTo>
                  <a:pt x="70606" y="284480"/>
                </a:moveTo>
                <a:lnTo>
                  <a:pt x="68648" y="281940"/>
                </a:lnTo>
                <a:lnTo>
                  <a:pt x="66561" y="279400"/>
                </a:lnTo>
                <a:lnTo>
                  <a:pt x="77040" y="279400"/>
                </a:lnTo>
                <a:lnTo>
                  <a:pt x="72126" y="281940"/>
                </a:lnTo>
                <a:lnTo>
                  <a:pt x="74757" y="283210"/>
                </a:lnTo>
                <a:lnTo>
                  <a:pt x="70606" y="284480"/>
                </a:lnTo>
                <a:close/>
              </a:path>
              <a:path w="336550" h="317500">
                <a:moveTo>
                  <a:pt x="257081" y="285750"/>
                </a:moveTo>
                <a:lnTo>
                  <a:pt x="254174" y="284480"/>
                </a:lnTo>
                <a:lnTo>
                  <a:pt x="254728" y="279400"/>
                </a:lnTo>
                <a:lnTo>
                  <a:pt x="255697" y="279400"/>
                </a:lnTo>
                <a:lnTo>
                  <a:pt x="257081" y="285750"/>
                </a:lnTo>
                <a:close/>
              </a:path>
              <a:path w="336550" h="317500">
                <a:moveTo>
                  <a:pt x="266218" y="287020"/>
                </a:moveTo>
                <a:lnTo>
                  <a:pt x="267049" y="279400"/>
                </a:lnTo>
                <a:lnTo>
                  <a:pt x="275909" y="279400"/>
                </a:lnTo>
                <a:lnTo>
                  <a:pt x="274525" y="280670"/>
                </a:lnTo>
                <a:lnTo>
                  <a:pt x="269818" y="281940"/>
                </a:lnTo>
                <a:lnTo>
                  <a:pt x="266218" y="287020"/>
                </a:lnTo>
                <a:close/>
              </a:path>
              <a:path w="336550" h="317500">
                <a:moveTo>
                  <a:pt x="265249" y="281940"/>
                </a:moveTo>
                <a:lnTo>
                  <a:pt x="264319" y="280873"/>
                </a:lnTo>
                <a:lnTo>
                  <a:pt x="265249" y="281940"/>
                </a:lnTo>
                <a:close/>
              </a:path>
              <a:path w="336550" h="317500">
                <a:moveTo>
                  <a:pt x="240555" y="311150"/>
                </a:moveTo>
                <a:lnTo>
                  <a:pt x="235070" y="311150"/>
                </a:lnTo>
                <a:lnTo>
                  <a:pt x="237285" y="302260"/>
                </a:lnTo>
                <a:lnTo>
                  <a:pt x="238946" y="297180"/>
                </a:lnTo>
                <a:lnTo>
                  <a:pt x="231886" y="292100"/>
                </a:lnTo>
                <a:lnTo>
                  <a:pt x="230363" y="285750"/>
                </a:lnTo>
                <a:lnTo>
                  <a:pt x="233408" y="287020"/>
                </a:lnTo>
                <a:lnTo>
                  <a:pt x="237008" y="289560"/>
                </a:lnTo>
                <a:lnTo>
                  <a:pt x="236454" y="289560"/>
                </a:lnTo>
                <a:lnTo>
                  <a:pt x="240053" y="294640"/>
                </a:lnTo>
                <a:lnTo>
                  <a:pt x="241022" y="295910"/>
                </a:lnTo>
                <a:lnTo>
                  <a:pt x="242130" y="297180"/>
                </a:lnTo>
                <a:lnTo>
                  <a:pt x="251728" y="297180"/>
                </a:lnTo>
                <a:lnTo>
                  <a:pt x="252651" y="299720"/>
                </a:lnTo>
                <a:lnTo>
                  <a:pt x="253897" y="300990"/>
                </a:lnTo>
                <a:lnTo>
                  <a:pt x="256943" y="300990"/>
                </a:lnTo>
                <a:lnTo>
                  <a:pt x="257912" y="304800"/>
                </a:lnTo>
                <a:lnTo>
                  <a:pt x="241161" y="304800"/>
                </a:lnTo>
                <a:lnTo>
                  <a:pt x="244603" y="309880"/>
                </a:lnTo>
                <a:lnTo>
                  <a:pt x="240555" y="311150"/>
                </a:lnTo>
                <a:close/>
              </a:path>
              <a:path w="336550" h="317500">
                <a:moveTo>
                  <a:pt x="241299" y="290830"/>
                </a:moveTo>
                <a:lnTo>
                  <a:pt x="241161" y="290830"/>
                </a:lnTo>
                <a:lnTo>
                  <a:pt x="240607" y="288290"/>
                </a:lnTo>
                <a:lnTo>
                  <a:pt x="241299" y="290830"/>
                </a:lnTo>
                <a:close/>
              </a:path>
              <a:path w="336550" h="317500">
                <a:moveTo>
                  <a:pt x="239361" y="292100"/>
                </a:moveTo>
                <a:lnTo>
                  <a:pt x="237700" y="290830"/>
                </a:lnTo>
                <a:lnTo>
                  <a:pt x="236454" y="289560"/>
                </a:lnTo>
                <a:lnTo>
                  <a:pt x="238946" y="289560"/>
                </a:lnTo>
                <a:lnTo>
                  <a:pt x="241161" y="290830"/>
                </a:lnTo>
                <a:lnTo>
                  <a:pt x="241299" y="290830"/>
                </a:lnTo>
                <a:lnTo>
                  <a:pt x="239361" y="292100"/>
                </a:lnTo>
                <a:close/>
              </a:path>
              <a:path w="336550" h="317500">
                <a:moveTo>
                  <a:pt x="249744" y="312420"/>
                </a:moveTo>
                <a:lnTo>
                  <a:pt x="247529" y="311150"/>
                </a:lnTo>
                <a:lnTo>
                  <a:pt x="245037" y="308610"/>
                </a:lnTo>
                <a:lnTo>
                  <a:pt x="241161" y="304800"/>
                </a:lnTo>
                <a:lnTo>
                  <a:pt x="257912" y="304800"/>
                </a:lnTo>
                <a:lnTo>
                  <a:pt x="254451" y="307340"/>
                </a:lnTo>
                <a:lnTo>
                  <a:pt x="257081" y="308610"/>
                </a:lnTo>
                <a:lnTo>
                  <a:pt x="253205" y="308610"/>
                </a:lnTo>
                <a:lnTo>
                  <a:pt x="251959" y="311150"/>
                </a:lnTo>
                <a:lnTo>
                  <a:pt x="249744" y="312420"/>
                </a:lnTo>
                <a:close/>
              </a:path>
              <a:path w="336550" h="317500">
                <a:moveTo>
                  <a:pt x="237146" y="317500"/>
                </a:moveTo>
                <a:lnTo>
                  <a:pt x="233032" y="312420"/>
                </a:lnTo>
                <a:lnTo>
                  <a:pt x="231643" y="312420"/>
                </a:lnTo>
                <a:lnTo>
                  <a:pt x="230722" y="311150"/>
                </a:lnTo>
                <a:lnTo>
                  <a:pt x="228009" y="308610"/>
                </a:lnTo>
                <a:lnTo>
                  <a:pt x="235070" y="311150"/>
                </a:lnTo>
                <a:lnTo>
                  <a:pt x="235807" y="311150"/>
                </a:lnTo>
                <a:lnTo>
                  <a:pt x="237146" y="317500"/>
                </a:lnTo>
                <a:close/>
              </a:path>
              <a:path w="336550" h="317500">
                <a:moveTo>
                  <a:pt x="258881" y="311150"/>
                </a:moveTo>
                <a:lnTo>
                  <a:pt x="253205" y="308610"/>
                </a:lnTo>
                <a:lnTo>
                  <a:pt x="257081" y="308610"/>
                </a:lnTo>
                <a:lnTo>
                  <a:pt x="258881" y="3111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493167" y="2762350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69">
                <a:moveTo>
                  <a:pt x="138" y="110"/>
                </a:moveTo>
                <a:lnTo>
                  <a:pt x="0" y="0"/>
                </a:lnTo>
                <a:lnTo>
                  <a:pt x="415" y="1190"/>
                </a:lnTo>
                <a:lnTo>
                  <a:pt x="138" y="1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629531" y="286997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69">
                <a:moveTo>
                  <a:pt x="0" y="969"/>
                </a:moveTo>
                <a:lnTo>
                  <a:pt x="1107" y="0"/>
                </a:lnTo>
                <a:lnTo>
                  <a:pt x="2630" y="276"/>
                </a:lnTo>
                <a:lnTo>
                  <a:pt x="3253" y="692"/>
                </a:lnTo>
                <a:lnTo>
                  <a:pt x="1384" y="692"/>
                </a:lnTo>
                <a:lnTo>
                  <a:pt x="0" y="969"/>
                </a:lnTo>
                <a:close/>
              </a:path>
              <a:path w="4444" h="1269">
                <a:moveTo>
                  <a:pt x="3876" y="1107"/>
                </a:moveTo>
                <a:lnTo>
                  <a:pt x="2630" y="830"/>
                </a:lnTo>
                <a:lnTo>
                  <a:pt x="1384" y="692"/>
                </a:lnTo>
                <a:lnTo>
                  <a:pt x="3253" y="692"/>
                </a:lnTo>
                <a:lnTo>
                  <a:pt x="3876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622332" y="3001491"/>
            <a:ext cx="5715" cy="4445"/>
          </a:xfrm>
          <a:custGeom>
            <a:avLst/>
            <a:gdLst/>
            <a:ahLst/>
            <a:cxnLst/>
            <a:rect l="l" t="t" r="r" b="b"/>
            <a:pathLst>
              <a:path w="5714" h="4444">
                <a:moveTo>
                  <a:pt x="2652" y="3344"/>
                </a:moveTo>
                <a:lnTo>
                  <a:pt x="830" y="1522"/>
                </a:lnTo>
                <a:lnTo>
                  <a:pt x="0" y="0"/>
                </a:lnTo>
                <a:lnTo>
                  <a:pt x="1661" y="969"/>
                </a:lnTo>
                <a:lnTo>
                  <a:pt x="3322" y="2491"/>
                </a:lnTo>
                <a:lnTo>
                  <a:pt x="4685" y="2491"/>
                </a:lnTo>
                <a:lnTo>
                  <a:pt x="2652" y="3344"/>
                </a:lnTo>
                <a:close/>
              </a:path>
              <a:path w="5714" h="4444">
                <a:moveTo>
                  <a:pt x="4685" y="2491"/>
                </a:moveTo>
                <a:lnTo>
                  <a:pt x="3322" y="2491"/>
                </a:lnTo>
                <a:lnTo>
                  <a:pt x="5676" y="2076"/>
                </a:lnTo>
                <a:lnTo>
                  <a:pt x="4685" y="2491"/>
                </a:lnTo>
                <a:close/>
              </a:path>
              <a:path w="5714" h="4444">
                <a:moveTo>
                  <a:pt x="1384" y="3876"/>
                </a:moveTo>
                <a:lnTo>
                  <a:pt x="2652" y="3344"/>
                </a:lnTo>
                <a:lnTo>
                  <a:pt x="3045" y="3737"/>
                </a:lnTo>
                <a:lnTo>
                  <a:pt x="1384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576093" y="2963973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1384" y="0"/>
                </a:moveTo>
                <a:close/>
              </a:path>
              <a:path w="3809" h="4444">
                <a:moveTo>
                  <a:pt x="138" y="4153"/>
                </a:moveTo>
                <a:lnTo>
                  <a:pt x="0" y="969"/>
                </a:lnTo>
                <a:lnTo>
                  <a:pt x="1384" y="0"/>
                </a:lnTo>
                <a:lnTo>
                  <a:pt x="3322" y="1384"/>
                </a:lnTo>
                <a:lnTo>
                  <a:pt x="2076" y="3876"/>
                </a:lnTo>
                <a:lnTo>
                  <a:pt x="138" y="41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602258" y="297754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2491" y="10798"/>
                </a:moveTo>
                <a:lnTo>
                  <a:pt x="415" y="2907"/>
                </a:lnTo>
                <a:lnTo>
                  <a:pt x="0" y="2907"/>
                </a:lnTo>
                <a:lnTo>
                  <a:pt x="2353" y="1938"/>
                </a:lnTo>
                <a:lnTo>
                  <a:pt x="3737" y="0"/>
                </a:lnTo>
                <a:lnTo>
                  <a:pt x="6645" y="5676"/>
                </a:lnTo>
                <a:lnTo>
                  <a:pt x="4845" y="8167"/>
                </a:lnTo>
                <a:lnTo>
                  <a:pt x="2491" y="107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599212" y="2980724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692" y="3184"/>
                </a:moveTo>
                <a:lnTo>
                  <a:pt x="0" y="0"/>
                </a:lnTo>
                <a:lnTo>
                  <a:pt x="2491" y="0"/>
                </a:lnTo>
                <a:lnTo>
                  <a:pt x="1245" y="692"/>
                </a:lnTo>
                <a:lnTo>
                  <a:pt x="692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636314" y="2974248"/>
            <a:ext cx="6985" cy="9525"/>
          </a:xfrm>
          <a:custGeom>
            <a:avLst/>
            <a:gdLst/>
            <a:ahLst/>
            <a:cxnLst/>
            <a:rect l="l" t="t" r="r" b="b"/>
            <a:pathLst>
              <a:path w="6985" h="9525">
                <a:moveTo>
                  <a:pt x="5921" y="8541"/>
                </a:moveTo>
                <a:lnTo>
                  <a:pt x="0" y="2876"/>
                </a:lnTo>
                <a:lnTo>
                  <a:pt x="1799" y="2600"/>
                </a:lnTo>
                <a:lnTo>
                  <a:pt x="3493" y="0"/>
                </a:lnTo>
                <a:lnTo>
                  <a:pt x="5277" y="4019"/>
                </a:lnTo>
                <a:lnTo>
                  <a:pt x="5921" y="8541"/>
                </a:lnTo>
                <a:close/>
              </a:path>
              <a:path w="6985" h="9525">
                <a:moveTo>
                  <a:pt x="6368" y="8968"/>
                </a:moveTo>
                <a:lnTo>
                  <a:pt x="4291" y="8137"/>
                </a:lnTo>
                <a:lnTo>
                  <a:pt x="5946" y="8713"/>
                </a:lnTo>
                <a:lnTo>
                  <a:pt x="6101" y="8713"/>
                </a:lnTo>
                <a:lnTo>
                  <a:pt x="6368" y="8968"/>
                </a:lnTo>
                <a:close/>
              </a:path>
              <a:path w="6985" h="9525">
                <a:moveTo>
                  <a:pt x="6101" y="8713"/>
                </a:moveTo>
                <a:lnTo>
                  <a:pt x="5946" y="8713"/>
                </a:lnTo>
                <a:lnTo>
                  <a:pt x="5921" y="8541"/>
                </a:lnTo>
                <a:lnTo>
                  <a:pt x="6101" y="87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598797" y="2964665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738" y="6921"/>
                </a:moveTo>
                <a:lnTo>
                  <a:pt x="0" y="0"/>
                </a:lnTo>
                <a:lnTo>
                  <a:pt x="2492" y="1245"/>
                </a:lnTo>
                <a:lnTo>
                  <a:pt x="3738" y="692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11395" y="2961897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4">
                <a:moveTo>
                  <a:pt x="969" y="4430"/>
                </a:moveTo>
                <a:lnTo>
                  <a:pt x="0" y="1522"/>
                </a:lnTo>
                <a:lnTo>
                  <a:pt x="2907" y="0"/>
                </a:lnTo>
                <a:lnTo>
                  <a:pt x="4430" y="1799"/>
                </a:lnTo>
                <a:lnTo>
                  <a:pt x="2215" y="2768"/>
                </a:lnTo>
                <a:lnTo>
                  <a:pt x="969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11256" y="2966327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276" y="3737"/>
                </a:moveTo>
                <a:lnTo>
                  <a:pt x="0" y="2076"/>
                </a:lnTo>
                <a:lnTo>
                  <a:pt x="415" y="969"/>
                </a:lnTo>
                <a:lnTo>
                  <a:pt x="1107" y="0"/>
                </a:lnTo>
                <a:lnTo>
                  <a:pt x="1107" y="1661"/>
                </a:lnTo>
                <a:lnTo>
                  <a:pt x="276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602258" y="2962589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4291" y="1938"/>
                </a:moveTo>
                <a:lnTo>
                  <a:pt x="1661" y="1384"/>
                </a:lnTo>
                <a:lnTo>
                  <a:pt x="0" y="0"/>
                </a:lnTo>
                <a:lnTo>
                  <a:pt x="4291" y="19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30915" y="2924241"/>
            <a:ext cx="3810" cy="5715"/>
          </a:xfrm>
          <a:custGeom>
            <a:avLst/>
            <a:gdLst/>
            <a:ahLst/>
            <a:cxnLst/>
            <a:rect l="l" t="t" r="r" b="b"/>
            <a:pathLst>
              <a:path w="3810" h="5714">
                <a:moveTo>
                  <a:pt x="3599" y="5676"/>
                </a:moveTo>
                <a:lnTo>
                  <a:pt x="1246" y="4983"/>
                </a:lnTo>
                <a:lnTo>
                  <a:pt x="1246" y="3322"/>
                </a:lnTo>
                <a:lnTo>
                  <a:pt x="138" y="1799"/>
                </a:lnTo>
                <a:lnTo>
                  <a:pt x="0" y="138"/>
                </a:lnTo>
                <a:lnTo>
                  <a:pt x="1799" y="0"/>
                </a:lnTo>
                <a:lnTo>
                  <a:pt x="3737" y="1522"/>
                </a:lnTo>
                <a:lnTo>
                  <a:pt x="3599" y="56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610564" y="2926733"/>
            <a:ext cx="7620" cy="4445"/>
          </a:xfrm>
          <a:custGeom>
            <a:avLst/>
            <a:gdLst/>
            <a:ahLst/>
            <a:cxnLst/>
            <a:rect l="l" t="t" r="r" b="b"/>
            <a:pathLst>
              <a:path w="7619" h="4444">
                <a:moveTo>
                  <a:pt x="7337" y="4430"/>
                </a:moveTo>
                <a:lnTo>
                  <a:pt x="5122" y="3737"/>
                </a:lnTo>
                <a:lnTo>
                  <a:pt x="3737" y="3045"/>
                </a:lnTo>
                <a:lnTo>
                  <a:pt x="1986" y="3045"/>
                </a:lnTo>
                <a:lnTo>
                  <a:pt x="0" y="0"/>
                </a:lnTo>
                <a:lnTo>
                  <a:pt x="5044" y="3045"/>
                </a:lnTo>
                <a:lnTo>
                  <a:pt x="3737" y="3045"/>
                </a:lnTo>
                <a:lnTo>
                  <a:pt x="2076" y="3184"/>
                </a:lnTo>
                <a:lnTo>
                  <a:pt x="5273" y="3184"/>
                </a:lnTo>
                <a:lnTo>
                  <a:pt x="7337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610980" y="2911782"/>
            <a:ext cx="5715" cy="10160"/>
          </a:xfrm>
          <a:custGeom>
            <a:avLst/>
            <a:gdLst/>
            <a:ahLst/>
            <a:cxnLst/>
            <a:rect l="l" t="t" r="r" b="b"/>
            <a:pathLst>
              <a:path w="5715" h="10160">
                <a:moveTo>
                  <a:pt x="1799" y="9829"/>
                </a:moveTo>
                <a:lnTo>
                  <a:pt x="1799" y="5676"/>
                </a:lnTo>
                <a:lnTo>
                  <a:pt x="0" y="4153"/>
                </a:lnTo>
                <a:lnTo>
                  <a:pt x="1799" y="0"/>
                </a:lnTo>
                <a:lnTo>
                  <a:pt x="3183" y="6368"/>
                </a:lnTo>
                <a:lnTo>
                  <a:pt x="5122" y="7891"/>
                </a:lnTo>
                <a:lnTo>
                  <a:pt x="1799" y="98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652373" y="2877864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5">
                <a:moveTo>
                  <a:pt x="12321" y="7891"/>
                </a:moveTo>
                <a:lnTo>
                  <a:pt x="0" y="969"/>
                </a:lnTo>
                <a:lnTo>
                  <a:pt x="415" y="0"/>
                </a:lnTo>
                <a:lnTo>
                  <a:pt x="12321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628977" y="2841039"/>
            <a:ext cx="15875" cy="3175"/>
          </a:xfrm>
          <a:custGeom>
            <a:avLst/>
            <a:gdLst/>
            <a:ahLst/>
            <a:cxnLst/>
            <a:rect l="l" t="t" r="r" b="b"/>
            <a:pathLst>
              <a:path w="15875" h="3175">
                <a:moveTo>
                  <a:pt x="9195" y="1522"/>
                </a:moveTo>
                <a:lnTo>
                  <a:pt x="3045" y="1522"/>
                </a:lnTo>
                <a:lnTo>
                  <a:pt x="13013" y="0"/>
                </a:lnTo>
                <a:lnTo>
                  <a:pt x="10936" y="553"/>
                </a:lnTo>
                <a:lnTo>
                  <a:pt x="13220" y="968"/>
                </a:lnTo>
                <a:lnTo>
                  <a:pt x="12874" y="968"/>
                </a:lnTo>
                <a:lnTo>
                  <a:pt x="9195" y="1522"/>
                </a:lnTo>
                <a:close/>
              </a:path>
              <a:path w="15875" h="3175">
                <a:moveTo>
                  <a:pt x="15505" y="1384"/>
                </a:moveTo>
                <a:lnTo>
                  <a:pt x="12191" y="1251"/>
                </a:lnTo>
                <a:lnTo>
                  <a:pt x="12874" y="968"/>
                </a:lnTo>
                <a:lnTo>
                  <a:pt x="13220" y="968"/>
                </a:lnTo>
                <a:lnTo>
                  <a:pt x="15505" y="1384"/>
                </a:lnTo>
                <a:close/>
              </a:path>
              <a:path w="15875" h="3175">
                <a:moveTo>
                  <a:pt x="12874" y="2907"/>
                </a:moveTo>
                <a:lnTo>
                  <a:pt x="8860" y="2630"/>
                </a:lnTo>
                <a:lnTo>
                  <a:pt x="12071" y="1301"/>
                </a:lnTo>
                <a:lnTo>
                  <a:pt x="12874" y="2907"/>
                </a:lnTo>
                <a:close/>
              </a:path>
              <a:path w="15875" h="3175">
                <a:moveTo>
                  <a:pt x="0" y="2907"/>
                </a:moveTo>
                <a:lnTo>
                  <a:pt x="3045" y="1522"/>
                </a:lnTo>
                <a:lnTo>
                  <a:pt x="9195" y="1522"/>
                </a:lnTo>
                <a:lnTo>
                  <a:pt x="0" y="29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433915" y="2974910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0" y="3876"/>
                </a:moveTo>
                <a:lnTo>
                  <a:pt x="1245" y="138"/>
                </a:lnTo>
                <a:lnTo>
                  <a:pt x="3184" y="0"/>
                </a:lnTo>
                <a:lnTo>
                  <a:pt x="0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439314" y="2974356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22"/>
                </a:moveTo>
                <a:lnTo>
                  <a:pt x="7475" y="0"/>
                </a:lnTo>
                <a:lnTo>
                  <a:pt x="5953" y="1384"/>
                </a:lnTo>
                <a:lnTo>
                  <a:pt x="7198" y="2076"/>
                </a:lnTo>
                <a:lnTo>
                  <a:pt x="7891" y="2353"/>
                </a:lnTo>
                <a:lnTo>
                  <a:pt x="0" y="51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567925" y="2767652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215" y="5025"/>
                </a:moveTo>
                <a:lnTo>
                  <a:pt x="0" y="0"/>
                </a:lnTo>
                <a:lnTo>
                  <a:pt x="1245" y="373"/>
                </a:lnTo>
                <a:lnTo>
                  <a:pt x="1938" y="539"/>
                </a:lnTo>
                <a:lnTo>
                  <a:pt x="2353" y="2921"/>
                </a:lnTo>
                <a:lnTo>
                  <a:pt x="2215" y="502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532069" y="2758031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5">
                <a:moveTo>
                  <a:pt x="1245" y="8112"/>
                </a:moveTo>
                <a:lnTo>
                  <a:pt x="553" y="7946"/>
                </a:lnTo>
                <a:lnTo>
                  <a:pt x="0" y="0"/>
                </a:lnTo>
                <a:lnTo>
                  <a:pt x="1245" y="811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500920" y="2766185"/>
            <a:ext cx="4445" cy="10795"/>
          </a:xfrm>
          <a:custGeom>
            <a:avLst/>
            <a:gdLst/>
            <a:ahLst/>
            <a:cxnLst/>
            <a:rect l="l" t="t" r="r" b="b"/>
            <a:pathLst>
              <a:path w="4444" h="10794">
                <a:moveTo>
                  <a:pt x="1661" y="10493"/>
                </a:moveTo>
                <a:lnTo>
                  <a:pt x="415" y="10175"/>
                </a:lnTo>
                <a:lnTo>
                  <a:pt x="0" y="0"/>
                </a:lnTo>
                <a:lnTo>
                  <a:pt x="1661" y="10493"/>
                </a:lnTo>
                <a:close/>
              </a:path>
              <a:path w="4444" h="10794">
                <a:moveTo>
                  <a:pt x="1661" y="10493"/>
                </a:moveTo>
                <a:lnTo>
                  <a:pt x="3184" y="8652"/>
                </a:lnTo>
                <a:lnTo>
                  <a:pt x="4430" y="9040"/>
                </a:lnTo>
                <a:lnTo>
                  <a:pt x="1661" y="1049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398890" y="5472083"/>
            <a:ext cx="277432" cy="2403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468248" y="5744531"/>
            <a:ext cx="2540" cy="8255"/>
          </a:xfrm>
          <a:custGeom>
            <a:avLst/>
            <a:gdLst/>
            <a:ahLst/>
            <a:cxnLst/>
            <a:rect l="l" t="t" r="r" b="b"/>
            <a:pathLst>
              <a:path w="2540" h="8254">
                <a:moveTo>
                  <a:pt x="0" y="7891"/>
                </a:moveTo>
                <a:lnTo>
                  <a:pt x="969" y="1523"/>
                </a:lnTo>
                <a:lnTo>
                  <a:pt x="969" y="0"/>
                </a:lnTo>
                <a:lnTo>
                  <a:pt x="2076" y="6645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489153" y="5729442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5814"/>
                </a:moveTo>
                <a:lnTo>
                  <a:pt x="277" y="3460"/>
                </a:lnTo>
                <a:lnTo>
                  <a:pt x="3045" y="0"/>
                </a:lnTo>
                <a:lnTo>
                  <a:pt x="0" y="58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496213" y="5728888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7891"/>
                </a:moveTo>
                <a:lnTo>
                  <a:pt x="1384" y="0"/>
                </a:lnTo>
                <a:lnTo>
                  <a:pt x="1938" y="2215"/>
                </a:lnTo>
                <a:lnTo>
                  <a:pt x="4767" y="2634"/>
                </a:lnTo>
                <a:lnTo>
                  <a:pt x="8130" y="2634"/>
                </a:lnTo>
                <a:lnTo>
                  <a:pt x="4014" y="6645"/>
                </a:lnTo>
                <a:lnTo>
                  <a:pt x="0" y="7891"/>
                </a:lnTo>
                <a:close/>
              </a:path>
              <a:path w="12700" h="8254">
                <a:moveTo>
                  <a:pt x="8130" y="2634"/>
                </a:moveTo>
                <a:lnTo>
                  <a:pt x="4767" y="2634"/>
                </a:lnTo>
                <a:lnTo>
                  <a:pt x="7752" y="796"/>
                </a:lnTo>
                <a:lnTo>
                  <a:pt x="10426" y="151"/>
                </a:lnTo>
                <a:lnTo>
                  <a:pt x="11009" y="1384"/>
                </a:lnTo>
                <a:lnTo>
                  <a:pt x="9413" y="1384"/>
                </a:lnTo>
                <a:lnTo>
                  <a:pt x="8130" y="2634"/>
                </a:lnTo>
                <a:close/>
              </a:path>
              <a:path w="12700" h="8254">
                <a:moveTo>
                  <a:pt x="12321" y="4153"/>
                </a:moveTo>
                <a:lnTo>
                  <a:pt x="9413" y="1384"/>
                </a:lnTo>
                <a:lnTo>
                  <a:pt x="11009" y="1384"/>
                </a:lnTo>
                <a:lnTo>
                  <a:pt x="12321" y="41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516287" y="5750623"/>
            <a:ext cx="5080" cy="3810"/>
          </a:xfrm>
          <a:custGeom>
            <a:avLst/>
            <a:gdLst/>
            <a:ahLst/>
            <a:cxnLst/>
            <a:rect l="l" t="t" r="r" b="b"/>
            <a:pathLst>
              <a:path w="5080" h="3810">
                <a:moveTo>
                  <a:pt x="1971" y="1674"/>
                </a:moveTo>
                <a:lnTo>
                  <a:pt x="1661" y="0"/>
                </a:lnTo>
                <a:lnTo>
                  <a:pt x="4568" y="415"/>
                </a:lnTo>
                <a:lnTo>
                  <a:pt x="1971" y="1674"/>
                </a:lnTo>
                <a:close/>
              </a:path>
              <a:path w="5080" h="3810">
                <a:moveTo>
                  <a:pt x="2353" y="3738"/>
                </a:moveTo>
                <a:lnTo>
                  <a:pt x="415" y="3599"/>
                </a:lnTo>
                <a:lnTo>
                  <a:pt x="0" y="2630"/>
                </a:lnTo>
                <a:lnTo>
                  <a:pt x="1971" y="1674"/>
                </a:lnTo>
                <a:lnTo>
                  <a:pt x="2353" y="37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514626" y="5754222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22" y="3184"/>
                </a:moveTo>
                <a:lnTo>
                  <a:pt x="0" y="276"/>
                </a:lnTo>
                <a:lnTo>
                  <a:pt x="2076" y="0"/>
                </a:lnTo>
                <a:lnTo>
                  <a:pt x="3322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523209" y="5752008"/>
            <a:ext cx="5080" cy="8255"/>
          </a:xfrm>
          <a:custGeom>
            <a:avLst/>
            <a:gdLst/>
            <a:ahLst/>
            <a:cxnLst/>
            <a:rect l="l" t="t" r="r" b="b"/>
            <a:pathLst>
              <a:path w="5080" h="8254">
                <a:moveTo>
                  <a:pt x="2076" y="7890"/>
                </a:moveTo>
                <a:lnTo>
                  <a:pt x="2907" y="6091"/>
                </a:lnTo>
                <a:lnTo>
                  <a:pt x="692" y="5675"/>
                </a:lnTo>
                <a:lnTo>
                  <a:pt x="0" y="3460"/>
                </a:lnTo>
                <a:lnTo>
                  <a:pt x="2630" y="0"/>
                </a:lnTo>
                <a:lnTo>
                  <a:pt x="4153" y="3737"/>
                </a:lnTo>
                <a:lnTo>
                  <a:pt x="4706" y="5952"/>
                </a:lnTo>
                <a:lnTo>
                  <a:pt x="2076" y="789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527085" y="5744809"/>
            <a:ext cx="1270" cy="3175"/>
          </a:xfrm>
          <a:custGeom>
            <a:avLst/>
            <a:gdLst/>
            <a:ahLst/>
            <a:cxnLst/>
            <a:rect l="l" t="t" r="r" b="b"/>
            <a:pathLst>
              <a:path w="1269" h="3175">
                <a:moveTo>
                  <a:pt x="553" y="2630"/>
                </a:moveTo>
                <a:lnTo>
                  <a:pt x="138" y="2353"/>
                </a:lnTo>
                <a:lnTo>
                  <a:pt x="0" y="1384"/>
                </a:lnTo>
                <a:lnTo>
                  <a:pt x="1245" y="0"/>
                </a:lnTo>
                <a:lnTo>
                  <a:pt x="553" y="26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524040" y="5741348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1938" y="5952"/>
                </a:moveTo>
                <a:lnTo>
                  <a:pt x="1661" y="5952"/>
                </a:lnTo>
                <a:lnTo>
                  <a:pt x="2491" y="0"/>
                </a:lnTo>
                <a:lnTo>
                  <a:pt x="2630" y="3184"/>
                </a:lnTo>
                <a:lnTo>
                  <a:pt x="3045" y="4845"/>
                </a:lnTo>
                <a:lnTo>
                  <a:pt x="1938" y="5952"/>
                </a:lnTo>
                <a:close/>
              </a:path>
              <a:path w="3175" h="8254">
                <a:moveTo>
                  <a:pt x="0" y="7891"/>
                </a:moveTo>
                <a:lnTo>
                  <a:pt x="1245" y="5952"/>
                </a:lnTo>
                <a:lnTo>
                  <a:pt x="1938" y="3045"/>
                </a:lnTo>
                <a:lnTo>
                  <a:pt x="1661" y="5952"/>
                </a:lnTo>
                <a:lnTo>
                  <a:pt x="1938" y="5952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516702" y="5740794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92" y="8306"/>
                </a:moveTo>
                <a:lnTo>
                  <a:pt x="0" y="1384"/>
                </a:lnTo>
                <a:lnTo>
                  <a:pt x="4983" y="0"/>
                </a:lnTo>
                <a:lnTo>
                  <a:pt x="2491" y="3460"/>
                </a:lnTo>
                <a:lnTo>
                  <a:pt x="4291" y="4845"/>
                </a:lnTo>
                <a:lnTo>
                  <a:pt x="5814" y="6921"/>
                </a:lnTo>
                <a:lnTo>
                  <a:pt x="692" y="83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505765" y="5719890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3738" y="5952"/>
                </a:moveTo>
                <a:lnTo>
                  <a:pt x="869" y="1718"/>
                </a:lnTo>
                <a:lnTo>
                  <a:pt x="1799" y="0"/>
                </a:lnTo>
                <a:lnTo>
                  <a:pt x="3738" y="2907"/>
                </a:lnTo>
                <a:lnTo>
                  <a:pt x="3738" y="5952"/>
                </a:lnTo>
                <a:close/>
              </a:path>
              <a:path w="3809" h="6350">
                <a:moveTo>
                  <a:pt x="0" y="3322"/>
                </a:moveTo>
                <a:lnTo>
                  <a:pt x="830" y="1661"/>
                </a:lnTo>
                <a:lnTo>
                  <a:pt x="0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539268" y="5748823"/>
            <a:ext cx="3810" cy="8890"/>
          </a:xfrm>
          <a:custGeom>
            <a:avLst/>
            <a:gdLst/>
            <a:ahLst/>
            <a:cxnLst/>
            <a:rect l="l" t="t" r="r" b="b"/>
            <a:pathLst>
              <a:path w="3809" h="8889">
                <a:moveTo>
                  <a:pt x="2865" y="5095"/>
                </a:moveTo>
                <a:lnTo>
                  <a:pt x="969" y="3876"/>
                </a:lnTo>
                <a:lnTo>
                  <a:pt x="0" y="2353"/>
                </a:lnTo>
                <a:lnTo>
                  <a:pt x="1938" y="0"/>
                </a:lnTo>
                <a:lnTo>
                  <a:pt x="2076" y="2630"/>
                </a:lnTo>
                <a:lnTo>
                  <a:pt x="2865" y="5095"/>
                </a:lnTo>
                <a:close/>
              </a:path>
              <a:path w="3809" h="8889">
                <a:moveTo>
                  <a:pt x="3045" y="8306"/>
                </a:moveTo>
                <a:lnTo>
                  <a:pt x="2912" y="5242"/>
                </a:lnTo>
                <a:lnTo>
                  <a:pt x="3184" y="6091"/>
                </a:lnTo>
                <a:lnTo>
                  <a:pt x="3045" y="83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541068" y="5744809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138" y="4014"/>
                </a:moveTo>
                <a:lnTo>
                  <a:pt x="0" y="1661"/>
                </a:lnTo>
                <a:lnTo>
                  <a:pt x="415" y="0"/>
                </a:lnTo>
                <a:lnTo>
                  <a:pt x="3045" y="415"/>
                </a:lnTo>
                <a:lnTo>
                  <a:pt x="138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524040" y="5733734"/>
            <a:ext cx="5715" cy="7620"/>
          </a:xfrm>
          <a:custGeom>
            <a:avLst/>
            <a:gdLst/>
            <a:ahLst/>
            <a:cxnLst/>
            <a:rect l="l" t="t" r="r" b="b"/>
            <a:pathLst>
              <a:path w="5715" h="7620">
                <a:moveTo>
                  <a:pt x="0" y="7614"/>
                </a:moveTo>
                <a:lnTo>
                  <a:pt x="4845" y="0"/>
                </a:lnTo>
                <a:lnTo>
                  <a:pt x="5676" y="0"/>
                </a:lnTo>
                <a:lnTo>
                  <a:pt x="0" y="76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551728" y="5754915"/>
            <a:ext cx="3175" cy="7620"/>
          </a:xfrm>
          <a:custGeom>
            <a:avLst/>
            <a:gdLst/>
            <a:ahLst/>
            <a:cxnLst/>
            <a:rect l="l" t="t" r="r" b="b"/>
            <a:pathLst>
              <a:path w="3175" h="7620">
                <a:moveTo>
                  <a:pt x="0" y="7337"/>
                </a:moveTo>
                <a:lnTo>
                  <a:pt x="1661" y="2491"/>
                </a:lnTo>
                <a:lnTo>
                  <a:pt x="2907" y="0"/>
                </a:lnTo>
                <a:lnTo>
                  <a:pt x="0" y="73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559480" y="5756438"/>
            <a:ext cx="6985" cy="9525"/>
          </a:xfrm>
          <a:custGeom>
            <a:avLst/>
            <a:gdLst/>
            <a:ahLst/>
            <a:cxnLst/>
            <a:rect l="l" t="t" r="r" b="b"/>
            <a:pathLst>
              <a:path w="6984" h="9525">
                <a:moveTo>
                  <a:pt x="1661" y="9413"/>
                </a:moveTo>
                <a:lnTo>
                  <a:pt x="2907" y="6921"/>
                </a:lnTo>
                <a:lnTo>
                  <a:pt x="0" y="4153"/>
                </a:lnTo>
                <a:lnTo>
                  <a:pt x="1245" y="0"/>
                </a:lnTo>
                <a:lnTo>
                  <a:pt x="3460" y="3322"/>
                </a:lnTo>
                <a:lnTo>
                  <a:pt x="5260" y="3876"/>
                </a:lnTo>
                <a:lnTo>
                  <a:pt x="6022" y="3876"/>
                </a:lnTo>
                <a:lnTo>
                  <a:pt x="5399" y="5122"/>
                </a:lnTo>
                <a:lnTo>
                  <a:pt x="3737" y="8583"/>
                </a:lnTo>
                <a:lnTo>
                  <a:pt x="1661" y="9413"/>
                </a:lnTo>
                <a:close/>
              </a:path>
              <a:path w="6984" h="9525">
                <a:moveTo>
                  <a:pt x="6022" y="3876"/>
                </a:moveTo>
                <a:lnTo>
                  <a:pt x="5260" y="3876"/>
                </a:lnTo>
                <a:lnTo>
                  <a:pt x="6921" y="2076"/>
                </a:lnTo>
                <a:lnTo>
                  <a:pt x="6022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566402" y="5753946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0" y="4568"/>
                </a:moveTo>
                <a:lnTo>
                  <a:pt x="968" y="2768"/>
                </a:lnTo>
                <a:lnTo>
                  <a:pt x="1799" y="969"/>
                </a:lnTo>
                <a:lnTo>
                  <a:pt x="2491" y="0"/>
                </a:lnTo>
                <a:lnTo>
                  <a:pt x="1661" y="2353"/>
                </a:lnTo>
                <a:lnTo>
                  <a:pt x="830" y="3599"/>
                </a:lnTo>
                <a:lnTo>
                  <a:pt x="0" y="4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549097" y="5746193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2215" y="5953"/>
                </a:moveTo>
                <a:lnTo>
                  <a:pt x="692" y="4568"/>
                </a:lnTo>
                <a:lnTo>
                  <a:pt x="138" y="1246"/>
                </a:lnTo>
                <a:lnTo>
                  <a:pt x="0" y="0"/>
                </a:lnTo>
                <a:lnTo>
                  <a:pt x="1107" y="138"/>
                </a:lnTo>
                <a:lnTo>
                  <a:pt x="2215" y="59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550204" y="5746054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1559" y="450"/>
                </a:moveTo>
                <a:lnTo>
                  <a:pt x="0" y="277"/>
                </a:lnTo>
                <a:lnTo>
                  <a:pt x="0" y="0"/>
                </a:lnTo>
                <a:lnTo>
                  <a:pt x="1384" y="415"/>
                </a:lnTo>
                <a:lnTo>
                  <a:pt x="1559" y="450"/>
                </a:lnTo>
                <a:close/>
              </a:path>
              <a:path w="2540" h="635">
                <a:moveTo>
                  <a:pt x="2491" y="553"/>
                </a:moveTo>
                <a:lnTo>
                  <a:pt x="2076" y="553"/>
                </a:lnTo>
                <a:lnTo>
                  <a:pt x="1559" y="450"/>
                </a:lnTo>
                <a:lnTo>
                  <a:pt x="2491" y="5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537053" y="5727227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1107" y="8583"/>
                </a:moveTo>
                <a:lnTo>
                  <a:pt x="1938" y="6921"/>
                </a:lnTo>
                <a:lnTo>
                  <a:pt x="0" y="4014"/>
                </a:lnTo>
                <a:lnTo>
                  <a:pt x="1245" y="0"/>
                </a:lnTo>
                <a:lnTo>
                  <a:pt x="4706" y="4983"/>
                </a:lnTo>
                <a:lnTo>
                  <a:pt x="1107" y="858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543975" y="5737471"/>
            <a:ext cx="3810" cy="5715"/>
          </a:xfrm>
          <a:custGeom>
            <a:avLst/>
            <a:gdLst/>
            <a:ahLst/>
            <a:cxnLst/>
            <a:rect l="l" t="t" r="r" b="b"/>
            <a:pathLst>
              <a:path w="3809" h="5714">
                <a:moveTo>
                  <a:pt x="0" y="5537"/>
                </a:moveTo>
                <a:lnTo>
                  <a:pt x="830" y="3876"/>
                </a:lnTo>
                <a:lnTo>
                  <a:pt x="402" y="1384"/>
                </a:lnTo>
                <a:lnTo>
                  <a:pt x="276" y="0"/>
                </a:lnTo>
                <a:lnTo>
                  <a:pt x="3322" y="1384"/>
                </a:lnTo>
                <a:lnTo>
                  <a:pt x="0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547297" y="573691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245" y="2353"/>
                </a:moveTo>
                <a:lnTo>
                  <a:pt x="0" y="1938"/>
                </a:lnTo>
                <a:lnTo>
                  <a:pt x="1522" y="0"/>
                </a:lnTo>
                <a:lnTo>
                  <a:pt x="1245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561833" y="5743424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0" y="5260"/>
                </a:moveTo>
                <a:lnTo>
                  <a:pt x="712" y="1799"/>
                </a:lnTo>
                <a:lnTo>
                  <a:pt x="969" y="0"/>
                </a:lnTo>
                <a:lnTo>
                  <a:pt x="2768" y="0"/>
                </a:lnTo>
                <a:lnTo>
                  <a:pt x="4568" y="692"/>
                </a:lnTo>
                <a:lnTo>
                  <a:pt x="6229" y="1799"/>
                </a:lnTo>
                <a:lnTo>
                  <a:pt x="4707" y="2215"/>
                </a:lnTo>
                <a:lnTo>
                  <a:pt x="3184" y="2492"/>
                </a:lnTo>
                <a:lnTo>
                  <a:pt x="1797" y="4983"/>
                </a:lnTo>
                <a:lnTo>
                  <a:pt x="0" y="52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588829" y="574425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553" y="969"/>
                </a:moveTo>
                <a:lnTo>
                  <a:pt x="0" y="969"/>
                </a:lnTo>
                <a:lnTo>
                  <a:pt x="0" y="0"/>
                </a:lnTo>
                <a:lnTo>
                  <a:pt x="553" y="96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559618" y="5741210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0" y="3322"/>
                </a:moveTo>
                <a:lnTo>
                  <a:pt x="692" y="1384"/>
                </a:lnTo>
                <a:lnTo>
                  <a:pt x="1522" y="0"/>
                </a:lnTo>
                <a:lnTo>
                  <a:pt x="2907" y="1107"/>
                </a:lnTo>
                <a:lnTo>
                  <a:pt x="3183" y="2215"/>
                </a:lnTo>
                <a:lnTo>
                  <a:pt x="0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571247" y="5747993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2076" y="4706"/>
                </a:moveTo>
                <a:lnTo>
                  <a:pt x="553" y="1799"/>
                </a:lnTo>
                <a:lnTo>
                  <a:pt x="0" y="0"/>
                </a:lnTo>
                <a:lnTo>
                  <a:pt x="2215" y="3184"/>
                </a:lnTo>
                <a:lnTo>
                  <a:pt x="2076" y="47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557680" y="5748132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415" y="1522"/>
                </a:moveTo>
                <a:lnTo>
                  <a:pt x="0" y="276"/>
                </a:lnTo>
                <a:lnTo>
                  <a:pt x="138" y="0"/>
                </a:lnTo>
                <a:lnTo>
                  <a:pt x="415" y="15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557403" y="5744532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415" y="3599"/>
                </a:moveTo>
                <a:lnTo>
                  <a:pt x="0" y="1938"/>
                </a:lnTo>
                <a:lnTo>
                  <a:pt x="2215" y="0"/>
                </a:lnTo>
                <a:lnTo>
                  <a:pt x="1661" y="1245"/>
                </a:lnTo>
                <a:lnTo>
                  <a:pt x="1107" y="2769"/>
                </a:lnTo>
                <a:lnTo>
                  <a:pt x="415" y="35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581587" y="5707291"/>
            <a:ext cx="14604" cy="37465"/>
          </a:xfrm>
          <a:custGeom>
            <a:avLst/>
            <a:gdLst/>
            <a:ahLst/>
            <a:cxnLst/>
            <a:rect l="l" t="t" r="r" b="b"/>
            <a:pathLst>
              <a:path w="14605" h="37464">
                <a:moveTo>
                  <a:pt x="7234" y="3290"/>
                </a:moveTo>
                <a:lnTo>
                  <a:pt x="6411" y="0"/>
                </a:lnTo>
                <a:lnTo>
                  <a:pt x="7657" y="1384"/>
                </a:lnTo>
                <a:lnTo>
                  <a:pt x="7234" y="3290"/>
                </a:lnTo>
                <a:close/>
              </a:path>
              <a:path w="14605" h="37464">
                <a:moveTo>
                  <a:pt x="13656" y="10521"/>
                </a:moveTo>
                <a:lnTo>
                  <a:pt x="4750" y="10521"/>
                </a:lnTo>
                <a:lnTo>
                  <a:pt x="7795" y="5537"/>
                </a:lnTo>
                <a:lnTo>
                  <a:pt x="7722" y="5244"/>
                </a:lnTo>
                <a:lnTo>
                  <a:pt x="10011" y="1938"/>
                </a:lnTo>
                <a:lnTo>
                  <a:pt x="13656" y="10521"/>
                </a:lnTo>
                <a:close/>
              </a:path>
              <a:path w="14605" h="37464">
                <a:moveTo>
                  <a:pt x="7519" y="5537"/>
                </a:moveTo>
                <a:lnTo>
                  <a:pt x="7104" y="3876"/>
                </a:lnTo>
                <a:lnTo>
                  <a:pt x="7234" y="3290"/>
                </a:lnTo>
                <a:lnTo>
                  <a:pt x="7722" y="5244"/>
                </a:lnTo>
                <a:lnTo>
                  <a:pt x="7519" y="5537"/>
                </a:lnTo>
                <a:close/>
              </a:path>
              <a:path w="14605" h="37464">
                <a:moveTo>
                  <a:pt x="1303" y="19992"/>
                </a:moveTo>
                <a:lnTo>
                  <a:pt x="943" y="18602"/>
                </a:lnTo>
                <a:lnTo>
                  <a:pt x="0" y="10077"/>
                </a:lnTo>
                <a:lnTo>
                  <a:pt x="873" y="4706"/>
                </a:lnTo>
                <a:lnTo>
                  <a:pt x="4750" y="10521"/>
                </a:lnTo>
                <a:lnTo>
                  <a:pt x="13656" y="10521"/>
                </a:lnTo>
                <a:lnTo>
                  <a:pt x="14302" y="12044"/>
                </a:lnTo>
                <a:lnTo>
                  <a:pt x="9068" y="14258"/>
                </a:lnTo>
                <a:lnTo>
                  <a:pt x="7519" y="14258"/>
                </a:lnTo>
                <a:lnTo>
                  <a:pt x="2950" y="17027"/>
                </a:lnTo>
                <a:lnTo>
                  <a:pt x="1303" y="19992"/>
                </a:lnTo>
                <a:close/>
              </a:path>
              <a:path w="14605" h="37464">
                <a:moveTo>
                  <a:pt x="7480" y="14930"/>
                </a:moveTo>
                <a:lnTo>
                  <a:pt x="7519" y="14258"/>
                </a:lnTo>
                <a:lnTo>
                  <a:pt x="9068" y="14258"/>
                </a:lnTo>
                <a:lnTo>
                  <a:pt x="7480" y="14930"/>
                </a:lnTo>
                <a:close/>
              </a:path>
              <a:path w="14605" h="37464">
                <a:moveTo>
                  <a:pt x="7434" y="15738"/>
                </a:moveTo>
                <a:lnTo>
                  <a:pt x="7103" y="15089"/>
                </a:lnTo>
                <a:lnTo>
                  <a:pt x="7480" y="14930"/>
                </a:lnTo>
                <a:lnTo>
                  <a:pt x="7434" y="15738"/>
                </a:lnTo>
                <a:close/>
              </a:path>
              <a:path w="14605" h="37464">
                <a:moveTo>
                  <a:pt x="10564" y="21873"/>
                </a:moveTo>
                <a:lnTo>
                  <a:pt x="7242" y="19104"/>
                </a:lnTo>
                <a:lnTo>
                  <a:pt x="7434" y="15738"/>
                </a:lnTo>
                <a:lnTo>
                  <a:pt x="10564" y="21873"/>
                </a:lnTo>
                <a:close/>
              </a:path>
              <a:path w="14605" h="37464">
                <a:moveTo>
                  <a:pt x="2082" y="22994"/>
                </a:moveTo>
                <a:lnTo>
                  <a:pt x="181" y="22011"/>
                </a:lnTo>
                <a:lnTo>
                  <a:pt x="1303" y="19992"/>
                </a:lnTo>
                <a:lnTo>
                  <a:pt x="2082" y="22994"/>
                </a:lnTo>
                <a:close/>
              </a:path>
              <a:path w="14605" h="37464">
                <a:moveTo>
                  <a:pt x="7242" y="36963"/>
                </a:moveTo>
                <a:lnTo>
                  <a:pt x="3443" y="28243"/>
                </a:lnTo>
                <a:lnTo>
                  <a:pt x="2082" y="22994"/>
                </a:lnTo>
                <a:lnTo>
                  <a:pt x="8211" y="26164"/>
                </a:lnTo>
                <a:lnTo>
                  <a:pt x="10703" y="29072"/>
                </a:lnTo>
                <a:lnTo>
                  <a:pt x="6826" y="32256"/>
                </a:lnTo>
                <a:lnTo>
                  <a:pt x="6965" y="34471"/>
                </a:lnTo>
                <a:lnTo>
                  <a:pt x="7242" y="369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577477" y="5743701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4">
                <a:moveTo>
                  <a:pt x="7752" y="8029"/>
                </a:moveTo>
                <a:lnTo>
                  <a:pt x="4014" y="3738"/>
                </a:lnTo>
                <a:lnTo>
                  <a:pt x="2353" y="1522"/>
                </a:lnTo>
                <a:lnTo>
                  <a:pt x="0" y="553"/>
                </a:lnTo>
                <a:lnTo>
                  <a:pt x="2076" y="0"/>
                </a:lnTo>
                <a:lnTo>
                  <a:pt x="1384" y="692"/>
                </a:lnTo>
                <a:lnTo>
                  <a:pt x="11351" y="1522"/>
                </a:lnTo>
                <a:lnTo>
                  <a:pt x="11296" y="3738"/>
                </a:lnTo>
                <a:lnTo>
                  <a:pt x="11075" y="5399"/>
                </a:lnTo>
                <a:lnTo>
                  <a:pt x="7752" y="80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567094" y="5729442"/>
            <a:ext cx="10795" cy="19050"/>
          </a:xfrm>
          <a:custGeom>
            <a:avLst/>
            <a:gdLst/>
            <a:ahLst/>
            <a:cxnLst/>
            <a:rect l="l" t="t" r="r" b="b"/>
            <a:pathLst>
              <a:path w="10794" h="19050">
                <a:moveTo>
                  <a:pt x="1661" y="7475"/>
                </a:moveTo>
                <a:lnTo>
                  <a:pt x="3876" y="4983"/>
                </a:lnTo>
                <a:lnTo>
                  <a:pt x="2768" y="415"/>
                </a:lnTo>
                <a:lnTo>
                  <a:pt x="6506" y="0"/>
                </a:lnTo>
                <a:lnTo>
                  <a:pt x="8227" y="6091"/>
                </a:lnTo>
                <a:lnTo>
                  <a:pt x="7613" y="6091"/>
                </a:lnTo>
                <a:lnTo>
                  <a:pt x="1661" y="7475"/>
                </a:lnTo>
                <a:close/>
              </a:path>
              <a:path w="10794" h="19050">
                <a:moveTo>
                  <a:pt x="4152" y="18550"/>
                </a:moveTo>
                <a:lnTo>
                  <a:pt x="968" y="15781"/>
                </a:lnTo>
                <a:lnTo>
                  <a:pt x="4291" y="14259"/>
                </a:lnTo>
                <a:lnTo>
                  <a:pt x="0" y="10798"/>
                </a:lnTo>
                <a:lnTo>
                  <a:pt x="7613" y="6091"/>
                </a:lnTo>
                <a:lnTo>
                  <a:pt x="8227" y="6091"/>
                </a:lnTo>
                <a:lnTo>
                  <a:pt x="8306" y="6368"/>
                </a:lnTo>
                <a:lnTo>
                  <a:pt x="5260" y="8860"/>
                </a:lnTo>
                <a:lnTo>
                  <a:pt x="4291" y="14813"/>
                </a:lnTo>
                <a:lnTo>
                  <a:pt x="10382" y="14813"/>
                </a:lnTo>
                <a:lnTo>
                  <a:pt x="10118" y="14951"/>
                </a:lnTo>
                <a:lnTo>
                  <a:pt x="4291" y="14951"/>
                </a:lnTo>
                <a:lnTo>
                  <a:pt x="4014" y="17166"/>
                </a:lnTo>
                <a:lnTo>
                  <a:pt x="3876" y="17304"/>
                </a:lnTo>
                <a:lnTo>
                  <a:pt x="4014" y="17997"/>
                </a:lnTo>
                <a:lnTo>
                  <a:pt x="4014" y="18135"/>
                </a:lnTo>
                <a:lnTo>
                  <a:pt x="4152" y="18550"/>
                </a:lnTo>
                <a:close/>
              </a:path>
              <a:path w="10794" h="19050">
                <a:moveTo>
                  <a:pt x="10382" y="14813"/>
                </a:moveTo>
                <a:lnTo>
                  <a:pt x="4291" y="14813"/>
                </a:lnTo>
                <a:lnTo>
                  <a:pt x="8167" y="14121"/>
                </a:lnTo>
                <a:lnTo>
                  <a:pt x="10382" y="14813"/>
                </a:lnTo>
                <a:close/>
              </a:path>
              <a:path w="10794" h="19050">
                <a:moveTo>
                  <a:pt x="4014" y="18135"/>
                </a:moveTo>
                <a:lnTo>
                  <a:pt x="4014" y="17166"/>
                </a:lnTo>
                <a:lnTo>
                  <a:pt x="4568" y="16473"/>
                </a:lnTo>
                <a:lnTo>
                  <a:pt x="5952" y="16197"/>
                </a:lnTo>
                <a:lnTo>
                  <a:pt x="4291" y="14951"/>
                </a:lnTo>
                <a:lnTo>
                  <a:pt x="10118" y="14951"/>
                </a:lnTo>
                <a:lnTo>
                  <a:pt x="4014" y="1813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538714" y="5715875"/>
            <a:ext cx="8890" cy="17145"/>
          </a:xfrm>
          <a:custGeom>
            <a:avLst/>
            <a:gdLst/>
            <a:ahLst/>
            <a:cxnLst/>
            <a:rect l="l" t="t" r="r" b="b"/>
            <a:pathLst>
              <a:path w="8890" h="17145">
                <a:moveTo>
                  <a:pt x="2630" y="7198"/>
                </a:moveTo>
                <a:lnTo>
                  <a:pt x="0" y="4152"/>
                </a:lnTo>
                <a:lnTo>
                  <a:pt x="2076" y="1522"/>
                </a:lnTo>
                <a:lnTo>
                  <a:pt x="2907" y="0"/>
                </a:lnTo>
                <a:lnTo>
                  <a:pt x="3045" y="1937"/>
                </a:lnTo>
                <a:lnTo>
                  <a:pt x="1799" y="2907"/>
                </a:lnTo>
                <a:lnTo>
                  <a:pt x="3045" y="4706"/>
                </a:lnTo>
                <a:lnTo>
                  <a:pt x="4430" y="5398"/>
                </a:lnTo>
                <a:lnTo>
                  <a:pt x="6197" y="5398"/>
                </a:lnTo>
                <a:lnTo>
                  <a:pt x="6471" y="6368"/>
                </a:lnTo>
                <a:lnTo>
                  <a:pt x="3045" y="6368"/>
                </a:lnTo>
                <a:lnTo>
                  <a:pt x="2630" y="7198"/>
                </a:lnTo>
                <a:close/>
              </a:path>
              <a:path w="8890" h="17145">
                <a:moveTo>
                  <a:pt x="6197" y="5398"/>
                </a:moveTo>
                <a:lnTo>
                  <a:pt x="4430" y="5398"/>
                </a:lnTo>
                <a:lnTo>
                  <a:pt x="4707" y="2907"/>
                </a:lnTo>
                <a:lnTo>
                  <a:pt x="5260" y="2076"/>
                </a:lnTo>
                <a:lnTo>
                  <a:pt x="6197" y="5398"/>
                </a:lnTo>
                <a:close/>
              </a:path>
              <a:path w="8890" h="17145">
                <a:moveTo>
                  <a:pt x="7836" y="14029"/>
                </a:moveTo>
                <a:lnTo>
                  <a:pt x="5399" y="8306"/>
                </a:lnTo>
                <a:lnTo>
                  <a:pt x="3045" y="6368"/>
                </a:lnTo>
                <a:lnTo>
                  <a:pt x="6471" y="6368"/>
                </a:lnTo>
                <a:lnTo>
                  <a:pt x="6783" y="7475"/>
                </a:lnTo>
                <a:lnTo>
                  <a:pt x="7475" y="11213"/>
                </a:lnTo>
                <a:lnTo>
                  <a:pt x="7836" y="14029"/>
                </a:lnTo>
                <a:close/>
              </a:path>
              <a:path w="8890" h="17145">
                <a:moveTo>
                  <a:pt x="8167" y="16612"/>
                </a:moveTo>
                <a:lnTo>
                  <a:pt x="7836" y="14029"/>
                </a:lnTo>
                <a:lnTo>
                  <a:pt x="8583" y="15781"/>
                </a:lnTo>
                <a:lnTo>
                  <a:pt x="8167" y="1661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557542" y="5721551"/>
            <a:ext cx="5715" cy="8255"/>
          </a:xfrm>
          <a:custGeom>
            <a:avLst/>
            <a:gdLst/>
            <a:ahLst/>
            <a:cxnLst/>
            <a:rect l="l" t="t" r="r" b="b"/>
            <a:pathLst>
              <a:path w="5715" h="8254">
                <a:moveTo>
                  <a:pt x="4265" y="3184"/>
                </a:moveTo>
                <a:lnTo>
                  <a:pt x="2907" y="3184"/>
                </a:lnTo>
                <a:lnTo>
                  <a:pt x="2630" y="0"/>
                </a:lnTo>
                <a:lnTo>
                  <a:pt x="4265" y="3184"/>
                </a:lnTo>
                <a:close/>
              </a:path>
              <a:path w="5715" h="8254">
                <a:moveTo>
                  <a:pt x="277" y="8167"/>
                </a:moveTo>
                <a:lnTo>
                  <a:pt x="692" y="5676"/>
                </a:lnTo>
                <a:lnTo>
                  <a:pt x="0" y="1938"/>
                </a:lnTo>
                <a:lnTo>
                  <a:pt x="2907" y="3184"/>
                </a:lnTo>
                <a:lnTo>
                  <a:pt x="4265" y="3184"/>
                </a:lnTo>
                <a:lnTo>
                  <a:pt x="5260" y="5122"/>
                </a:lnTo>
                <a:lnTo>
                  <a:pt x="277" y="816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590629" y="5745639"/>
            <a:ext cx="3810" cy="8890"/>
          </a:xfrm>
          <a:custGeom>
            <a:avLst/>
            <a:gdLst/>
            <a:ahLst/>
            <a:cxnLst/>
            <a:rect l="l" t="t" r="r" b="b"/>
            <a:pathLst>
              <a:path w="3809" h="8889">
                <a:moveTo>
                  <a:pt x="0" y="8860"/>
                </a:moveTo>
                <a:lnTo>
                  <a:pt x="138" y="2630"/>
                </a:lnTo>
                <a:lnTo>
                  <a:pt x="3322" y="0"/>
                </a:lnTo>
                <a:lnTo>
                  <a:pt x="2630" y="2215"/>
                </a:lnTo>
                <a:lnTo>
                  <a:pt x="969" y="6645"/>
                </a:lnTo>
                <a:lnTo>
                  <a:pt x="0" y="88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601427" y="5747439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4">
                <a:moveTo>
                  <a:pt x="1107" y="5537"/>
                </a:moveTo>
                <a:lnTo>
                  <a:pt x="0" y="0"/>
                </a:lnTo>
                <a:lnTo>
                  <a:pt x="3045" y="2215"/>
                </a:lnTo>
                <a:lnTo>
                  <a:pt x="1107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546328" y="5502678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415" y="2630"/>
                </a:moveTo>
                <a:lnTo>
                  <a:pt x="553" y="0"/>
                </a:lnTo>
                <a:lnTo>
                  <a:pt x="138" y="1522"/>
                </a:lnTo>
                <a:lnTo>
                  <a:pt x="0" y="2491"/>
                </a:lnTo>
                <a:lnTo>
                  <a:pt x="415" y="26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710794" y="5578266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2076" y="8167"/>
                </a:moveTo>
                <a:lnTo>
                  <a:pt x="2630" y="6783"/>
                </a:lnTo>
                <a:lnTo>
                  <a:pt x="2491" y="4983"/>
                </a:lnTo>
                <a:lnTo>
                  <a:pt x="0" y="3045"/>
                </a:lnTo>
                <a:lnTo>
                  <a:pt x="5952" y="1245"/>
                </a:lnTo>
                <a:lnTo>
                  <a:pt x="12321" y="0"/>
                </a:lnTo>
                <a:lnTo>
                  <a:pt x="6090" y="4984"/>
                </a:lnTo>
                <a:lnTo>
                  <a:pt x="2076" y="816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617763" y="5495202"/>
            <a:ext cx="5715" cy="2540"/>
          </a:xfrm>
          <a:custGeom>
            <a:avLst/>
            <a:gdLst/>
            <a:ahLst/>
            <a:cxnLst/>
            <a:rect l="l" t="t" r="r" b="b"/>
            <a:pathLst>
              <a:path w="5715" h="2539">
                <a:moveTo>
                  <a:pt x="0" y="1938"/>
                </a:moveTo>
                <a:lnTo>
                  <a:pt x="1245" y="415"/>
                </a:lnTo>
                <a:lnTo>
                  <a:pt x="5537" y="0"/>
                </a:lnTo>
                <a:lnTo>
                  <a:pt x="3737" y="692"/>
                </a:lnTo>
                <a:lnTo>
                  <a:pt x="1938" y="1246"/>
                </a:lnTo>
                <a:lnTo>
                  <a:pt x="0" y="19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598105" y="5505447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0" y="3737"/>
                </a:moveTo>
                <a:lnTo>
                  <a:pt x="1384" y="1245"/>
                </a:lnTo>
                <a:lnTo>
                  <a:pt x="2353" y="0"/>
                </a:lnTo>
                <a:lnTo>
                  <a:pt x="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493583" y="5511400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2491" y="6091"/>
                </a:moveTo>
                <a:lnTo>
                  <a:pt x="2076" y="6091"/>
                </a:lnTo>
                <a:lnTo>
                  <a:pt x="0" y="0"/>
                </a:lnTo>
                <a:lnTo>
                  <a:pt x="1107" y="2907"/>
                </a:lnTo>
                <a:lnTo>
                  <a:pt x="2491" y="60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656665" y="5682095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4014" y="3045"/>
                </a:moveTo>
                <a:lnTo>
                  <a:pt x="0" y="0"/>
                </a:lnTo>
                <a:lnTo>
                  <a:pt x="5399" y="1107"/>
                </a:lnTo>
                <a:lnTo>
                  <a:pt x="9206" y="1107"/>
                </a:lnTo>
                <a:lnTo>
                  <a:pt x="8583" y="1938"/>
                </a:lnTo>
                <a:lnTo>
                  <a:pt x="6921" y="2630"/>
                </a:lnTo>
                <a:lnTo>
                  <a:pt x="4014" y="3045"/>
                </a:lnTo>
                <a:close/>
              </a:path>
              <a:path w="9525" h="3175">
                <a:moveTo>
                  <a:pt x="9206" y="1107"/>
                </a:moveTo>
                <a:lnTo>
                  <a:pt x="5399" y="1107"/>
                </a:lnTo>
                <a:lnTo>
                  <a:pt x="9413" y="830"/>
                </a:lnTo>
                <a:lnTo>
                  <a:pt x="9206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538991" y="5441211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0" y="3737"/>
                </a:moveTo>
                <a:lnTo>
                  <a:pt x="0" y="2353"/>
                </a:lnTo>
                <a:lnTo>
                  <a:pt x="415" y="1107"/>
                </a:lnTo>
                <a:lnTo>
                  <a:pt x="1245" y="0"/>
                </a:lnTo>
                <a:lnTo>
                  <a:pt x="1522" y="1522"/>
                </a:lnTo>
                <a:lnTo>
                  <a:pt x="969" y="2630"/>
                </a:lnTo>
                <a:lnTo>
                  <a:pt x="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666078" y="5678358"/>
            <a:ext cx="5715" cy="5080"/>
          </a:xfrm>
          <a:custGeom>
            <a:avLst/>
            <a:gdLst/>
            <a:ahLst/>
            <a:cxnLst/>
            <a:rect l="l" t="t" r="r" b="b"/>
            <a:pathLst>
              <a:path w="5714" h="5079">
                <a:moveTo>
                  <a:pt x="3045" y="4568"/>
                </a:moveTo>
                <a:lnTo>
                  <a:pt x="0" y="4568"/>
                </a:lnTo>
                <a:lnTo>
                  <a:pt x="1107" y="3460"/>
                </a:lnTo>
                <a:lnTo>
                  <a:pt x="1107" y="1799"/>
                </a:lnTo>
                <a:lnTo>
                  <a:pt x="969" y="138"/>
                </a:lnTo>
                <a:lnTo>
                  <a:pt x="2630" y="0"/>
                </a:lnTo>
                <a:lnTo>
                  <a:pt x="5399" y="3599"/>
                </a:lnTo>
                <a:lnTo>
                  <a:pt x="3045" y="4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434885" y="570826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661" y="1938"/>
                </a:moveTo>
                <a:lnTo>
                  <a:pt x="276" y="1245"/>
                </a:lnTo>
                <a:lnTo>
                  <a:pt x="0" y="692"/>
                </a:lnTo>
                <a:lnTo>
                  <a:pt x="0" y="0"/>
                </a:lnTo>
                <a:lnTo>
                  <a:pt x="1661" y="19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636729" y="5734841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0" y="2353"/>
                </a:moveTo>
                <a:lnTo>
                  <a:pt x="830" y="0"/>
                </a:lnTo>
                <a:lnTo>
                  <a:pt x="1107" y="830"/>
                </a:lnTo>
                <a:lnTo>
                  <a:pt x="0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615963" y="5719059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997" y="1829"/>
                </a:moveTo>
                <a:lnTo>
                  <a:pt x="830" y="1384"/>
                </a:lnTo>
                <a:lnTo>
                  <a:pt x="0" y="0"/>
                </a:lnTo>
                <a:lnTo>
                  <a:pt x="830" y="1245"/>
                </a:lnTo>
                <a:lnTo>
                  <a:pt x="997" y="1829"/>
                </a:lnTo>
                <a:close/>
              </a:path>
              <a:path w="1905" h="3810">
                <a:moveTo>
                  <a:pt x="1384" y="3184"/>
                </a:moveTo>
                <a:lnTo>
                  <a:pt x="997" y="1829"/>
                </a:lnTo>
                <a:lnTo>
                  <a:pt x="1245" y="2491"/>
                </a:lnTo>
                <a:lnTo>
                  <a:pt x="1384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633960" y="573442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0" y="1107"/>
                </a:moveTo>
                <a:lnTo>
                  <a:pt x="1384" y="415"/>
                </a:lnTo>
                <a:lnTo>
                  <a:pt x="2215" y="138"/>
                </a:lnTo>
                <a:lnTo>
                  <a:pt x="2768" y="0"/>
                </a:lnTo>
                <a:lnTo>
                  <a:pt x="0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634653" y="573761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5" h="3175">
                <a:moveTo>
                  <a:pt x="1107" y="2630"/>
                </a:moveTo>
                <a:lnTo>
                  <a:pt x="553" y="2353"/>
                </a:lnTo>
                <a:lnTo>
                  <a:pt x="0" y="1245"/>
                </a:lnTo>
                <a:lnTo>
                  <a:pt x="1522" y="0"/>
                </a:lnTo>
                <a:lnTo>
                  <a:pt x="1107" y="26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636729" y="5731657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10">
                <a:moveTo>
                  <a:pt x="830" y="3184"/>
                </a:moveTo>
                <a:lnTo>
                  <a:pt x="0" y="2768"/>
                </a:lnTo>
                <a:lnTo>
                  <a:pt x="2215" y="0"/>
                </a:lnTo>
                <a:lnTo>
                  <a:pt x="1522" y="1523"/>
                </a:lnTo>
                <a:lnTo>
                  <a:pt x="830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440007" y="555639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384" y="2353"/>
                </a:moveTo>
                <a:lnTo>
                  <a:pt x="0" y="0"/>
                </a:lnTo>
                <a:lnTo>
                  <a:pt x="553" y="0"/>
                </a:lnTo>
                <a:lnTo>
                  <a:pt x="1384" y="1661"/>
                </a:lnTo>
                <a:lnTo>
                  <a:pt x="1384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632438" y="5571482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276" y="415"/>
                </a:moveTo>
                <a:lnTo>
                  <a:pt x="0" y="415"/>
                </a:lnTo>
                <a:lnTo>
                  <a:pt x="415" y="0"/>
                </a:lnTo>
                <a:lnTo>
                  <a:pt x="276" y="41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626070" y="5561515"/>
            <a:ext cx="20955" cy="10160"/>
          </a:xfrm>
          <a:custGeom>
            <a:avLst/>
            <a:gdLst/>
            <a:ahLst/>
            <a:cxnLst/>
            <a:rect l="l" t="t" r="r" b="b"/>
            <a:pathLst>
              <a:path w="20955" h="10160">
                <a:moveTo>
                  <a:pt x="0" y="8306"/>
                </a:moveTo>
                <a:lnTo>
                  <a:pt x="20904" y="0"/>
                </a:lnTo>
                <a:lnTo>
                  <a:pt x="11882" y="6368"/>
                </a:lnTo>
                <a:lnTo>
                  <a:pt x="7475" y="6368"/>
                </a:lnTo>
                <a:lnTo>
                  <a:pt x="0" y="8306"/>
                </a:lnTo>
                <a:close/>
              </a:path>
              <a:path w="20955" h="10160">
                <a:moveTo>
                  <a:pt x="6783" y="9967"/>
                </a:moveTo>
                <a:lnTo>
                  <a:pt x="7337" y="7891"/>
                </a:lnTo>
                <a:lnTo>
                  <a:pt x="7475" y="6368"/>
                </a:lnTo>
                <a:lnTo>
                  <a:pt x="11882" y="6368"/>
                </a:lnTo>
                <a:lnTo>
                  <a:pt x="6783" y="9967"/>
                </a:lnTo>
                <a:close/>
              </a:path>
              <a:path w="20955" h="10160">
                <a:moveTo>
                  <a:pt x="0" y="8306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376741" y="5433779"/>
            <a:ext cx="336550" cy="317500"/>
          </a:xfrm>
          <a:custGeom>
            <a:avLst/>
            <a:gdLst/>
            <a:ahLst/>
            <a:cxnLst/>
            <a:rect l="l" t="t" r="r" b="b"/>
            <a:pathLst>
              <a:path w="336550" h="317500">
                <a:moveTo>
                  <a:pt x="190631" y="7620"/>
                </a:moveTo>
                <a:lnTo>
                  <a:pt x="179340" y="7620"/>
                </a:lnTo>
                <a:lnTo>
                  <a:pt x="183502" y="5080"/>
                </a:lnTo>
                <a:lnTo>
                  <a:pt x="187145" y="0"/>
                </a:lnTo>
                <a:lnTo>
                  <a:pt x="192570" y="0"/>
                </a:lnTo>
                <a:lnTo>
                  <a:pt x="190631" y="7620"/>
                </a:lnTo>
                <a:close/>
              </a:path>
              <a:path w="336550" h="317500">
                <a:moveTo>
                  <a:pt x="198860" y="12700"/>
                </a:moveTo>
                <a:lnTo>
                  <a:pt x="191462" y="12700"/>
                </a:lnTo>
                <a:lnTo>
                  <a:pt x="193478" y="8890"/>
                </a:lnTo>
                <a:lnTo>
                  <a:pt x="193677" y="2540"/>
                </a:lnTo>
                <a:lnTo>
                  <a:pt x="194188" y="0"/>
                </a:lnTo>
                <a:lnTo>
                  <a:pt x="197138" y="1270"/>
                </a:lnTo>
                <a:lnTo>
                  <a:pt x="195477" y="3810"/>
                </a:lnTo>
                <a:lnTo>
                  <a:pt x="197646" y="8890"/>
                </a:lnTo>
                <a:lnTo>
                  <a:pt x="198860" y="12700"/>
                </a:lnTo>
                <a:close/>
              </a:path>
              <a:path w="336550" h="317500">
                <a:moveTo>
                  <a:pt x="199669" y="15240"/>
                </a:moveTo>
                <a:lnTo>
                  <a:pt x="175265" y="15240"/>
                </a:lnTo>
                <a:lnTo>
                  <a:pt x="177480" y="12700"/>
                </a:lnTo>
                <a:lnTo>
                  <a:pt x="175542" y="5080"/>
                </a:lnTo>
                <a:lnTo>
                  <a:pt x="179340" y="7620"/>
                </a:lnTo>
                <a:lnTo>
                  <a:pt x="190631" y="7620"/>
                </a:lnTo>
                <a:lnTo>
                  <a:pt x="191462" y="12700"/>
                </a:lnTo>
                <a:lnTo>
                  <a:pt x="198860" y="12700"/>
                </a:lnTo>
                <a:lnTo>
                  <a:pt x="199669" y="15240"/>
                </a:lnTo>
                <a:close/>
              </a:path>
              <a:path w="336550" h="317500">
                <a:moveTo>
                  <a:pt x="171188" y="12700"/>
                </a:moveTo>
                <a:lnTo>
                  <a:pt x="162944" y="12700"/>
                </a:lnTo>
                <a:lnTo>
                  <a:pt x="165667" y="8890"/>
                </a:lnTo>
                <a:lnTo>
                  <a:pt x="168948" y="10160"/>
                </a:lnTo>
                <a:lnTo>
                  <a:pt x="171188" y="12700"/>
                </a:lnTo>
                <a:close/>
              </a:path>
              <a:path w="336550" h="317500">
                <a:moveTo>
                  <a:pt x="98126" y="19050"/>
                </a:moveTo>
                <a:lnTo>
                  <a:pt x="72543" y="19050"/>
                </a:lnTo>
                <a:lnTo>
                  <a:pt x="72681" y="15240"/>
                </a:lnTo>
                <a:lnTo>
                  <a:pt x="73927" y="12700"/>
                </a:lnTo>
                <a:lnTo>
                  <a:pt x="75450" y="10160"/>
                </a:lnTo>
                <a:lnTo>
                  <a:pt x="84864" y="10160"/>
                </a:lnTo>
                <a:lnTo>
                  <a:pt x="95523" y="17780"/>
                </a:lnTo>
                <a:lnTo>
                  <a:pt x="97489" y="17780"/>
                </a:lnTo>
                <a:lnTo>
                  <a:pt x="98126" y="19050"/>
                </a:lnTo>
                <a:close/>
              </a:path>
              <a:path w="336550" h="317500">
                <a:moveTo>
                  <a:pt x="152284" y="21590"/>
                </a:moveTo>
                <a:lnTo>
                  <a:pt x="99400" y="21590"/>
                </a:lnTo>
                <a:lnTo>
                  <a:pt x="104384" y="11430"/>
                </a:lnTo>
                <a:lnTo>
                  <a:pt x="106876" y="10160"/>
                </a:lnTo>
                <a:lnTo>
                  <a:pt x="117812" y="15240"/>
                </a:lnTo>
                <a:lnTo>
                  <a:pt x="117674" y="15240"/>
                </a:lnTo>
                <a:lnTo>
                  <a:pt x="116705" y="17780"/>
                </a:lnTo>
                <a:lnTo>
                  <a:pt x="118366" y="19050"/>
                </a:lnTo>
                <a:lnTo>
                  <a:pt x="151254" y="19050"/>
                </a:lnTo>
                <a:lnTo>
                  <a:pt x="152284" y="21590"/>
                </a:lnTo>
                <a:close/>
              </a:path>
              <a:path w="336550" h="317500">
                <a:moveTo>
                  <a:pt x="138150" y="19050"/>
                </a:moveTo>
                <a:lnTo>
                  <a:pt x="118366" y="19050"/>
                </a:lnTo>
                <a:lnTo>
                  <a:pt x="119474" y="16510"/>
                </a:lnTo>
                <a:lnTo>
                  <a:pt x="120719" y="13970"/>
                </a:lnTo>
                <a:lnTo>
                  <a:pt x="122519" y="12700"/>
                </a:lnTo>
                <a:lnTo>
                  <a:pt x="123904" y="11430"/>
                </a:lnTo>
                <a:lnTo>
                  <a:pt x="125565" y="10160"/>
                </a:lnTo>
                <a:lnTo>
                  <a:pt x="128195" y="10160"/>
                </a:lnTo>
                <a:lnTo>
                  <a:pt x="127918" y="12700"/>
                </a:lnTo>
                <a:lnTo>
                  <a:pt x="136315" y="12700"/>
                </a:lnTo>
                <a:lnTo>
                  <a:pt x="138150" y="19050"/>
                </a:lnTo>
                <a:close/>
              </a:path>
              <a:path w="336550" h="317500">
                <a:moveTo>
                  <a:pt x="202255" y="21590"/>
                </a:moveTo>
                <a:lnTo>
                  <a:pt x="152284" y="21590"/>
                </a:lnTo>
                <a:lnTo>
                  <a:pt x="153806" y="15240"/>
                </a:lnTo>
                <a:lnTo>
                  <a:pt x="159759" y="13970"/>
                </a:lnTo>
                <a:lnTo>
                  <a:pt x="162251" y="10160"/>
                </a:lnTo>
                <a:lnTo>
                  <a:pt x="162944" y="12700"/>
                </a:lnTo>
                <a:lnTo>
                  <a:pt x="171188" y="12700"/>
                </a:lnTo>
                <a:lnTo>
                  <a:pt x="172308" y="13970"/>
                </a:lnTo>
                <a:lnTo>
                  <a:pt x="175265" y="15240"/>
                </a:lnTo>
                <a:lnTo>
                  <a:pt x="199669" y="15240"/>
                </a:lnTo>
                <a:lnTo>
                  <a:pt x="200478" y="17780"/>
                </a:lnTo>
                <a:lnTo>
                  <a:pt x="202255" y="21590"/>
                </a:lnTo>
                <a:close/>
              </a:path>
              <a:path w="336550" h="317500">
                <a:moveTo>
                  <a:pt x="136315" y="12700"/>
                </a:moveTo>
                <a:lnTo>
                  <a:pt x="127918" y="12700"/>
                </a:lnTo>
                <a:lnTo>
                  <a:pt x="135948" y="11430"/>
                </a:lnTo>
                <a:lnTo>
                  <a:pt x="136315" y="12700"/>
                </a:lnTo>
                <a:close/>
              </a:path>
              <a:path w="336550" h="317500">
                <a:moveTo>
                  <a:pt x="151254" y="19050"/>
                </a:moveTo>
                <a:lnTo>
                  <a:pt x="138150" y="19050"/>
                </a:lnTo>
                <a:lnTo>
                  <a:pt x="143181" y="16510"/>
                </a:lnTo>
                <a:lnTo>
                  <a:pt x="148680" y="12700"/>
                </a:lnTo>
                <a:lnTo>
                  <a:pt x="151254" y="19050"/>
                </a:lnTo>
                <a:close/>
              </a:path>
              <a:path w="336550" h="317500">
                <a:moveTo>
                  <a:pt x="60637" y="58420"/>
                </a:moveTo>
                <a:lnTo>
                  <a:pt x="60083" y="55880"/>
                </a:lnTo>
                <a:lnTo>
                  <a:pt x="59391" y="54610"/>
                </a:lnTo>
                <a:lnTo>
                  <a:pt x="58975" y="52070"/>
                </a:lnTo>
                <a:lnTo>
                  <a:pt x="58699" y="49530"/>
                </a:lnTo>
                <a:lnTo>
                  <a:pt x="53924" y="43180"/>
                </a:lnTo>
                <a:lnTo>
                  <a:pt x="53005" y="38100"/>
                </a:lnTo>
                <a:lnTo>
                  <a:pt x="54863" y="34290"/>
                </a:lnTo>
                <a:lnTo>
                  <a:pt x="58422" y="31750"/>
                </a:lnTo>
                <a:lnTo>
                  <a:pt x="63959" y="26670"/>
                </a:lnTo>
                <a:lnTo>
                  <a:pt x="70743" y="25400"/>
                </a:lnTo>
                <a:lnTo>
                  <a:pt x="71158" y="15240"/>
                </a:lnTo>
                <a:lnTo>
                  <a:pt x="71435" y="17780"/>
                </a:lnTo>
                <a:lnTo>
                  <a:pt x="72127" y="19050"/>
                </a:lnTo>
                <a:lnTo>
                  <a:pt x="98126" y="19050"/>
                </a:lnTo>
                <a:lnTo>
                  <a:pt x="99400" y="21590"/>
                </a:lnTo>
                <a:lnTo>
                  <a:pt x="202255" y="21590"/>
                </a:lnTo>
                <a:lnTo>
                  <a:pt x="203439" y="24130"/>
                </a:lnTo>
                <a:lnTo>
                  <a:pt x="205998" y="25400"/>
                </a:lnTo>
                <a:lnTo>
                  <a:pt x="212256" y="25400"/>
                </a:lnTo>
                <a:lnTo>
                  <a:pt x="214582" y="29210"/>
                </a:lnTo>
                <a:lnTo>
                  <a:pt x="215689" y="31750"/>
                </a:lnTo>
                <a:lnTo>
                  <a:pt x="250714" y="31750"/>
                </a:lnTo>
                <a:lnTo>
                  <a:pt x="249468" y="34290"/>
                </a:lnTo>
                <a:lnTo>
                  <a:pt x="254780" y="34290"/>
                </a:lnTo>
                <a:lnTo>
                  <a:pt x="256961" y="36830"/>
                </a:lnTo>
                <a:lnTo>
                  <a:pt x="259222" y="41910"/>
                </a:lnTo>
                <a:lnTo>
                  <a:pt x="259616" y="43180"/>
                </a:lnTo>
                <a:lnTo>
                  <a:pt x="256944" y="43180"/>
                </a:lnTo>
                <a:lnTo>
                  <a:pt x="255144" y="46990"/>
                </a:lnTo>
                <a:lnTo>
                  <a:pt x="252791" y="50800"/>
                </a:lnTo>
                <a:lnTo>
                  <a:pt x="261263" y="50800"/>
                </a:lnTo>
                <a:lnTo>
                  <a:pt x="260211" y="53340"/>
                </a:lnTo>
                <a:lnTo>
                  <a:pt x="66036" y="53340"/>
                </a:lnTo>
                <a:lnTo>
                  <a:pt x="60637" y="58420"/>
                </a:lnTo>
                <a:close/>
              </a:path>
              <a:path w="336550" h="317500">
                <a:moveTo>
                  <a:pt x="97489" y="17780"/>
                </a:moveTo>
                <a:lnTo>
                  <a:pt x="95523" y="17780"/>
                </a:lnTo>
                <a:lnTo>
                  <a:pt x="96216" y="15240"/>
                </a:lnTo>
                <a:lnTo>
                  <a:pt x="97489" y="17780"/>
                </a:lnTo>
                <a:close/>
              </a:path>
              <a:path w="336550" h="317500">
                <a:moveTo>
                  <a:pt x="250714" y="31750"/>
                </a:moveTo>
                <a:lnTo>
                  <a:pt x="215689" y="31750"/>
                </a:lnTo>
                <a:lnTo>
                  <a:pt x="218181" y="25400"/>
                </a:lnTo>
                <a:lnTo>
                  <a:pt x="219565" y="17780"/>
                </a:lnTo>
                <a:lnTo>
                  <a:pt x="223658" y="21590"/>
                </a:lnTo>
                <a:lnTo>
                  <a:pt x="230333" y="21590"/>
                </a:lnTo>
                <a:lnTo>
                  <a:pt x="232302" y="22860"/>
                </a:lnTo>
                <a:lnTo>
                  <a:pt x="231610" y="24130"/>
                </a:lnTo>
                <a:lnTo>
                  <a:pt x="234932" y="24130"/>
                </a:lnTo>
                <a:lnTo>
                  <a:pt x="235071" y="26670"/>
                </a:lnTo>
                <a:lnTo>
                  <a:pt x="245142" y="26670"/>
                </a:lnTo>
                <a:lnTo>
                  <a:pt x="247115" y="30480"/>
                </a:lnTo>
                <a:lnTo>
                  <a:pt x="248084" y="30480"/>
                </a:lnTo>
                <a:lnTo>
                  <a:pt x="250714" y="31750"/>
                </a:lnTo>
                <a:close/>
              </a:path>
              <a:path w="336550" h="317500">
                <a:moveTo>
                  <a:pt x="212256" y="25400"/>
                </a:moveTo>
                <a:lnTo>
                  <a:pt x="205998" y="25400"/>
                </a:lnTo>
                <a:lnTo>
                  <a:pt x="204337" y="21590"/>
                </a:lnTo>
                <a:lnTo>
                  <a:pt x="207521" y="19050"/>
                </a:lnTo>
                <a:lnTo>
                  <a:pt x="210705" y="22860"/>
                </a:lnTo>
                <a:lnTo>
                  <a:pt x="212256" y="25400"/>
                </a:lnTo>
                <a:close/>
              </a:path>
              <a:path w="336550" h="317500">
                <a:moveTo>
                  <a:pt x="230333" y="21590"/>
                </a:moveTo>
                <a:lnTo>
                  <a:pt x="226038" y="21590"/>
                </a:lnTo>
                <a:lnTo>
                  <a:pt x="228365" y="20320"/>
                </a:lnTo>
                <a:lnTo>
                  <a:pt x="230333" y="21590"/>
                </a:lnTo>
                <a:close/>
              </a:path>
              <a:path w="336550" h="317500">
                <a:moveTo>
                  <a:pt x="245142" y="26670"/>
                </a:moveTo>
                <a:lnTo>
                  <a:pt x="237563" y="26670"/>
                </a:lnTo>
                <a:lnTo>
                  <a:pt x="238670" y="25400"/>
                </a:lnTo>
                <a:lnTo>
                  <a:pt x="241301" y="22860"/>
                </a:lnTo>
                <a:lnTo>
                  <a:pt x="241301" y="20320"/>
                </a:lnTo>
                <a:lnTo>
                  <a:pt x="244762" y="24130"/>
                </a:lnTo>
                <a:lnTo>
                  <a:pt x="244485" y="25400"/>
                </a:lnTo>
                <a:lnTo>
                  <a:pt x="245142" y="26670"/>
                </a:lnTo>
                <a:close/>
              </a:path>
              <a:path w="336550" h="317500">
                <a:moveTo>
                  <a:pt x="254780" y="34290"/>
                </a:moveTo>
                <a:lnTo>
                  <a:pt x="249468" y="34290"/>
                </a:lnTo>
                <a:lnTo>
                  <a:pt x="253689" y="33020"/>
                </a:lnTo>
                <a:lnTo>
                  <a:pt x="254780" y="34290"/>
                </a:lnTo>
                <a:close/>
              </a:path>
              <a:path w="336550" h="317500">
                <a:moveTo>
                  <a:pt x="260405" y="45720"/>
                </a:moveTo>
                <a:lnTo>
                  <a:pt x="256944" y="43180"/>
                </a:lnTo>
                <a:lnTo>
                  <a:pt x="259616" y="43180"/>
                </a:lnTo>
                <a:lnTo>
                  <a:pt x="260405" y="45720"/>
                </a:lnTo>
                <a:close/>
              </a:path>
              <a:path w="336550" h="317500">
                <a:moveTo>
                  <a:pt x="261263" y="50800"/>
                </a:moveTo>
                <a:lnTo>
                  <a:pt x="252791" y="50800"/>
                </a:lnTo>
                <a:lnTo>
                  <a:pt x="259851" y="48260"/>
                </a:lnTo>
                <a:lnTo>
                  <a:pt x="261790" y="49530"/>
                </a:lnTo>
                <a:lnTo>
                  <a:pt x="261263" y="50800"/>
                </a:lnTo>
                <a:close/>
              </a:path>
              <a:path w="336550" h="317500">
                <a:moveTo>
                  <a:pt x="272588" y="55880"/>
                </a:moveTo>
                <a:lnTo>
                  <a:pt x="259159" y="55880"/>
                </a:lnTo>
                <a:lnTo>
                  <a:pt x="266516" y="52070"/>
                </a:lnTo>
                <a:lnTo>
                  <a:pt x="273366" y="49530"/>
                </a:lnTo>
                <a:lnTo>
                  <a:pt x="278997" y="48260"/>
                </a:lnTo>
                <a:lnTo>
                  <a:pt x="282694" y="49530"/>
                </a:lnTo>
                <a:lnTo>
                  <a:pt x="279371" y="49530"/>
                </a:lnTo>
                <a:lnTo>
                  <a:pt x="277710" y="50800"/>
                </a:lnTo>
                <a:lnTo>
                  <a:pt x="275910" y="52070"/>
                </a:lnTo>
                <a:lnTo>
                  <a:pt x="279787" y="52070"/>
                </a:lnTo>
                <a:lnTo>
                  <a:pt x="277987" y="53340"/>
                </a:lnTo>
                <a:lnTo>
                  <a:pt x="275633" y="53340"/>
                </a:lnTo>
                <a:lnTo>
                  <a:pt x="272588" y="55880"/>
                </a:lnTo>
                <a:close/>
              </a:path>
              <a:path w="336550" h="317500">
                <a:moveTo>
                  <a:pt x="123348" y="67310"/>
                </a:moveTo>
                <a:lnTo>
                  <a:pt x="74481" y="67310"/>
                </a:lnTo>
                <a:lnTo>
                  <a:pt x="74619" y="64770"/>
                </a:lnTo>
                <a:lnTo>
                  <a:pt x="69497" y="64770"/>
                </a:lnTo>
                <a:lnTo>
                  <a:pt x="66036" y="53340"/>
                </a:lnTo>
                <a:lnTo>
                  <a:pt x="219010" y="53340"/>
                </a:lnTo>
                <a:lnTo>
                  <a:pt x="216518" y="57150"/>
                </a:lnTo>
                <a:lnTo>
                  <a:pt x="214857" y="58420"/>
                </a:lnTo>
                <a:lnTo>
                  <a:pt x="174432" y="58420"/>
                </a:lnTo>
                <a:lnTo>
                  <a:pt x="173324" y="60960"/>
                </a:lnTo>
                <a:lnTo>
                  <a:pt x="171848" y="63500"/>
                </a:lnTo>
                <a:lnTo>
                  <a:pt x="128332" y="63500"/>
                </a:lnTo>
                <a:lnTo>
                  <a:pt x="123348" y="67310"/>
                </a:lnTo>
                <a:close/>
              </a:path>
              <a:path w="336550" h="317500">
                <a:moveTo>
                  <a:pt x="214580" y="68580"/>
                </a:moveTo>
                <a:lnTo>
                  <a:pt x="217072" y="63500"/>
                </a:lnTo>
                <a:lnTo>
                  <a:pt x="218456" y="58420"/>
                </a:lnTo>
                <a:lnTo>
                  <a:pt x="219010" y="55880"/>
                </a:lnTo>
                <a:lnTo>
                  <a:pt x="219010" y="53340"/>
                </a:lnTo>
                <a:lnTo>
                  <a:pt x="260211" y="53340"/>
                </a:lnTo>
                <a:lnTo>
                  <a:pt x="259685" y="54610"/>
                </a:lnTo>
                <a:lnTo>
                  <a:pt x="246836" y="54610"/>
                </a:lnTo>
                <a:lnTo>
                  <a:pt x="244344" y="58420"/>
                </a:lnTo>
                <a:lnTo>
                  <a:pt x="242268" y="60960"/>
                </a:lnTo>
                <a:lnTo>
                  <a:pt x="235069" y="62230"/>
                </a:lnTo>
                <a:lnTo>
                  <a:pt x="227870" y="64770"/>
                </a:lnTo>
                <a:lnTo>
                  <a:pt x="219287" y="64770"/>
                </a:lnTo>
                <a:lnTo>
                  <a:pt x="214580" y="68580"/>
                </a:lnTo>
                <a:close/>
              </a:path>
              <a:path w="336550" h="317500">
                <a:moveTo>
                  <a:pt x="259159" y="55880"/>
                </a:moveTo>
                <a:lnTo>
                  <a:pt x="250297" y="55880"/>
                </a:lnTo>
                <a:lnTo>
                  <a:pt x="248497" y="54610"/>
                </a:lnTo>
                <a:lnTo>
                  <a:pt x="259685" y="54610"/>
                </a:lnTo>
                <a:lnTo>
                  <a:pt x="259159" y="55880"/>
                </a:lnTo>
                <a:close/>
              </a:path>
              <a:path w="336550" h="317500">
                <a:moveTo>
                  <a:pt x="276049" y="67310"/>
                </a:moveTo>
                <a:lnTo>
                  <a:pt x="237284" y="67310"/>
                </a:lnTo>
                <a:lnTo>
                  <a:pt x="241991" y="66040"/>
                </a:lnTo>
                <a:lnTo>
                  <a:pt x="247113" y="63500"/>
                </a:lnTo>
                <a:lnTo>
                  <a:pt x="248774" y="60960"/>
                </a:lnTo>
                <a:lnTo>
                  <a:pt x="246559" y="60960"/>
                </a:lnTo>
                <a:lnTo>
                  <a:pt x="250159" y="59690"/>
                </a:lnTo>
                <a:lnTo>
                  <a:pt x="253066" y="58420"/>
                </a:lnTo>
                <a:lnTo>
                  <a:pt x="253897" y="57150"/>
                </a:lnTo>
                <a:lnTo>
                  <a:pt x="252097" y="55880"/>
                </a:lnTo>
                <a:lnTo>
                  <a:pt x="277900" y="55880"/>
                </a:lnTo>
                <a:lnTo>
                  <a:pt x="279371" y="58420"/>
                </a:lnTo>
                <a:lnTo>
                  <a:pt x="279908" y="60960"/>
                </a:lnTo>
                <a:lnTo>
                  <a:pt x="282417" y="63500"/>
                </a:lnTo>
                <a:lnTo>
                  <a:pt x="278679" y="63500"/>
                </a:lnTo>
                <a:lnTo>
                  <a:pt x="277572" y="66040"/>
                </a:lnTo>
                <a:lnTo>
                  <a:pt x="276049" y="67310"/>
                </a:lnTo>
                <a:close/>
              </a:path>
              <a:path w="336550" h="317500">
                <a:moveTo>
                  <a:pt x="175995" y="60810"/>
                </a:moveTo>
                <a:lnTo>
                  <a:pt x="174432" y="58420"/>
                </a:lnTo>
                <a:lnTo>
                  <a:pt x="177755" y="58420"/>
                </a:lnTo>
                <a:lnTo>
                  <a:pt x="175995" y="60810"/>
                </a:lnTo>
                <a:close/>
              </a:path>
              <a:path w="336550" h="317500">
                <a:moveTo>
                  <a:pt x="182092" y="68580"/>
                </a:moveTo>
                <a:lnTo>
                  <a:pt x="176093" y="68580"/>
                </a:lnTo>
                <a:lnTo>
                  <a:pt x="179277" y="63500"/>
                </a:lnTo>
                <a:lnTo>
                  <a:pt x="177755" y="58420"/>
                </a:lnTo>
                <a:lnTo>
                  <a:pt x="214857" y="58420"/>
                </a:lnTo>
                <a:lnTo>
                  <a:pt x="213195" y="59690"/>
                </a:lnTo>
                <a:lnTo>
                  <a:pt x="212531" y="62230"/>
                </a:lnTo>
                <a:lnTo>
                  <a:pt x="183015" y="62230"/>
                </a:lnTo>
                <a:lnTo>
                  <a:pt x="182092" y="68580"/>
                </a:lnTo>
                <a:close/>
              </a:path>
              <a:path w="336550" h="317500">
                <a:moveTo>
                  <a:pt x="176093" y="60960"/>
                </a:moveTo>
                <a:lnTo>
                  <a:pt x="175886" y="60960"/>
                </a:lnTo>
                <a:lnTo>
                  <a:pt x="175995" y="60810"/>
                </a:lnTo>
                <a:lnTo>
                  <a:pt x="176093" y="60960"/>
                </a:lnTo>
                <a:close/>
              </a:path>
              <a:path w="336550" h="317500">
                <a:moveTo>
                  <a:pt x="64882" y="64770"/>
                </a:moveTo>
                <a:lnTo>
                  <a:pt x="54612" y="64770"/>
                </a:lnTo>
                <a:lnTo>
                  <a:pt x="57262" y="62230"/>
                </a:lnTo>
                <a:lnTo>
                  <a:pt x="60457" y="60960"/>
                </a:lnTo>
                <a:lnTo>
                  <a:pt x="66313" y="63500"/>
                </a:lnTo>
                <a:lnTo>
                  <a:pt x="65067" y="63500"/>
                </a:lnTo>
                <a:lnTo>
                  <a:pt x="64882" y="64770"/>
                </a:lnTo>
                <a:close/>
              </a:path>
              <a:path w="336550" h="317500">
                <a:moveTo>
                  <a:pt x="174017" y="63500"/>
                </a:moveTo>
                <a:lnTo>
                  <a:pt x="173601" y="60960"/>
                </a:lnTo>
                <a:lnTo>
                  <a:pt x="175886" y="60960"/>
                </a:lnTo>
                <a:lnTo>
                  <a:pt x="174017" y="63500"/>
                </a:lnTo>
                <a:close/>
              </a:path>
              <a:path w="336550" h="317500">
                <a:moveTo>
                  <a:pt x="188414" y="69850"/>
                </a:moveTo>
                <a:lnTo>
                  <a:pt x="186892" y="69850"/>
                </a:lnTo>
                <a:lnTo>
                  <a:pt x="185784" y="68580"/>
                </a:lnTo>
                <a:lnTo>
                  <a:pt x="185645" y="68580"/>
                </a:lnTo>
                <a:lnTo>
                  <a:pt x="183984" y="66040"/>
                </a:lnTo>
                <a:lnTo>
                  <a:pt x="183015" y="62230"/>
                </a:lnTo>
                <a:lnTo>
                  <a:pt x="212531" y="62230"/>
                </a:lnTo>
                <a:lnTo>
                  <a:pt x="212199" y="63500"/>
                </a:lnTo>
                <a:lnTo>
                  <a:pt x="209458" y="63500"/>
                </a:lnTo>
                <a:lnTo>
                  <a:pt x="207575" y="66040"/>
                </a:lnTo>
                <a:lnTo>
                  <a:pt x="190630" y="66040"/>
                </a:lnTo>
                <a:lnTo>
                  <a:pt x="189153" y="68580"/>
                </a:lnTo>
                <a:lnTo>
                  <a:pt x="185784" y="68580"/>
                </a:lnTo>
                <a:lnTo>
                  <a:pt x="185282" y="69056"/>
                </a:lnTo>
                <a:lnTo>
                  <a:pt x="188876" y="69056"/>
                </a:lnTo>
                <a:lnTo>
                  <a:pt x="188414" y="69850"/>
                </a:lnTo>
                <a:close/>
              </a:path>
              <a:path w="336550" h="317500">
                <a:moveTo>
                  <a:pt x="226624" y="71120"/>
                </a:moveTo>
                <a:lnTo>
                  <a:pt x="230639" y="67310"/>
                </a:lnTo>
                <a:lnTo>
                  <a:pt x="235900" y="64770"/>
                </a:lnTo>
                <a:lnTo>
                  <a:pt x="241022" y="62230"/>
                </a:lnTo>
                <a:lnTo>
                  <a:pt x="237284" y="67310"/>
                </a:lnTo>
                <a:lnTo>
                  <a:pt x="276049" y="67310"/>
                </a:lnTo>
                <a:lnTo>
                  <a:pt x="274526" y="68580"/>
                </a:lnTo>
                <a:lnTo>
                  <a:pt x="278168" y="68580"/>
                </a:lnTo>
                <a:lnTo>
                  <a:pt x="277822" y="69850"/>
                </a:lnTo>
                <a:lnTo>
                  <a:pt x="229116" y="69850"/>
                </a:lnTo>
                <a:lnTo>
                  <a:pt x="226624" y="71120"/>
                </a:lnTo>
                <a:close/>
              </a:path>
              <a:path w="336550" h="317500">
                <a:moveTo>
                  <a:pt x="99398" y="102870"/>
                </a:moveTo>
                <a:lnTo>
                  <a:pt x="30733" y="102870"/>
                </a:lnTo>
                <a:lnTo>
                  <a:pt x="33364" y="99060"/>
                </a:lnTo>
                <a:lnTo>
                  <a:pt x="23950" y="95250"/>
                </a:lnTo>
                <a:lnTo>
                  <a:pt x="30106" y="87630"/>
                </a:lnTo>
                <a:lnTo>
                  <a:pt x="37379" y="80010"/>
                </a:lnTo>
                <a:lnTo>
                  <a:pt x="44547" y="72390"/>
                </a:lnTo>
                <a:lnTo>
                  <a:pt x="50392" y="63500"/>
                </a:lnTo>
                <a:lnTo>
                  <a:pt x="54612" y="64770"/>
                </a:lnTo>
                <a:lnTo>
                  <a:pt x="64882" y="64770"/>
                </a:lnTo>
                <a:lnTo>
                  <a:pt x="64513" y="67310"/>
                </a:lnTo>
                <a:lnTo>
                  <a:pt x="123348" y="67310"/>
                </a:lnTo>
                <a:lnTo>
                  <a:pt x="120718" y="68580"/>
                </a:lnTo>
                <a:lnTo>
                  <a:pt x="121133" y="69850"/>
                </a:lnTo>
                <a:lnTo>
                  <a:pt x="103413" y="69850"/>
                </a:lnTo>
                <a:lnTo>
                  <a:pt x="104164" y="71120"/>
                </a:lnTo>
                <a:lnTo>
                  <a:pt x="96491" y="71120"/>
                </a:lnTo>
                <a:lnTo>
                  <a:pt x="95660" y="73660"/>
                </a:lnTo>
                <a:lnTo>
                  <a:pt x="101475" y="77470"/>
                </a:lnTo>
                <a:lnTo>
                  <a:pt x="103551" y="78740"/>
                </a:lnTo>
                <a:lnTo>
                  <a:pt x="91646" y="78740"/>
                </a:lnTo>
                <a:lnTo>
                  <a:pt x="89863" y="82550"/>
                </a:lnTo>
                <a:lnTo>
                  <a:pt x="93065" y="85090"/>
                </a:lnTo>
                <a:lnTo>
                  <a:pt x="96318" y="87630"/>
                </a:lnTo>
                <a:lnTo>
                  <a:pt x="89015" y="87630"/>
                </a:lnTo>
                <a:lnTo>
                  <a:pt x="89708" y="91440"/>
                </a:lnTo>
                <a:lnTo>
                  <a:pt x="97128" y="96520"/>
                </a:lnTo>
                <a:lnTo>
                  <a:pt x="90953" y="96520"/>
                </a:lnTo>
                <a:lnTo>
                  <a:pt x="93030" y="100330"/>
                </a:lnTo>
                <a:lnTo>
                  <a:pt x="100229" y="100330"/>
                </a:lnTo>
                <a:lnTo>
                  <a:pt x="99398" y="102870"/>
                </a:lnTo>
                <a:close/>
              </a:path>
              <a:path w="336550" h="317500">
                <a:moveTo>
                  <a:pt x="126947" y="77470"/>
                </a:moveTo>
                <a:lnTo>
                  <a:pt x="125148" y="74930"/>
                </a:lnTo>
                <a:lnTo>
                  <a:pt x="128332" y="63500"/>
                </a:lnTo>
                <a:lnTo>
                  <a:pt x="133731" y="63500"/>
                </a:lnTo>
                <a:lnTo>
                  <a:pt x="129439" y="73660"/>
                </a:lnTo>
                <a:lnTo>
                  <a:pt x="126947" y="77470"/>
                </a:lnTo>
                <a:close/>
              </a:path>
              <a:path w="336550" h="317500">
                <a:moveTo>
                  <a:pt x="134930" y="86360"/>
                </a:moveTo>
                <a:lnTo>
                  <a:pt x="133454" y="86360"/>
                </a:lnTo>
                <a:lnTo>
                  <a:pt x="137607" y="77470"/>
                </a:lnTo>
                <a:lnTo>
                  <a:pt x="134146" y="72390"/>
                </a:lnTo>
                <a:lnTo>
                  <a:pt x="136777" y="72390"/>
                </a:lnTo>
                <a:lnTo>
                  <a:pt x="138161" y="71120"/>
                </a:lnTo>
                <a:lnTo>
                  <a:pt x="133731" y="63500"/>
                </a:lnTo>
                <a:lnTo>
                  <a:pt x="157404" y="63500"/>
                </a:lnTo>
                <a:lnTo>
                  <a:pt x="154226" y="66040"/>
                </a:lnTo>
                <a:lnTo>
                  <a:pt x="153153" y="69850"/>
                </a:lnTo>
                <a:lnTo>
                  <a:pt x="147575" y="69850"/>
                </a:lnTo>
                <a:lnTo>
                  <a:pt x="145234" y="78740"/>
                </a:lnTo>
                <a:lnTo>
                  <a:pt x="135933" y="82550"/>
                </a:lnTo>
                <a:lnTo>
                  <a:pt x="134930" y="86360"/>
                </a:lnTo>
                <a:close/>
              </a:path>
              <a:path w="336550" h="317500">
                <a:moveTo>
                  <a:pt x="159342" y="71120"/>
                </a:moveTo>
                <a:lnTo>
                  <a:pt x="160726" y="68580"/>
                </a:lnTo>
                <a:lnTo>
                  <a:pt x="159342" y="66040"/>
                </a:lnTo>
                <a:lnTo>
                  <a:pt x="157404" y="63500"/>
                </a:lnTo>
                <a:lnTo>
                  <a:pt x="171848" y="63500"/>
                </a:lnTo>
                <a:lnTo>
                  <a:pt x="171110" y="64770"/>
                </a:lnTo>
                <a:lnTo>
                  <a:pt x="170786" y="66040"/>
                </a:lnTo>
                <a:lnTo>
                  <a:pt x="163772" y="66040"/>
                </a:lnTo>
                <a:lnTo>
                  <a:pt x="159342" y="71120"/>
                </a:lnTo>
                <a:close/>
              </a:path>
              <a:path w="336550" h="317500">
                <a:moveTo>
                  <a:pt x="206689" y="72390"/>
                </a:moveTo>
                <a:lnTo>
                  <a:pt x="207104" y="69850"/>
                </a:lnTo>
                <a:lnTo>
                  <a:pt x="209596" y="67310"/>
                </a:lnTo>
                <a:lnTo>
                  <a:pt x="209458" y="63500"/>
                </a:lnTo>
                <a:lnTo>
                  <a:pt x="212199" y="63500"/>
                </a:lnTo>
                <a:lnTo>
                  <a:pt x="211867" y="64770"/>
                </a:lnTo>
                <a:lnTo>
                  <a:pt x="210704" y="64770"/>
                </a:lnTo>
                <a:lnTo>
                  <a:pt x="209596" y="67310"/>
                </a:lnTo>
                <a:lnTo>
                  <a:pt x="208489" y="68580"/>
                </a:lnTo>
                <a:lnTo>
                  <a:pt x="207658" y="69850"/>
                </a:lnTo>
                <a:lnTo>
                  <a:pt x="206689" y="72390"/>
                </a:lnTo>
                <a:close/>
              </a:path>
              <a:path w="336550" h="317500">
                <a:moveTo>
                  <a:pt x="209319" y="68580"/>
                </a:moveTo>
                <a:lnTo>
                  <a:pt x="210704" y="64770"/>
                </a:lnTo>
                <a:lnTo>
                  <a:pt x="211867" y="64770"/>
                </a:lnTo>
                <a:lnTo>
                  <a:pt x="211534" y="66040"/>
                </a:lnTo>
                <a:lnTo>
                  <a:pt x="209319" y="68580"/>
                </a:lnTo>
                <a:close/>
              </a:path>
              <a:path w="336550" h="317500">
                <a:moveTo>
                  <a:pt x="213611" y="72390"/>
                </a:moveTo>
                <a:lnTo>
                  <a:pt x="215688" y="68580"/>
                </a:lnTo>
                <a:lnTo>
                  <a:pt x="218041" y="67310"/>
                </a:lnTo>
                <a:lnTo>
                  <a:pt x="219287" y="64770"/>
                </a:lnTo>
                <a:lnTo>
                  <a:pt x="226763" y="64770"/>
                </a:lnTo>
                <a:lnTo>
                  <a:pt x="220221" y="68580"/>
                </a:lnTo>
                <a:lnTo>
                  <a:pt x="219841" y="68580"/>
                </a:lnTo>
                <a:lnTo>
                  <a:pt x="213611" y="72390"/>
                </a:lnTo>
                <a:close/>
              </a:path>
              <a:path w="336550" h="317500">
                <a:moveTo>
                  <a:pt x="223717" y="71120"/>
                </a:moveTo>
                <a:lnTo>
                  <a:pt x="224547" y="69850"/>
                </a:lnTo>
                <a:lnTo>
                  <a:pt x="225240" y="68580"/>
                </a:lnTo>
                <a:lnTo>
                  <a:pt x="226070" y="66040"/>
                </a:lnTo>
                <a:lnTo>
                  <a:pt x="226763" y="64770"/>
                </a:lnTo>
                <a:lnTo>
                  <a:pt x="227870" y="64770"/>
                </a:lnTo>
                <a:lnTo>
                  <a:pt x="223717" y="71120"/>
                </a:lnTo>
                <a:close/>
              </a:path>
              <a:path w="336550" h="317500">
                <a:moveTo>
                  <a:pt x="164794" y="69363"/>
                </a:moveTo>
                <a:lnTo>
                  <a:pt x="165157" y="66040"/>
                </a:lnTo>
                <a:lnTo>
                  <a:pt x="170786" y="66040"/>
                </a:lnTo>
                <a:lnTo>
                  <a:pt x="170463" y="67310"/>
                </a:lnTo>
                <a:lnTo>
                  <a:pt x="170279" y="67310"/>
                </a:lnTo>
                <a:lnTo>
                  <a:pt x="164794" y="69363"/>
                </a:lnTo>
                <a:close/>
              </a:path>
              <a:path w="336550" h="317500">
                <a:moveTo>
                  <a:pt x="190630" y="73660"/>
                </a:moveTo>
                <a:lnTo>
                  <a:pt x="190630" y="66040"/>
                </a:lnTo>
                <a:lnTo>
                  <a:pt x="207575" y="66040"/>
                </a:lnTo>
                <a:lnTo>
                  <a:pt x="205692" y="68580"/>
                </a:lnTo>
                <a:lnTo>
                  <a:pt x="199490" y="68580"/>
                </a:lnTo>
                <a:lnTo>
                  <a:pt x="198567" y="71120"/>
                </a:lnTo>
                <a:lnTo>
                  <a:pt x="192706" y="71120"/>
                </a:lnTo>
                <a:lnTo>
                  <a:pt x="190630" y="73660"/>
                </a:lnTo>
                <a:close/>
              </a:path>
              <a:path w="336550" h="317500">
                <a:moveTo>
                  <a:pt x="170140" y="68580"/>
                </a:moveTo>
                <a:lnTo>
                  <a:pt x="170279" y="67310"/>
                </a:lnTo>
                <a:lnTo>
                  <a:pt x="170463" y="67310"/>
                </a:lnTo>
                <a:lnTo>
                  <a:pt x="170140" y="68580"/>
                </a:lnTo>
                <a:close/>
              </a:path>
              <a:path w="336550" h="317500">
                <a:moveTo>
                  <a:pt x="175656" y="74930"/>
                </a:moveTo>
                <a:lnTo>
                  <a:pt x="173601" y="67310"/>
                </a:lnTo>
                <a:lnTo>
                  <a:pt x="176093" y="68580"/>
                </a:lnTo>
                <a:lnTo>
                  <a:pt x="182092" y="68580"/>
                </a:lnTo>
                <a:lnTo>
                  <a:pt x="181908" y="69850"/>
                </a:lnTo>
                <a:lnTo>
                  <a:pt x="182184" y="71120"/>
                </a:lnTo>
                <a:lnTo>
                  <a:pt x="179870" y="71120"/>
                </a:lnTo>
                <a:lnTo>
                  <a:pt x="177374" y="73660"/>
                </a:lnTo>
                <a:lnTo>
                  <a:pt x="175656" y="74930"/>
                </a:lnTo>
                <a:close/>
              </a:path>
              <a:path w="336550" h="317500">
                <a:moveTo>
                  <a:pt x="278168" y="68580"/>
                </a:moveTo>
                <a:lnTo>
                  <a:pt x="274526" y="68580"/>
                </a:lnTo>
                <a:lnTo>
                  <a:pt x="278515" y="67310"/>
                </a:lnTo>
                <a:lnTo>
                  <a:pt x="278168" y="68580"/>
                </a:lnTo>
                <a:close/>
              </a:path>
              <a:path w="336550" h="317500">
                <a:moveTo>
                  <a:pt x="203505" y="73660"/>
                </a:moveTo>
                <a:lnTo>
                  <a:pt x="202397" y="69850"/>
                </a:lnTo>
                <a:lnTo>
                  <a:pt x="200874" y="69850"/>
                </a:lnTo>
                <a:lnTo>
                  <a:pt x="199490" y="68580"/>
                </a:lnTo>
                <a:lnTo>
                  <a:pt x="205692" y="68580"/>
                </a:lnTo>
                <a:lnTo>
                  <a:pt x="204751" y="69850"/>
                </a:lnTo>
                <a:lnTo>
                  <a:pt x="202397" y="69850"/>
                </a:lnTo>
                <a:lnTo>
                  <a:pt x="200835" y="70745"/>
                </a:lnTo>
                <a:lnTo>
                  <a:pt x="204458" y="70745"/>
                </a:lnTo>
                <a:lnTo>
                  <a:pt x="203505" y="73660"/>
                </a:lnTo>
                <a:close/>
              </a:path>
              <a:path w="336550" h="317500">
                <a:moveTo>
                  <a:pt x="218041" y="69850"/>
                </a:moveTo>
                <a:lnTo>
                  <a:pt x="219841" y="68580"/>
                </a:lnTo>
                <a:lnTo>
                  <a:pt x="220221" y="68580"/>
                </a:lnTo>
                <a:lnTo>
                  <a:pt x="218041" y="69850"/>
                </a:lnTo>
                <a:close/>
              </a:path>
              <a:path w="336550" h="317500">
                <a:moveTo>
                  <a:pt x="183084" y="72979"/>
                </a:moveTo>
                <a:lnTo>
                  <a:pt x="182518" y="72651"/>
                </a:lnTo>
                <a:lnTo>
                  <a:pt x="182343" y="71845"/>
                </a:lnTo>
                <a:lnTo>
                  <a:pt x="185282" y="69056"/>
                </a:lnTo>
                <a:lnTo>
                  <a:pt x="184676" y="69850"/>
                </a:lnTo>
                <a:lnTo>
                  <a:pt x="183084" y="72979"/>
                </a:lnTo>
                <a:close/>
              </a:path>
              <a:path w="336550" h="317500">
                <a:moveTo>
                  <a:pt x="164741" y="69850"/>
                </a:moveTo>
                <a:lnTo>
                  <a:pt x="163495" y="69850"/>
                </a:lnTo>
                <a:lnTo>
                  <a:pt x="164794" y="69363"/>
                </a:lnTo>
                <a:lnTo>
                  <a:pt x="164741" y="69850"/>
                </a:lnTo>
                <a:close/>
              </a:path>
              <a:path w="336550" h="317500">
                <a:moveTo>
                  <a:pt x="107843" y="74930"/>
                </a:moveTo>
                <a:lnTo>
                  <a:pt x="106597" y="73660"/>
                </a:lnTo>
                <a:lnTo>
                  <a:pt x="105351" y="71120"/>
                </a:lnTo>
                <a:lnTo>
                  <a:pt x="103413" y="69850"/>
                </a:lnTo>
                <a:lnTo>
                  <a:pt x="105766" y="69850"/>
                </a:lnTo>
                <a:lnTo>
                  <a:pt x="105628" y="71120"/>
                </a:lnTo>
                <a:lnTo>
                  <a:pt x="107566" y="73660"/>
                </a:lnTo>
                <a:lnTo>
                  <a:pt x="107843" y="74930"/>
                </a:lnTo>
                <a:close/>
              </a:path>
              <a:path w="336550" h="317500">
                <a:moveTo>
                  <a:pt x="112732" y="78501"/>
                </a:moveTo>
                <a:lnTo>
                  <a:pt x="109227" y="74930"/>
                </a:lnTo>
                <a:lnTo>
                  <a:pt x="105766" y="69850"/>
                </a:lnTo>
                <a:lnTo>
                  <a:pt x="121133" y="69850"/>
                </a:lnTo>
                <a:lnTo>
                  <a:pt x="121964" y="72390"/>
                </a:lnTo>
                <a:lnTo>
                  <a:pt x="114073" y="72390"/>
                </a:lnTo>
                <a:lnTo>
                  <a:pt x="114737" y="74930"/>
                </a:lnTo>
                <a:lnTo>
                  <a:pt x="111304" y="74930"/>
                </a:lnTo>
                <a:lnTo>
                  <a:pt x="112732" y="78501"/>
                </a:lnTo>
                <a:close/>
              </a:path>
              <a:path w="336550" h="317500">
                <a:moveTo>
                  <a:pt x="150882" y="76200"/>
                </a:moveTo>
                <a:lnTo>
                  <a:pt x="148405" y="74930"/>
                </a:lnTo>
                <a:lnTo>
                  <a:pt x="149790" y="74930"/>
                </a:lnTo>
                <a:lnTo>
                  <a:pt x="147575" y="69850"/>
                </a:lnTo>
                <a:lnTo>
                  <a:pt x="153153" y="69850"/>
                </a:lnTo>
                <a:lnTo>
                  <a:pt x="152437" y="72390"/>
                </a:lnTo>
                <a:lnTo>
                  <a:pt x="150882" y="76200"/>
                </a:lnTo>
                <a:close/>
              </a:path>
              <a:path w="336550" h="317500">
                <a:moveTo>
                  <a:pt x="222471" y="83820"/>
                </a:moveTo>
                <a:lnTo>
                  <a:pt x="224686" y="74930"/>
                </a:lnTo>
                <a:lnTo>
                  <a:pt x="232576" y="74930"/>
                </a:lnTo>
                <a:lnTo>
                  <a:pt x="234792" y="73660"/>
                </a:lnTo>
                <a:lnTo>
                  <a:pt x="235761" y="72390"/>
                </a:lnTo>
                <a:lnTo>
                  <a:pt x="235345" y="71120"/>
                </a:lnTo>
                <a:lnTo>
                  <a:pt x="227731" y="71120"/>
                </a:lnTo>
                <a:lnTo>
                  <a:pt x="229116" y="69850"/>
                </a:lnTo>
                <a:lnTo>
                  <a:pt x="277822" y="69850"/>
                </a:lnTo>
                <a:lnTo>
                  <a:pt x="276784" y="73660"/>
                </a:lnTo>
                <a:lnTo>
                  <a:pt x="282017" y="73660"/>
                </a:lnTo>
                <a:lnTo>
                  <a:pt x="282402" y="80010"/>
                </a:lnTo>
                <a:lnTo>
                  <a:pt x="283479" y="82550"/>
                </a:lnTo>
                <a:lnTo>
                  <a:pt x="240710" y="82550"/>
                </a:lnTo>
                <a:lnTo>
                  <a:pt x="222471" y="83820"/>
                </a:lnTo>
                <a:close/>
              </a:path>
              <a:path w="336550" h="317500">
                <a:moveTo>
                  <a:pt x="200607" y="75988"/>
                </a:moveTo>
                <a:lnTo>
                  <a:pt x="200182" y="71120"/>
                </a:lnTo>
                <a:lnTo>
                  <a:pt x="200835" y="70745"/>
                </a:lnTo>
                <a:lnTo>
                  <a:pt x="200607" y="75988"/>
                </a:lnTo>
                <a:close/>
              </a:path>
              <a:path w="336550" h="317500">
                <a:moveTo>
                  <a:pt x="101198" y="76200"/>
                </a:moveTo>
                <a:lnTo>
                  <a:pt x="100367" y="72390"/>
                </a:lnTo>
                <a:lnTo>
                  <a:pt x="96491" y="71120"/>
                </a:lnTo>
                <a:lnTo>
                  <a:pt x="104164" y="71120"/>
                </a:lnTo>
                <a:lnTo>
                  <a:pt x="104916" y="72390"/>
                </a:lnTo>
                <a:lnTo>
                  <a:pt x="101613" y="72390"/>
                </a:lnTo>
                <a:lnTo>
                  <a:pt x="101198" y="76200"/>
                </a:lnTo>
                <a:close/>
              </a:path>
              <a:path w="336550" h="317500">
                <a:moveTo>
                  <a:pt x="136777" y="72390"/>
                </a:moveTo>
                <a:lnTo>
                  <a:pt x="134146" y="72390"/>
                </a:lnTo>
                <a:lnTo>
                  <a:pt x="135531" y="71120"/>
                </a:lnTo>
                <a:lnTo>
                  <a:pt x="136777" y="72390"/>
                </a:lnTo>
                <a:close/>
              </a:path>
              <a:path w="336550" h="317500">
                <a:moveTo>
                  <a:pt x="181881" y="72283"/>
                </a:moveTo>
                <a:lnTo>
                  <a:pt x="179870" y="71120"/>
                </a:lnTo>
                <a:lnTo>
                  <a:pt x="182184" y="71120"/>
                </a:lnTo>
                <a:lnTo>
                  <a:pt x="182343" y="71845"/>
                </a:lnTo>
                <a:lnTo>
                  <a:pt x="181881" y="72283"/>
                </a:lnTo>
                <a:close/>
              </a:path>
              <a:path w="336550" h="317500">
                <a:moveTo>
                  <a:pt x="195337" y="80010"/>
                </a:moveTo>
                <a:lnTo>
                  <a:pt x="195475" y="71120"/>
                </a:lnTo>
                <a:lnTo>
                  <a:pt x="198567" y="71120"/>
                </a:lnTo>
                <a:lnTo>
                  <a:pt x="198144" y="72283"/>
                </a:lnTo>
                <a:lnTo>
                  <a:pt x="198105" y="77470"/>
                </a:lnTo>
                <a:lnTo>
                  <a:pt x="195337" y="80010"/>
                </a:lnTo>
                <a:close/>
              </a:path>
              <a:path w="336550" h="317500">
                <a:moveTo>
                  <a:pt x="227039" y="72390"/>
                </a:moveTo>
                <a:lnTo>
                  <a:pt x="225932" y="72390"/>
                </a:lnTo>
                <a:lnTo>
                  <a:pt x="226624" y="71120"/>
                </a:lnTo>
                <a:lnTo>
                  <a:pt x="229254" y="71120"/>
                </a:lnTo>
                <a:lnTo>
                  <a:pt x="227039" y="72390"/>
                </a:lnTo>
                <a:close/>
              </a:path>
              <a:path w="336550" h="317500">
                <a:moveTo>
                  <a:pt x="221225" y="77470"/>
                </a:moveTo>
                <a:lnTo>
                  <a:pt x="229254" y="71120"/>
                </a:lnTo>
                <a:lnTo>
                  <a:pt x="234515" y="71120"/>
                </a:lnTo>
                <a:lnTo>
                  <a:pt x="232853" y="72390"/>
                </a:lnTo>
                <a:lnTo>
                  <a:pt x="232576" y="74930"/>
                </a:lnTo>
                <a:lnTo>
                  <a:pt x="224686" y="74930"/>
                </a:lnTo>
                <a:lnTo>
                  <a:pt x="221225" y="77470"/>
                </a:lnTo>
                <a:close/>
              </a:path>
              <a:path w="336550" h="317500">
                <a:moveTo>
                  <a:pt x="282017" y="73660"/>
                </a:moveTo>
                <a:lnTo>
                  <a:pt x="276784" y="73660"/>
                </a:lnTo>
                <a:lnTo>
                  <a:pt x="281863" y="71120"/>
                </a:lnTo>
                <a:lnTo>
                  <a:pt x="282017" y="73660"/>
                </a:lnTo>
                <a:close/>
              </a:path>
              <a:path w="336550" h="317500">
                <a:moveTo>
                  <a:pt x="182881" y="74633"/>
                </a:moveTo>
                <a:lnTo>
                  <a:pt x="181899" y="72651"/>
                </a:lnTo>
                <a:lnTo>
                  <a:pt x="181881" y="72283"/>
                </a:lnTo>
                <a:lnTo>
                  <a:pt x="182518" y="72651"/>
                </a:lnTo>
                <a:lnTo>
                  <a:pt x="182738" y="73660"/>
                </a:lnTo>
                <a:lnTo>
                  <a:pt x="184261" y="73660"/>
                </a:lnTo>
                <a:lnTo>
                  <a:pt x="182881" y="74633"/>
                </a:lnTo>
                <a:close/>
              </a:path>
              <a:path w="336550" h="317500">
                <a:moveTo>
                  <a:pt x="110196" y="80010"/>
                </a:moveTo>
                <a:lnTo>
                  <a:pt x="108535" y="80010"/>
                </a:lnTo>
                <a:lnTo>
                  <a:pt x="104521" y="76200"/>
                </a:lnTo>
                <a:lnTo>
                  <a:pt x="101613" y="72390"/>
                </a:lnTo>
                <a:lnTo>
                  <a:pt x="104916" y="72390"/>
                </a:lnTo>
                <a:lnTo>
                  <a:pt x="108674" y="78740"/>
                </a:lnTo>
                <a:lnTo>
                  <a:pt x="110196" y="80010"/>
                </a:lnTo>
                <a:close/>
              </a:path>
              <a:path w="336550" h="317500">
                <a:moveTo>
                  <a:pt x="116426" y="76200"/>
                </a:moveTo>
                <a:lnTo>
                  <a:pt x="114073" y="72390"/>
                </a:lnTo>
                <a:lnTo>
                  <a:pt x="116011" y="72390"/>
                </a:lnTo>
                <a:lnTo>
                  <a:pt x="116426" y="76200"/>
                </a:lnTo>
                <a:close/>
              </a:path>
              <a:path w="336550" h="317500">
                <a:moveTo>
                  <a:pt x="120025" y="81280"/>
                </a:moveTo>
                <a:lnTo>
                  <a:pt x="118226" y="73660"/>
                </a:lnTo>
                <a:lnTo>
                  <a:pt x="116011" y="72390"/>
                </a:lnTo>
                <a:lnTo>
                  <a:pt x="121964" y="72390"/>
                </a:lnTo>
                <a:lnTo>
                  <a:pt x="121964" y="73660"/>
                </a:lnTo>
                <a:lnTo>
                  <a:pt x="120718" y="73660"/>
                </a:lnTo>
                <a:lnTo>
                  <a:pt x="120025" y="81280"/>
                </a:lnTo>
                <a:close/>
              </a:path>
              <a:path w="336550" h="317500">
                <a:moveTo>
                  <a:pt x="182738" y="73660"/>
                </a:moveTo>
                <a:lnTo>
                  <a:pt x="182518" y="72651"/>
                </a:lnTo>
                <a:lnTo>
                  <a:pt x="183084" y="72979"/>
                </a:lnTo>
                <a:lnTo>
                  <a:pt x="182738" y="73660"/>
                </a:lnTo>
                <a:close/>
              </a:path>
              <a:path w="336550" h="317500">
                <a:moveTo>
                  <a:pt x="184261" y="73660"/>
                </a:moveTo>
                <a:lnTo>
                  <a:pt x="182738" y="73660"/>
                </a:lnTo>
                <a:lnTo>
                  <a:pt x="183084" y="72979"/>
                </a:lnTo>
                <a:lnTo>
                  <a:pt x="184261" y="73660"/>
                </a:lnTo>
                <a:close/>
              </a:path>
              <a:path w="336550" h="317500">
                <a:moveTo>
                  <a:pt x="122379" y="82550"/>
                </a:moveTo>
                <a:lnTo>
                  <a:pt x="122102" y="82550"/>
                </a:lnTo>
                <a:lnTo>
                  <a:pt x="121509" y="78501"/>
                </a:lnTo>
                <a:lnTo>
                  <a:pt x="120718" y="73660"/>
                </a:lnTo>
                <a:lnTo>
                  <a:pt x="121964" y="73660"/>
                </a:lnTo>
                <a:lnTo>
                  <a:pt x="121964" y="76200"/>
                </a:lnTo>
                <a:lnTo>
                  <a:pt x="122214" y="78501"/>
                </a:lnTo>
                <a:lnTo>
                  <a:pt x="122379" y="82550"/>
                </a:lnTo>
                <a:close/>
              </a:path>
              <a:path w="336550" h="317500">
                <a:moveTo>
                  <a:pt x="183015" y="86360"/>
                </a:moveTo>
                <a:lnTo>
                  <a:pt x="180662" y="76200"/>
                </a:lnTo>
                <a:lnTo>
                  <a:pt x="182881" y="74633"/>
                </a:lnTo>
                <a:lnTo>
                  <a:pt x="186803" y="82550"/>
                </a:lnTo>
                <a:lnTo>
                  <a:pt x="185646" y="82550"/>
                </a:lnTo>
                <a:lnTo>
                  <a:pt x="183015" y="86360"/>
                </a:lnTo>
                <a:close/>
              </a:path>
              <a:path w="336550" h="317500">
                <a:moveTo>
                  <a:pt x="116841" y="82550"/>
                </a:moveTo>
                <a:lnTo>
                  <a:pt x="115734" y="80010"/>
                </a:lnTo>
                <a:lnTo>
                  <a:pt x="112827" y="77470"/>
                </a:lnTo>
                <a:lnTo>
                  <a:pt x="111304" y="74930"/>
                </a:lnTo>
                <a:lnTo>
                  <a:pt x="114737" y="74930"/>
                </a:lnTo>
                <a:lnTo>
                  <a:pt x="115734" y="78740"/>
                </a:lnTo>
                <a:lnTo>
                  <a:pt x="116841" y="81280"/>
                </a:lnTo>
                <a:lnTo>
                  <a:pt x="116841" y="82550"/>
                </a:lnTo>
                <a:close/>
              </a:path>
              <a:path w="336550" h="317500">
                <a:moveTo>
                  <a:pt x="201290" y="83820"/>
                </a:moveTo>
                <a:lnTo>
                  <a:pt x="200182" y="82550"/>
                </a:lnTo>
                <a:lnTo>
                  <a:pt x="200607" y="75988"/>
                </a:lnTo>
                <a:lnTo>
                  <a:pt x="201290" y="83820"/>
                </a:lnTo>
                <a:close/>
              </a:path>
              <a:path w="336550" h="317500">
                <a:moveTo>
                  <a:pt x="112273" y="82550"/>
                </a:moveTo>
                <a:lnTo>
                  <a:pt x="108120" y="81280"/>
                </a:lnTo>
                <a:lnTo>
                  <a:pt x="106320" y="80010"/>
                </a:lnTo>
                <a:lnTo>
                  <a:pt x="104936" y="77470"/>
                </a:lnTo>
                <a:lnTo>
                  <a:pt x="103274" y="76200"/>
                </a:lnTo>
                <a:lnTo>
                  <a:pt x="108535" y="80010"/>
                </a:lnTo>
                <a:lnTo>
                  <a:pt x="109781" y="80010"/>
                </a:lnTo>
                <a:lnTo>
                  <a:pt x="112273" y="82550"/>
                </a:lnTo>
                <a:close/>
              </a:path>
              <a:path w="336550" h="317500">
                <a:moveTo>
                  <a:pt x="114350" y="82550"/>
                </a:moveTo>
                <a:lnTo>
                  <a:pt x="112732" y="78501"/>
                </a:lnTo>
                <a:lnTo>
                  <a:pt x="112965" y="78740"/>
                </a:lnTo>
                <a:lnTo>
                  <a:pt x="114350" y="82550"/>
                </a:lnTo>
                <a:close/>
              </a:path>
              <a:path w="336550" h="317500">
                <a:moveTo>
                  <a:pt x="98152" y="86360"/>
                </a:moveTo>
                <a:lnTo>
                  <a:pt x="91646" y="78740"/>
                </a:lnTo>
                <a:lnTo>
                  <a:pt x="103551" y="78740"/>
                </a:lnTo>
                <a:lnTo>
                  <a:pt x="105628" y="80010"/>
                </a:lnTo>
                <a:lnTo>
                  <a:pt x="101060" y="80010"/>
                </a:lnTo>
                <a:lnTo>
                  <a:pt x="102278" y="82550"/>
                </a:lnTo>
                <a:lnTo>
                  <a:pt x="97875" y="82550"/>
                </a:lnTo>
                <a:lnTo>
                  <a:pt x="98152" y="86360"/>
                </a:lnTo>
                <a:close/>
              </a:path>
              <a:path w="336550" h="317500">
                <a:moveTo>
                  <a:pt x="104105" y="86360"/>
                </a:moveTo>
                <a:lnTo>
                  <a:pt x="97875" y="82550"/>
                </a:lnTo>
                <a:lnTo>
                  <a:pt x="102278" y="82550"/>
                </a:lnTo>
                <a:lnTo>
                  <a:pt x="104105" y="86360"/>
                </a:lnTo>
                <a:close/>
              </a:path>
              <a:path w="336550" h="317500">
                <a:moveTo>
                  <a:pt x="189660" y="90170"/>
                </a:moveTo>
                <a:lnTo>
                  <a:pt x="185646" y="82550"/>
                </a:lnTo>
                <a:lnTo>
                  <a:pt x="186803" y="82550"/>
                </a:lnTo>
                <a:lnTo>
                  <a:pt x="188691" y="86360"/>
                </a:lnTo>
                <a:lnTo>
                  <a:pt x="189660" y="90170"/>
                </a:lnTo>
                <a:close/>
              </a:path>
              <a:path w="336550" h="317500">
                <a:moveTo>
                  <a:pt x="239453" y="95250"/>
                </a:moveTo>
                <a:lnTo>
                  <a:pt x="238253" y="95250"/>
                </a:lnTo>
                <a:lnTo>
                  <a:pt x="245729" y="90170"/>
                </a:lnTo>
                <a:lnTo>
                  <a:pt x="248913" y="86360"/>
                </a:lnTo>
                <a:lnTo>
                  <a:pt x="256250" y="85090"/>
                </a:lnTo>
                <a:lnTo>
                  <a:pt x="249337" y="82550"/>
                </a:lnTo>
                <a:lnTo>
                  <a:pt x="283479" y="82550"/>
                </a:lnTo>
                <a:lnTo>
                  <a:pt x="286181" y="88922"/>
                </a:lnTo>
                <a:lnTo>
                  <a:pt x="287707" y="92710"/>
                </a:lnTo>
                <a:lnTo>
                  <a:pt x="243237" y="92710"/>
                </a:lnTo>
                <a:lnTo>
                  <a:pt x="239453" y="95250"/>
                </a:lnTo>
                <a:close/>
              </a:path>
              <a:path w="336550" h="317500">
                <a:moveTo>
                  <a:pt x="133592" y="91440"/>
                </a:moveTo>
                <a:lnTo>
                  <a:pt x="130408" y="83820"/>
                </a:lnTo>
                <a:lnTo>
                  <a:pt x="133454" y="86360"/>
                </a:lnTo>
                <a:lnTo>
                  <a:pt x="134930" y="86360"/>
                </a:lnTo>
                <a:lnTo>
                  <a:pt x="133592" y="91440"/>
                </a:lnTo>
                <a:close/>
              </a:path>
              <a:path w="336550" h="317500">
                <a:moveTo>
                  <a:pt x="231541" y="88922"/>
                </a:moveTo>
                <a:lnTo>
                  <a:pt x="231331" y="86360"/>
                </a:lnTo>
                <a:lnTo>
                  <a:pt x="231608" y="88900"/>
                </a:lnTo>
                <a:close/>
              </a:path>
              <a:path w="336550" h="317500">
                <a:moveTo>
                  <a:pt x="94691" y="91440"/>
                </a:moveTo>
                <a:lnTo>
                  <a:pt x="89015" y="87630"/>
                </a:lnTo>
                <a:lnTo>
                  <a:pt x="96318" y="87630"/>
                </a:lnTo>
                <a:lnTo>
                  <a:pt x="94691" y="91440"/>
                </a:lnTo>
                <a:close/>
              </a:path>
              <a:path w="336550" h="317500">
                <a:moveTo>
                  <a:pt x="242323" y="91440"/>
                </a:moveTo>
                <a:lnTo>
                  <a:pt x="231746" y="91440"/>
                </a:lnTo>
                <a:lnTo>
                  <a:pt x="245037" y="88900"/>
                </a:lnTo>
                <a:lnTo>
                  <a:pt x="242323" y="91440"/>
                </a:lnTo>
                <a:close/>
              </a:path>
              <a:path w="336550" h="317500">
                <a:moveTo>
                  <a:pt x="231885" y="100330"/>
                </a:moveTo>
                <a:lnTo>
                  <a:pt x="233407" y="97790"/>
                </a:lnTo>
                <a:lnTo>
                  <a:pt x="231054" y="96520"/>
                </a:lnTo>
                <a:lnTo>
                  <a:pt x="237145" y="92710"/>
                </a:lnTo>
                <a:lnTo>
                  <a:pt x="226209" y="91440"/>
                </a:lnTo>
                <a:lnTo>
                  <a:pt x="227732" y="90170"/>
                </a:lnTo>
                <a:lnTo>
                  <a:pt x="231541" y="88922"/>
                </a:lnTo>
                <a:lnTo>
                  <a:pt x="231746" y="91440"/>
                </a:lnTo>
                <a:lnTo>
                  <a:pt x="242323" y="91440"/>
                </a:lnTo>
                <a:lnTo>
                  <a:pt x="238253" y="95250"/>
                </a:lnTo>
                <a:lnTo>
                  <a:pt x="239453" y="95250"/>
                </a:lnTo>
                <a:lnTo>
                  <a:pt x="231885" y="100330"/>
                </a:lnTo>
                <a:close/>
              </a:path>
              <a:path w="336550" h="317500">
                <a:moveTo>
                  <a:pt x="244270" y="104007"/>
                </a:moveTo>
                <a:lnTo>
                  <a:pt x="247944" y="101600"/>
                </a:lnTo>
                <a:lnTo>
                  <a:pt x="242683" y="100330"/>
                </a:lnTo>
                <a:lnTo>
                  <a:pt x="243237" y="92710"/>
                </a:lnTo>
                <a:lnTo>
                  <a:pt x="287707" y="92710"/>
                </a:lnTo>
                <a:lnTo>
                  <a:pt x="289241" y="96520"/>
                </a:lnTo>
                <a:lnTo>
                  <a:pt x="287677" y="102870"/>
                </a:lnTo>
                <a:lnTo>
                  <a:pt x="249413" y="102870"/>
                </a:lnTo>
                <a:lnTo>
                  <a:pt x="244270" y="104007"/>
                </a:lnTo>
                <a:close/>
              </a:path>
              <a:path w="336550" h="317500">
                <a:moveTo>
                  <a:pt x="86200" y="116132"/>
                </a:moveTo>
                <a:lnTo>
                  <a:pt x="79740" y="114300"/>
                </a:lnTo>
                <a:lnTo>
                  <a:pt x="20210" y="114300"/>
                </a:lnTo>
                <a:lnTo>
                  <a:pt x="19829" y="112901"/>
                </a:lnTo>
                <a:lnTo>
                  <a:pt x="22566" y="111760"/>
                </a:lnTo>
                <a:lnTo>
                  <a:pt x="25057" y="109220"/>
                </a:lnTo>
                <a:lnTo>
                  <a:pt x="23811" y="108373"/>
                </a:lnTo>
                <a:lnTo>
                  <a:pt x="28241" y="106680"/>
                </a:lnTo>
                <a:lnTo>
                  <a:pt x="26442" y="105410"/>
                </a:lnTo>
                <a:lnTo>
                  <a:pt x="19105" y="96520"/>
                </a:lnTo>
                <a:lnTo>
                  <a:pt x="25057" y="97790"/>
                </a:lnTo>
                <a:lnTo>
                  <a:pt x="22981" y="100330"/>
                </a:lnTo>
                <a:lnTo>
                  <a:pt x="27965" y="102870"/>
                </a:lnTo>
                <a:lnTo>
                  <a:pt x="92476" y="102870"/>
                </a:lnTo>
                <a:lnTo>
                  <a:pt x="90261" y="104140"/>
                </a:lnTo>
                <a:lnTo>
                  <a:pt x="91369" y="106680"/>
                </a:lnTo>
                <a:lnTo>
                  <a:pt x="79498" y="106680"/>
                </a:lnTo>
                <a:lnTo>
                  <a:pt x="78079" y="111760"/>
                </a:lnTo>
                <a:lnTo>
                  <a:pt x="84412" y="111760"/>
                </a:lnTo>
                <a:lnTo>
                  <a:pt x="86200" y="116132"/>
                </a:lnTo>
                <a:close/>
              </a:path>
              <a:path w="336550" h="317500">
                <a:moveTo>
                  <a:pt x="98744" y="97752"/>
                </a:moveTo>
                <a:lnTo>
                  <a:pt x="90953" y="96520"/>
                </a:lnTo>
                <a:lnTo>
                  <a:pt x="97128" y="96520"/>
                </a:lnTo>
                <a:lnTo>
                  <a:pt x="98855" y="97702"/>
                </a:lnTo>
                <a:close/>
              </a:path>
              <a:path w="336550" h="317500">
                <a:moveTo>
                  <a:pt x="101060" y="97790"/>
                </a:moveTo>
                <a:lnTo>
                  <a:pt x="98983" y="97790"/>
                </a:lnTo>
                <a:lnTo>
                  <a:pt x="98855" y="97702"/>
                </a:lnTo>
                <a:lnTo>
                  <a:pt x="101475" y="96520"/>
                </a:lnTo>
                <a:lnTo>
                  <a:pt x="101060" y="97790"/>
                </a:lnTo>
                <a:close/>
              </a:path>
              <a:path w="336550" h="317500">
                <a:moveTo>
                  <a:pt x="98983" y="97790"/>
                </a:moveTo>
                <a:lnTo>
                  <a:pt x="98744" y="97752"/>
                </a:lnTo>
                <a:lnTo>
                  <a:pt x="98983" y="97790"/>
                </a:lnTo>
                <a:close/>
              </a:path>
              <a:path w="336550" h="317500">
                <a:moveTo>
                  <a:pt x="100229" y="100330"/>
                </a:moveTo>
                <a:lnTo>
                  <a:pt x="93030" y="100330"/>
                </a:lnTo>
                <a:lnTo>
                  <a:pt x="98744" y="97752"/>
                </a:lnTo>
                <a:lnTo>
                  <a:pt x="98983" y="97790"/>
                </a:lnTo>
                <a:lnTo>
                  <a:pt x="101060" y="97790"/>
                </a:lnTo>
                <a:lnTo>
                  <a:pt x="100229" y="100330"/>
                </a:lnTo>
                <a:close/>
              </a:path>
              <a:path w="336550" h="317500">
                <a:moveTo>
                  <a:pt x="21014" y="106212"/>
                </a:moveTo>
                <a:lnTo>
                  <a:pt x="18828" y="102870"/>
                </a:lnTo>
                <a:lnTo>
                  <a:pt x="17443" y="102870"/>
                </a:lnTo>
                <a:lnTo>
                  <a:pt x="18135" y="99060"/>
                </a:lnTo>
                <a:lnTo>
                  <a:pt x="19381" y="97790"/>
                </a:lnTo>
                <a:lnTo>
                  <a:pt x="21014" y="106212"/>
                </a:lnTo>
                <a:close/>
              </a:path>
              <a:path w="336550" h="317500">
                <a:moveTo>
                  <a:pt x="238160" y="105410"/>
                </a:moveTo>
                <a:lnTo>
                  <a:pt x="238530" y="101600"/>
                </a:lnTo>
                <a:lnTo>
                  <a:pt x="239425" y="105118"/>
                </a:lnTo>
                <a:lnTo>
                  <a:pt x="238160" y="105410"/>
                </a:lnTo>
                <a:close/>
              </a:path>
              <a:path w="336550" h="317500">
                <a:moveTo>
                  <a:pt x="259553" y="124460"/>
                </a:moveTo>
                <a:lnTo>
                  <a:pt x="253637" y="121920"/>
                </a:lnTo>
                <a:lnTo>
                  <a:pt x="249408" y="116840"/>
                </a:lnTo>
                <a:lnTo>
                  <a:pt x="247685" y="113024"/>
                </a:lnTo>
                <a:lnTo>
                  <a:pt x="251682" y="111760"/>
                </a:lnTo>
                <a:lnTo>
                  <a:pt x="251959" y="105410"/>
                </a:lnTo>
                <a:lnTo>
                  <a:pt x="249633" y="105410"/>
                </a:lnTo>
                <a:lnTo>
                  <a:pt x="249605" y="104140"/>
                </a:lnTo>
                <a:lnTo>
                  <a:pt x="249413" y="102870"/>
                </a:lnTo>
                <a:lnTo>
                  <a:pt x="287677" y="102870"/>
                </a:lnTo>
                <a:lnTo>
                  <a:pt x="284355" y="106680"/>
                </a:lnTo>
                <a:lnTo>
                  <a:pt x="293215" y="106680"/>
                </a:lnTo>
                <a:lnTo>
                  <a:pt x="288370" y="109220"/>
                </a:lnTo>
                <a:lnTo>
                  <a:pt x="296607" y="109220"/>
                </a:lnTo>
                <a:lnTo>
                  <a:pt x="299233" y="110490"/>
                </a:lnTo>
                <a:lnTo>
                  <a:pt x="305259" y="110490"/>
                </a:lnTo>
                <a:lnTo>
                  <a:pt x="298337" y="111760"/>
                </a:lnTo>
                <a:lnTo>
                  <a:pt x="296260" y="114300"/>
                </a:lnTo>
                <a:lnTo>
                  <a:pt x="293076" y="119380"/>
                </a:lnTo>
                <a:lnTo>
                  <a:pt x="291691" y="119380"/>
                </a:lnTo>
                <a:lnTo>
                  <a:pt x="276791" y="123190"/>
                </a:lnTo>
                <a:lnTo>
                  <a:pt x="265526" y="123190"/>
                </a:lnTo>
                <a:lnTo>
                  <a:pt x="264908" y="123535"/>
                </a:lnTo>
                <a:lnTo>
                  <a:pt x="259553" y="124460"/>
                </a:lnTo>
                <a:close/>
              </a:path>
              <a:path w="336550" h="317500">
                <a:moveTo>
                  <a:pt x="239499" y="105410"/>
                </a:moveTo>
                <a:lnTo>
                  <a:pt x="239425" y="105118"/>
                </a:lnTo>
                <a:lnTo>
                  <a:pt x="244270" y="104007"/>
                </a:lnTo>
                <a:lnTo>
                  <a:pt x="244067" y="104140"/>
                </a:lnTo>
                <a:lnTo>
                  <a:pt x="239499" y="105410"/>
                </a:lnTo>
                <a:close/>
              </a:path>
              <a:path w="336550" h="317500">
                <a:moveTo>
                  <a:pt x="249527" y="104184"/>
                </a:moveTo>
                <a:close/>
              </a:path>
              <a:path w="336550" h="317500">
                <a:moveTo>
                  <a:pt x="249190" y="105410"/>
                </a:moveTo>
                <a:lnTo>
                  <a:pt x="247390" y="105410"/>
                </a:lnTo>
                <a:lnTo>
                  <a:pt x="249527" y="104184"/>
                </a:lnTo>
                <a:lnTo>
                  <a:pt x="249540" y="104338"/>
                </a:lnTo>
                <a:lnTo>
                  <a:pt x="249190" y="105410"/>
                </a:lnTo>
                <a:close/>
              </a:path>
              <a:path w="336550" h="317500">
                <a:moveTo>
                  <a:pt x="95850" y="107112"/>
                </a:moveTo>
                <a:lnTo>
                  <a:pt x="97875" y="105410"/>
                </a:lnTo>
                <a:lnTo>
                  <a:pt x="97875" y="106680"/>
                </a:lnTo>
                <a:lnTo>
                  <a:pt x="95850" y="107112"/>
                </a:lnTo>
                <a:close/>
              </a:path>
              <a:path w="336550" h="317500">
                <a:moveTo>
                  <a:pt x="249743" y="106680"/>
                </a:moveTo>
                <a:lnTo>
                  <a:pt x="249190" y="105410"/>
                </a:lnTo>
                <a:lnTo>
                  <a:pt x="249633" y="105410"/>
                </a:lnTo>
                <a:lnTo>
                  <a:pt x="249743" y="106680"/>
                </a:lnTo>
                <a:close/>
              </a:path>
              <a:path w="336550" h="317500">
                <a:moveTo>
                  <a:pt x="293215" y="106680"/>
                </a:moveTo>
                <a:lnTo>
                  <a:pt x="284355" y="106680"/>
                </a:lnTo>
                <a:lnTo>
                  <a:pt x="292107" y="105410"/>
                </a:lnTo>
                <a:lnTo>
                  <a:pt x="293215" y="106680"/>
                </a:lnTo>
                <a:close/>
              </a:path>
              <a:path w="336550" h="317500">
                <a:moveTo>
                  <a:pt x="21596" y="109220"/>
                </a:moveTo>
                <a:lnTo>
                  <a:pt x="21014" y="106212"/>
                </a:lnTo>
                <a:lnTo>
                  <a:pt x="21319" y="106680"/>
                </a:lnTo>
                <a:lnTo>
                  <a:pt x="23811" y="108373"/>
                </a:lnTo>
                <a:lnTo>
                  <a:pt x="21596" y="109220"/>
                </a:lnTo>
                <a:close/>
              </a:path>
              <a:path w="336550" h="317500">
                <a:moveTo>
                  <a:pt x="93342" y="109220"/>
                </a:moveTo>
                <a:lnTo>
                  <a:pt x="85901" y="107950"/>
                </a:lnTo>
                <a:lnTo>
                  <a:pt x="79498" y="106680"/>
                </a:lnTo>
                <a:lnTo>
                  <a:pt x="91369" y="106680"/>
                </a:lnTo>
                <a:lnTo>
                  <a:pt x="91923" y="107950"/>
                </a:lnTo>
                <a:lnTo>
                  <a:pt x="94853" y="107950"/>
                </a:lnTo>
                <a:lnTo>
                  <a:pt x="93342" y="109220"/>
                </a:lnTo>
                <a:close/>
              </a:path>
              <a:path w="336550" h="317500">
                <a:moveTo>
                  <a:pt x="94853" y="107950"/>
                </a:moveTo>
                <a:lnTo>
                  <a:pt x="91923" y="107950"/>
                </a:lnTo>
                <a:lnTo>
                  <a:pt x="95850" y="107112"/>
                </a:lnTo>
                <a:lnTo>
                  <a:pt x="94853" y="107950"/>
                </a:lnTo>
                <a:close/>
              </a:path>
              <a:path w="336550" h="317500">
                <a:moveTo>
                  <a:pt x="58223" y="124460"/>
                </a:moveTo>
                <a:lnTo>
                  <a:pt x="25195" y="124460"/>
                </a:lnTo>
                <a:lnTo>
                  <a:pt x="18296" y="123265"/>
                </a:lnTo>
                <a:lnTo>
                  <a:pt x="21596" y="121920"/>
                </a:lnTo>
                <a:lnTo>
                  <a:pt x="19243" y="118110"/>
                </a:lnTo>
                <a:lnTo>
                  <a:pt x="11075" y="116840"/>
                </a:lnTo>
                <a:lnTo>
                  <a:pt x="14813" y="111760"/>
                </a:lnTo>
                <a:lnTo>
                  <a:pt x="14675" y="110490"/>
                </a:lnTo>
                <a:lnTo>
                  <a:pt x="15782" y="110490"/>
                </a:lnTo>
                <a:lnTo>
                  <a:pt x="16613" y="109220"/>
                </a:lnTo>
                <a:lnTo>
                  <a:pt x="18551" y="111760"/>
                </a:lnTo>
                <a:lnTo>
                  <a:pt x="17580" y="111760"/>
                </a:lnTo>
                <a:lnTo>
                  <a:pt x="19103" y="113030"/>
                </a:lnTo>
                <a:lnTo>
                  <a:pt x="20210" y="114300"/>
                </a:lnTo>
                <a:lnTo>
                  <a:pt x="79740" y="114300"/>
                </a:lnTo>
                <a:lnTo>
                  <a:pt x="80478" y="115570"/>
                </a:lnTo>
                <a:lnTo>
                  <a:pt x="59667" y="115570"/>
                </a:lnTo>
                <a:lnTo>
                  <a:pt x="51499" y="118110"/>
                </a:lnTo>
                <a:lnTo>
                  <a:pt x="58223" y="124460"/>
                </a:lnTo>
                <a:close/>
              </a:path>
              <a:path w="336550" h="317500">
                <a:moveTo>
                  <a:pt x="84412" y="111760"/>
                </a:moveTo>
                <a:lnTo>
                  <a:pt x="78079" y="111760"/>
                </a:lnTo>
                <a:lnTo>
                  <a:pt x="83893" y="110490"/>
                </a:lnTo>
                <a:lnTo>
                  <a:pt x="84412" y="111760"/>
                </a:lnTo>
                <a:close/>
              </a:path>
              <a:path w="336550" h="317500">
                <a:moveTo>
                  <a:pt x="19520" y="113030"/>
                </a:moveTo>
                <a:lnTo>
                  <a:pt x="18551" y="111760"/>
                </a:lnTo>
                <a:lnTo>
                  <a:pt x="19518" y="111760"/>
                </a:lnTo>
                <a:lnTo>
                  <a:pt x="19829" y="112901"/>
                </a:lnTo>
                <a:lnTo>
                  <a:pt x="19520" y="113030"/>
                </a:lnTo>
                <a:close/>
              </a:path>
              <a:path w="336550" h="317500">
                <a:moveTo>
                  <a:pt x="247667" y="113030"/>
                </a:moveTo>
                <a:lnTo>
                  <a:pt x="247113" y="111760"/>
                </a:lnTo>
                <a:lnTo>
                  <a:pt x="247629" y="112901"/>
                </a:lnTo>
                <a:lnTo>
                  <a:pt x="247667" y="113030"/>
                </a:lnTo>
                <a:close/>
              </a:path>
              <a:path w="336550" h="317500">
                <a:moveTo>
                  <a:pt x="93169" y="118110"/>
                </a:moveTo>
                <a:lnTo>
                  <a:pt x="89931" y="117191"/>
                </a:lnTo>
                <a:lnTo>
                  <a:pt x="91507" y="114300"/>
                </a:lnTo>
                <a:lnTo>
                  <a:pt x="93169" y="118110"/>
                </a:lnTo>
                <a:close/>
              </a:path>
              <a:path w="336550" h="317500">
                <a:moveTo>
                  <a:pt x="67558" y="121920"/>
                </a:moveTo>
                <a:lnTo>
                  <a:pt x="63820" y="121920"/>
                </a:lnTo>
                <a:lnTo>
                  <a:pt x="62989" y="120650"/>
                </a:lnTo>
                <a:lnTo>
                  <a:pt x="61328" y="116840"/>
                </a:lnTo>
                <a:lnTo>
                  <a:pt x="59667" y="115570"/>
                </a:lnTo>
                <a:lnTo>
                  <a:pt x="77940" y="115570"/>
                </a:lnTo>
                <a:lnTo>
                  <a:pt x="78390" y="116840"/>
                </a:lnTo>
                <a:lnTo>
                  <a:pt x="74203" y="116840"/>
                </a:lnTo>
                <a:lnTo>
                  <a:pt x="74720" y="118110"/>
                </a:lnTo>
                <a:lnTo>
                  <a:pt x="63543" y="118110"/>
                </a:lnTo>
                <a:lnTo>
                  <a:pt x="67558" y="121920"/>
                </a:lnTo>
                <a:close/>
              </a:path>
              <a:path w="336550" h="317500">
                <a:moveTo>
                  <a:pt x="84170" y="121920"/>
                </a:moveTo>
                <a:lnTo>
                  <a:pt x="77940" y="115570"/>
                </a:lnTo>
                <a:lnTo>
                  <a:pt x="80478" y="115570"/>
                </a:lnTo>
                <a:lnTo>
                  <a:pt x="84170" y="121920"/>
                </a:lnTo>
                <a:close/>
              </a:path>
              <a:path w="336550" h="317500">
                <a:moveTo>
                  <a:pt x="88046" y="120650"/>
                </a:moveTo>
                <a:lnTo>
                  <a:pt x="86200" y="116132"/>
                </a:lnTo>
                <a:lnTo>
                  <a:pt x="89931" y="117191"/>
                </a:lnTo>
                <a:lnTo>
                  <a:pt x="88046" y="120650"/>
                </a:lnTo>
                <a:close/>
              </a:path>
              <a:path w="336550" h="317500">
                <a:moveTo>
                  <a:pt x="79740" y="120650"/>
                </a:moveTo>
                <a:lnTo>
                  <a:pt x="74203" y="116840"/>
                </a:lnTo>
                <a:lnTo>
                  <a:pt x="78390" y="116840"/>
                </a:lnTo>
                <a:lnTo>
                  <a:pt x="79740" y="120650"/>
                </a:lnTo>
                <a:close/>
              </a:path>
              <a:path w="336550" h="317500">
                <a:moveTo>
                  <a:pt x="259434" y="142240"/>
                </a:moveTo>
                <a:lnTo>
                  <a:pt x="254866" y="142240"/>
                </a:lnTo>
                <a:lnTo>
                  <a:pt x="255973" y="137160"/>
                </a:lnTo>
                <a:lnTo>
                  <a:pt x="263404" y="135890"/>
                </a:lnTo>
                <a:lnTo>
                  <a:pt x="273157" y="130810"/>
                </a:lnTo>
                <a:lnTo>
                  <a:pt x="283248" y="124460"/>
                </a:lnTo>
                <a:lnTo>
                  <a:pt x="291691" y="119380"/>
                </a:lnTo>
                <a:lnTo>
                  <a:pt x="293076" y="119380"/>
                </a:lnTo>
                <a:lnTo>
                  <a:pt x="304982" y="116840"/>
                </a:lnTo>
                <a:lnTo>
                  <a:pt x="298060" y="121920"/>
                </a:lnTo>
                <a:lnTo>
                  <a:pt x="301798" y="121920"/>
                </a:lnTo>
                <a:lnTo>
                  <a:pt x="302075" y="124460"/>
                </a:lnTo>
                <a:lnTo>
                  <a:pt x="302144" y="127000"/>
                </a:lnTo>
                <a:lnTo>
                  <a:pt x="301383" y="127000"/>
                </a:lnTo>
                <a:lnTo>
                  <a:pt x="301161" y="128018"/>
                </a:lnTo>
                <a:lnTo>
                  <a:pt x="299721" y="128270"/>
                </a:lnTo>
                <a:lnTo>
                  <a:pt x="309734" y="128270"/>
                </a:lnTo>
                <a:lnTo>
                  <a:pt x="312492" y="129540"/>
                </a:lnTo>
                <a:lnTo>
                  <a:pt x="317126" y="133350"/>
                </a:lnTo>
                <a:lnTo>
                  <a:pt x="270925" y="133350"/>
                </a:lnTo>
                <a:lnTo>
                  <a:pt x="260265" y="140970"/>
                </a:lnTo>
                <a:lnTo>
                  <a:pt x="259434" y="142240"/>
                </a:lnTo>
                <a:close/>
              </a:path>
              <a:path w="336550" h="317500">
                <a:moveTo>
                  <a:pt x="71157" y="133350"/>
                </a:moveTo>
                <a:lnTo>
                  <a:pt x="69649" y="128496"/>
                </a:lnTo>
                <a:lnTo>
                  <a:pt x="69687" y="128018"/>
                </a:lnTo>
                <a:lnTo>
                  <a:pt x="70673" y="125730"/>
                </a:lnTo>
                <a:lnTo>
                  <a:pt x="71040" y="121920"/>
                </a:lnTo>
                <a:lnTo>
                  <a:pt x="67281" y="118110"/>
                </a:lnTo>
                <a:lnTo>
                  <a:pt x="74720" y="118110"/>
                </a:lnTo>
                <a:lnTo>
                  <a:pt x="76273" y="121920"/>
                </a:lnTo>
                <a:lnTo>
                  <a:pt x="74151" y="123190"/>
                </a:lnTo>
                <a:lnTo>
                  <a:pt x="72782" y="125730"/>
                </a:lnTo>
                <a:lnTo>
                  <a:pt x="74946" y="128270"/>
                </a:lnTo>
                <a:lnTo>
                  <a:pt x="72890" y="128270"/>
                </a:lnTo>
                <a:lnTo>
                  <a:pt x="72420" y="129540"/>
                </a:lnTo>
                <a:lnTo>
                  <a:pt x="72808" y="132080"/>
                </a:lnTo>
                <a:lnTo>
                  <a:pt x="71157" y="133350"/>
                </a:lnTo>
                <a:close/>
              </a:path>
              <a:path w="336550" h="317500">
                <a:moveTo>
                  <a:pt x="17565" y="123563"/>
                </a:moveTo>
                <a:lnTo>
                  <a:pt x="17858" y="123190"/>
                </a:lnTo>
                <a:lnTo>
                  <a:pt x="18296" y="123265"/>
                </a:lnTo>
                <a:lnTo>
                  <a:pt x="17565" y="123563"/>
                </a:lnTo>
                <a:close/>
              </a:path>
              <a:path w="336550" h="317500">
                <a:moveTo>
                  <a:pt x="264908" y="123535"/>
                </a:moveTo>
                <a:lnTo>
                  <a:pt x="265526" y="123190"/>
                </a:lnTo>
                <a:lnTo>
                  <a:pt x="266910" y="123190"/>
                </a:lnTo>
                <a:lnTo>
                  <a:pt x="264908" y="123535"/>
                </a:lnTo>
                <a:close/>
              </a:path>
              <a:path w="336550" h="317500">
                <a:moveTo>
                  <a:pt x="256039" y="128496"/>
                </a:moveTo>
                <a:lnTo>
                  <a:pt x="264908" y="123535"/>
                </a:lnTo>
                <a:lnTo>
                  <a:pt x="266910" y="123190"/>
                </a:lnTo>
                <a:lnTo>
                  <a:pt x="276791" y="123190"/>
                </a:lnTo>
                <a:lnTo>
                  <a:pt x="256039" y="128496"/>
                </a:lnTo>
                <a:close/>
              </a:path>
              <a:path w="336550" h="317500">
                <a:moveTo>
                  <a:pt x="4706" y="163830"/>
                </a:moveTo>
                <a:lnTo>
                  <a:pt x="2907" y="160020"/>
                </a:lnTo>
                <a:lnTo>
                  <a:pt x="1522" y="157480"/>
                </a:lnTo>
                <a:lnTo>
                  <a:pt x="2491" y="154940"/>
                </a:lnTo>
                <a:lnTo>
                  <a:pt x="2215" y="152400"/>
                </a:lnTo>
                <a:lnTo>
                  <a:pt x="0" y="149860"/>
                </a:lnTo>
                <a:lnTo>
                  <a:pt x="3184" y="148590"/>
                </a:lnTo>
                <a:lnTo>
                  <a:pt x="5399" y="142240"/>
                </a:lnTo>
                <a:lnTo>
                  <a:pt x="12875" y="129540"/>
                </a:lnTo>
                <a:lnTo>
                  <a:pt x="17565" y="123563"/>
                </a:lnTo>
                <a:lnTo>
                  <a:pt x="18296" y="123265"/>
                </a:lnTo>
                <a:lnTo>
                  <a:pt x="25195" y="124460"/>
                </a:lnTo>
                <a:lnTo>
                  <a:pt x="58223" y="124460"/>
                </a:lnTo>
                <a:lnTo>
                  <a:pt x="60913" y="127000"/>
                </a:lnTo>
                <a:lnTo>
                  <a:pt x="61743" y="130810"/>
                </a:lnTo>
                <a:lnTo>
                  <a:pt x="66837" y="130810"/>
                </a:lnTo>
                <a:lnTo>
                  <a:pt x="69357" y="133350"/>
                </a:lnTo>
                <a:lnTo>
                  <a:pt x="62851" y="133350"/>
                </a:lnTo>
                <a:lnTo>
                  <a:pt x="66506" y="137160"/>
                </a:lnTo>
                <a:lnTo>
                  <a:pt x="44577" y="137160"/>
                </a:lnTo>
                <a:lnTo>
                  <a:pt x="43746" y="138430"/>
                </a:lnTo>
                <a:lnTo>
                  <a:pt x="41393" y="139700"/>
                </a:lnTo>
                <a:lnTo>
                  <a:pt x="45131" y="144780"/>
                </a:lnTo>
                <a:lnTo>
                  <a:pt x="50253" y="146050"/>
                </a:lnTo>
                <a:lnTo>
                  <a:pt x="52468" y="147320"/>
                </a:lnTo>
                <a:lnTo>
                  <a:pt x="55306" y="147320"/>
                </a:lnTo>
                <a:lnTo>
                  <a:pt x="56067" y="148590"/>
                </a:lnTo>
                <a:lnTo>
                  <a:pt x="57452" y="149860"/>
                </a:lnTo>
                <a:lnTo>
                  <a:pt x="38901" y="149860"/>
                </a:lnTo>
                <a:lnTo>
                  <a:pt x="38624" y="152400"/>
                </a:lnTo>
                <a:lnTo>
                  <a:pt x="41254" y="152400"/>
                </a:lnTo>
                <a:lnTo>
                  <a:pt x="45823" y="154940"/>
                </a:lnTo>
                <a:lnTo>
                  <a:pt x="39732" y="154940"/>
                </a:lnTo>
                <a:lnTo>
                  <a:pt x="47761" y="157480"/>
                </a:lnTo>
                <a:lnTo>
                  <a:pt x="53575" y="157480"/>
                </a:lnTo>
                <a:lnTo>
                  <a:pt x="55098" y="158750"/>
                </a:lnTo>
                <a:lnTo>
                  <a:pt x="52468" y="158750"/>
                </a:lnTo>
                <a:lnTo>
                  <a:pt x="50253" y="161290"/>
                </a:lnTo>
                <a:lnTo>
                  <a:pt x="15505" y="161290"/>
                </a:lnTo>
                <a:lnTo>
                  <a:pt x="5676" y="162560"/>
                </a:lnTo>
                <a:lnTo>
                  <a:pt x="4706" y="163830"/>
                </a:lnTo>
                <a:close/>
              </a:path>
              <a:path w="336550" h="317500">
                <a:moveTo>
                  <a:pt x="16862" y="124460"/>
                </a:moveTo>
                <a:lnTo>
                  <a:pt x="15366" y="124460"/>
                </a:lnTo>
                <a:lnTo>
                  <a:pt x="17565" y="123563"/>
                </a:lnTo>
                <a:lnTo>
                  <a:pt x="16862" y="124460"/>
                </a:lnTo>
                <a:close/>
              </a:path>
              <a:path w="336550" h="317500">
                <a:moveTo>
                  <a:pt x="66837" y="130810"/>
                </a:moveTo>
                <a:lnTo>
                  <a:pt x="61743" y="130810"/>
                </a:lnTo>
                <a:lnTo>
                  <a:pt x="62574" y="124460"/>
                </a:lnTo>
                <a:lnTo>
                  <a:pt x="66573" y="128270"/>
                </a:lnTo>
                <a:lnTo>
                  <a:pt x="66952" y="129540"/>
                </a:lnTo>
                <a:lnTo>
                  <a:pt x="66837" y="130810"/>
                </a:lnTo>
                <a:close/>
              </a:path>
              <a:path w="336550" h="317500">
                <a:moveTo>
                  <a:pt x="301870" y="127893"/>
                </a:moveTo>
                <a:lnTo>
                  <a:pt x="301383" y="127000"/>
                </a:lnTo>
                <a:lnTo>
                  <a:pt x="302144" y="127000"/>
                </a:lnTo>
                <a:lnTo>
                  <a:pt x="302098" y="127854"/>
                </a:lnTo>
                <a:lnTo>
                  <a:pt x="301870" y="127893"/>
                </a:lnTo>
                <a:close/>
              </a:path>
              <a:path w="336550" h="317500">
                <a:moveTo>
                  <a:pt x="309734" y="128270"/>
                </a:moveTo>
                <a:lnTo>
                  <a:pt x="302075" y="128270"/>
                </a:lnTo>
                <a:lnTo>
                  <a:pt x="302098" y="127854"/>
                </a:lnTo>
                <a:lnTo>
                  <a:pt x="306977" y="127000"/>
                </a:lnTo>
                <a:lnTo>
                  <a:pt x="309734" y="128270"/>
                </a:lnTo>
                <a:close/>
              </a:path>
              <a:path w="336550" h="317500">
                <a:moveTo>
                  <a:pt x="302075" y="128270"/>
                </a:moveTo>
                <a:lnTo>
                  <a:pt x="301870" y="127893"/>
                </a:lnTo>
                <a:lnTo>
                  <a:pt x="302098" y="127854"/>
                </a:lnTo>
                <a:lnTo>
                  <a:pt x="302075" y="128270"/>
                </a:lnTo>
                <a:close/>
              </a:path>
              <a:path w="336550" h="317500">
                <a:moveTo>
                  <a:pt x="302075" y="128270"/>
                </a:moveTo>
                <a:lnTo>
                  <a:pt x="301106" y="128270"/>
                </a:lnTo>
                <a:lnTo>
                  <a:pt x="301161" y="128018"/>
                </a:lnTo>
                <a:lnTo>
                  <a:pt x="301870" y="127893"/>
                </a:lnTo>
                <a:lnTo>
                  <a:pt x="302075" y="128270"/>
                </a:lnTo>
                <a:close/>
              </a:path>
              <a:path w="336550" h="317500">
                <a:moveTo>
                  <a:pt x="301106" y="128270"/>
                </a:moveTo>
                <a:lnTo>
                  <a:pt x="299721" y="128270"/>
                </a:lnTo>
                <a:lnTo>
                  <a:pt x="301161" y="128018"/>
                </a:lnTo>
                <a:lnTo>
                  <a:pt x="301106" y="128270"/>
                </a:lnTo>
                <a:close/>
              </a:path>
              <a:path w="336550" h="317500">
                <a:moveTo>
                  <a:pt x="77110" y="130810"/>
                </a:moveTo>
                <a:lnTo>
                  <a:pt x="72890" y="128270"/>
                </a:lnTo>
                <a:lnTo>
                  <a:pt x="74946" y="128270"/>
                </a:lnTo>
                <a:lnTo>
                  <a:pt x="77110" y="130810"/>
                </a:lnTo>
                <a:close/>
              </a:path>
              <a:path w="336550" h="317500">
                <a:moveTo>
                  <a:pt x="254174" y="129540"/>
                </a:moveTo>
                <a:lnTo>
                  <a:pt x="251959" y="129540"/>
                </a:lnTo>
                <a:lnTo>
                  <a:pt x="256039" y="128496"/>
                </a:lnTo>
                <a:lnTo>
                  <a:pt x="254174" y="129540"/>
                </a:lnTo>
                <a:close/>
              </a:path>
              <a:path w="336550" h="317500">
                <a:moveTo>
                  <a:pt x="261511" y="146050"/>
                </a:moveTo>
                <a:lnTo>
                  <a:pt x="265186" y="142240"/>
                </a:lnTo>
                <a:lnTo>
                  <a:pt x="266720" y="140970"/>
                </a:lnTo>
                <a:lnTo>
                  <a:pt x="268383" y="138430"/>
                </a:lnTo>
                <a:lnTo>
                  <a:pt x="272448" y="133350"/>
                </a:lnTo>
                <a:lnTo>
                  <a:pt x="317126" y="133350"/>
                </a:lnTo>
                <a:lnTo>
                  <a:pt x="321733" y="134620"/>
                </a:lnTo>
                <a:lnTo>
                  <a:pt x="318333" y="138430"/>
                </a:lnTo>
                <a:lnTo>
                  <a:pt x="277708" y="138430"/>
                </a:lnTo>
                <a:lnTo>
                  <a:pt x="263034" y="144780"/>
                </a:lnTo>
                <a:lnTo>
                  <a:pt x="261511" y="146050"/>
                </a:lnTo>
                <a:close/>
              </a:path>
              <a:path w="336550" h="317500">
                <a:moveTo>
                  <a:pt x="62989" y="140970"/>
                </a:moveTo>
                <a:lnTo>
                  <a:pt x="58144" y="140970"/>
                </a:lnTo>
                <a:lnTo>
                  <a:pt x="53437" y="139700"/>
                </a:lnTo>
                <a:lnTo>
                  <a:pt x="44577" y="137160"/>
                </a:lnTo>
                <a:lnTo>
                  <a:pt x="66506" y="137160"/>
                </a:lnTo>
                <a:lnTo>
                  <a:pt x="67724" y="138430"/>
                </a:lnTo>
                <a:lnTo>
                  <a:pt x="64512" y="138430"/>
                </a:lnTo>
                <a:lnTo>
                  <a:pt x="62989" y="140970"/>
                </a:lnTo>
                <a:close/>
              </a:path>
              <a:path w="336550" h="317500">
                <a:moveTo>
                  <a:pt x="68942" y="139700"/>
                </a:moveTo>
                <a:lnTo>
                  <a:pt x="64650" y="139700"/>
                </a:lnTo>
                <a:lnTo>
                  <a:pt x="64512" y="138430"/>
                </a:lnTo>
                <a:lnTo>
                  <a:pt x="67724" y="138430"/>
                </a:lnTo>
                <a:lnTo>
                  <a:pt x="68942" y="139700"/>
                </a:lnTo>
                <a:close/>
              </a:path>
              <a:path w="336550" h="317500">
                <a:moveTo>
                  <a:pt x="264600" y="146932"/>
                </a:moveTo>
                <a:lnTo>
                  <a:pt x="275909" y="140970"/>
                </a:lnTo>
                <a:lnTo>
                  <a:pt x="278262" y="139700"/>
                </a:lnTo>
                <a:lnTo>
                  <a:pt x="277708" y="138430"/>
                </a:lnTo>
                <a:lnTo>
                  <a:pt x="318333" y="138430"/>
                </a:lnTo>
                <a:lnTo>
                  <a:pt x="320072" y="139700"/>
                </a:lnTo>
                <a:lnTo>
                  <a:pt x="321811" y="142240"/>
                </a:lnTo>
                <a:lnTo>
                  <a:pt x="318411" y="144780"/>
                </a:lnTo>
                <a:lnTo>
                  <a:pt x="275494" y="144780"/>
                </a:lnTo>
                <a:lnTo>
                  <a:pt x="273514" y="145569"/>
                </a:lnTo>
                <a:lnTo>
                  <a:pt x="264600" y="146932"/>
                </a:lnTo>
                <a:close/>
              </a:path>
              <a:path w="336550" h="317500">
                <a:moveTo>
                  <a:pt x="55306" y="147320"/>
                </a:moveTo>
                <a:lnTo>
                  <a:pt x="52468" y="147320"/>
                </a:lnTo>
                <a:lnTo>
                  <a:pt x="50114" y="139700"/>
                </a:lnTo>
                <a:lnTo>
                  <a:pt x="57867" y="144780"/>
                </a:lnTo>
                <a:lnTo>
                  <a:pt x="53852" y="144780"/>
                </a:lnTo>
                <a:lnTo>
                  <a:pt x="54544" y="146050"/>
                </a:lnTo>
                <a:lnTo>
                  <a:pt x="55306" y="147320"/>
                </a:lnTo>
                <a:close/>
              </a:path>
              <a:path w="336550" h="317500">
                <a:moveTo>
                  <a:pt x="334054" y="147320"/>
                </a:moveTo>
                <a:lnTo>
                  <a:pt x="324364" y="147320"/>
                </a:lnTo>
                <a:lnTo>
                  <a:pt x="329070" y="144780"/>
                </a:lnTo>
                <a:lnTo>
                  <a:pt x="334746" y="143510"/>
                </a:lnTo>
                <a:lnTo>
                  <a:pt x="333501" y="146050"/>
                </a:lnTo>
                <a:lnTo>
                  <a:pt x="334054" y="147320"/>
                </a:lnTo>
                <a:close/>
              </a:path>
              <a:path w="336550" h="317500">
                <a:moveTo>
                  <a:pt x="61743" y="147320"/>
                </a:moveTo>
                <a:lnTo>
                  <a:pt x="53852" y="144780"/>
                </a:lnTo>
                <a:lnTo>
                  <a:pt x="57867" y="144780"/>
                </a:lnTo>
                <a:lnTo>
                  <a:pt x="61743" y="147320"/>
                </a:lnTo>
                <a:close/>
              </a:path>
              <a:path w="336550" h="317500">
                <a:moveTo>
                  <a:pt x="273514" y="145569"/>
                </a:moveTo>
                <a:lnTo>
                  <a:pt x="275494" y="144780"/>
                </a:lnTo>
                <a:lnTo>
                  <a:pt x="278678" y="144780"/>
                </a:lnTo>
                <a:lnTo>
                  <a:pt x="273514" y="145569"/>
                </a:lnTo>
                <a:close/>
              </a:path>
              <a:path w="336550" h="317500">
                <a:moveTo>
                  <a:pt x="261788" y="151130"/>
                </a:moveTo>
                <a:lnTo>
                  <a:pt x="265941" y="148590"/>
                </a:lnTo>
                <a:lnTo>
                  <a:pt x="273514" y="145569"/>
                </a:lnTo>
                <a:lnTo>
                  <a:pt x="278678" y="144780"/>
                </a:lnTo>
                <a:lnTo>
                  <a:pt x="320626" y="144780"/>
                </a:lnTo>
                <a:lnTo>
                  <a:pt x="322564" y="146050"/>
                </a:lnTo>
                <a:lnTo>
                  <a:pt x="324364" y="147320"/>
                </a:lnTo>
                <a:lnTo>
                  <a:pt x="334054" y="147320"/>
                </a:lnTo>
                <a:lnTo>
                  <a:pt x="327409" y="148590"/>
                </a:lnTo>
                <a:lnTo>
                  <a:pt x="328932" y="149860"/>
                </a:lnTo>
                <a:lnTo>
                  <a:pt x="264695" y="149860"/>
                </a:lnTo>
                <a:lnTo>
                  <a:pt x="261788" y="151130"/>
                </a:lnTo>
                <a:close/>
              </a:path>
              <a:path w="336550" h="317500">
                <a:moveTo>
                  <a:pt x="263865" y="147320"/>
                </a:moveTo>
                <a:lnTo>
                  <a:pt x="262065" y="147320"/>
                </a:lnTo>
                <a:lnTo>
                  <a:pt x="264600" y="146932"/>
                </a:lnTo>
                <a:lnTo>
                  <a:pt x="263865" y="147320"/>
                </a:lnTo>
                <a:close/>
              </a:path>
              <a:path w="336550" h="317500">
                <a:moveTo>
                  <a:pt x="42362" y="152400"/>
                </a:moveTo>
                <a:lnTo>
                  <a:pt x="38901" y="149860"/>
                </a:lnTo>
                <a:lnTo>
                  <a:pt x="47899" y="149860"/>
                </a:lnTo>
                <a:lnTo>
                  <a:pt x="42362" y="152400"/>
                </a:lnTo>
                <a:close/>
              </a:path>
              <a:path w="336550" h="317500">
                <a:moveTo>
                  <a:pt x="59805" y="152400"/>
                </a:moveTo>
                <a:lnTo>
                  <a:pt x="52883" y="152400"/>
                </a:lnTo>
                <a:lnTo>
                  <a:pt x="47899" y="149860"/>
                </a:lnTo>
                <a:lnTo>
                  <a:pt x="57452" y="149860"/>
                </a:lnTo>
                <a:lnTo>
                  <a:pt x="59805" y="152400"/>
                </a:lnTo>
                <a:close/>
              </a:path>
              <a:path w="336550" h="317500">
                <a:moveTo>
                  <a:pt x="264695" y="152400"/>
                </a:moveTo>
                <a:lnTo>
                  <a:pt x="262757" y="152400"/>
                </a:lnTo>
                <a:lnTo>
                  <a:pt x="264695" y="149860"/>
                </a:lnTo>
                <a:lnTo>
                  <a:pt x="328932" y="149860"/>
                </a:lnTo>
                <a:lnTo>
                  <a:pt x="330455" y="151130"/>
                </a:lnTo>
                <a:lnTo>
                  <a:pt x="267741" y="151130"/>
                </a:lnTo>
                <a:lnTo>
                  <a:pt x="264695" y="152400"/>
                </a:lnTo>
                <a:close/>
              </a:path>
              <a:path w="336550" h="317500">
                <a:moveTo>
                  <a:pt x="327825" y="179070"/>
                </a:moveTo>
                <a:lnTo>
                  <a:pt x="310519" y="179070"/>
                </a:lnTo>
                <a:lnTo>
                  <a:pt x="310103" y="177800"/>
                </a:lnTo>
                <a:lnTo>
                  <a:pt x="309550" y="176530"/>
                </a:lnTo>
                <a:lnTo>
                  <a:pt x="308857" y="173990"/>
                </a:lnTo>
                <a:lnTo>
                  <a:pt x="308304" y="172720"/>
                </a:lnTo>
                <a:lnTo>
                  <a:pt x="313703" y="172720"/>
                </a:lnTo>
                <a:lnTo>
                  <a:pt x="312595" y="168910"/>
                </a:lnTo>
                <a:lnTo>
                  <a:pt x="304566" y="163830"/>
                </a:lnTo>
                <a:lnTo>
                  <a:pt x="285876" y="158750"/>
                </a:lnTo>
                <a:lnTo>
                  <a:pt x="275355" y="157480"/>
                </a:lnTo>
                <a:lnTo>
                  <a:pt x="270925" y="157480"/>
                </a:lnTo>
                <a:lnTo>
                  <a:pt x="272309" y="156210"/>
                </a:lnTo>
                <a:lnTo>
                  <a:pt x="295429" y="156210"/>
                </a:lnTo>
                <a:lnTo>
                  <a:pt x="289935" y="153670"/>
                </a:lnTo>
                <a:lnTo>
                  <a:pt x="280339" y="152400"/>
                </a:lnTo>
                <a:lnTo>
                  <a:pt x="271366" y="152400"/>
                </a:lnTo>
                <a:lnTo>
                  <a:pt x="267741" y="151130"/>
                </a:lnTo>
                <a:lnTo>
                  <a:pt x="330455" y="151130"/>
                </a:lnTo>
                <a:lnTo>
                  <a:pt x="333777" y="154940"/>
                </a:lnTo>
                <a:lnTo>
                  <a:pt x="333362" y="157480"/>
                </a:lnTo>
                <a:lnTo>
                  <a:pt x="333501" y="160020"/>
                </a:lnTo>
                <a:lnTo>
                  <a:pt x="325471" y="163830"/>
                </a:lnTo>
                <a:lnTo>
                  <a:pt x="326994" y="168910"/>
                </a:lnTo>
                <a:lnTo>
                  <a:pt x="327825" y="179070"/>
                </a:lnTo>
                <a:close/>
              </a:path>
              <a:path w="336550" h="317500">
                <a:moveTo>
                  <a:pt x="334470" y="156210"/>
                </a:moveTo>
                <a:lnTo>
                  <a:pt x="333777" y="154940"/>
                </a:lnTo>
                <a:lnTo>
                  <a:pt x="336131" y="152400"/>
                </a:lnTo>
                <a:lnTo>
                  <a:pt x="334054" y="154940"/>
                </a:lnTo>
                <a:lnTo>
                  <a:pt x="334470" y="156210"/>
                </a:lnTo>
                <a:close/>
              </a:path>
              <a:path w="336550" h="317500">
                <a:moveTo>
                  <a:pt x="52468" y="157480"/>
                </a:moveTo>
                <a:lnTo>
                  <a:pt x="47761" y="157480"/>
                </a:lnTo>
                <a:lnTo>
                  <a:pt x="50114" y="156210"/>
                </a:lnTo>
                <a:lnTo>
                  <a:pt x="52468" y="157480"/>
                </a:lnTo>
                <a:close/>
              </a:path>
              <a:path w="336550" h="317500">
                <a:moveTo>
                  <a:pt x="266356" y="166370"/>
                </a:moveTo>
                <a:lnTo>
                  <a:pt x="258881" y="165100"/>
                </a:lnTo>
                <a:lnTo>
                  <a:pt x="260265" y="162560"/>
                </a:lnTo>
                <a:lnTo>
                  <a:pt x="250436" y="160020"/>
                </a:lnTo>
                <a:lnTo>
                  <a:pt x="254451" y="158750"/>
                </a:lnTo>
                <a:lnTo>
                  <a:pt x="254728" y="158750"/>
                </a:lnTo>
                <a:lnTo>
                  <a:pt x="256527" y="160020"/>
                </a:lnTo>
                <a:lnTo>
                  <a:pt x="272863" y="160020"/>
                </a:lnTo>
                <a:lnTo>
                  <a:pt x="277224" y="161290"/>
                </a:lnTo>
                <a:lnTo>
                  <a:pt x="258742" y="161290"/>
                </a:lnTo>
                <a:lnTo>
                  <a:pt x="266356" y="166370"/>
                </a:lnTo>
                <a:close/>
              </a:path>
              <a:path w="336550" h="317500">
                <a:moveTo>
                  <a:pt x="263172" y="160020"/>
                </a:moveTo>
                <a:lnTo>
                  <a:pt x="261373" y="160020"/>
                </a:lnTo>
                <a:lnTo>
                  <a:pt x="261650" y="158750"/>
                </a:lnTo>
                <a:lnTo>
                  <a:pt x="263172" y="160020"/>
                </a:lnTo>
                <a:close/>
              </a:path>
              <a:path w="336550" h="317500">
                <a:moveTo>
                  <a:pt x="272863" y="160020"/>
                </a:moveTo>
                <a:lnTo>
                  <a:pt x="263172" y="160020"/>
                </a:lnTo>
                <a:lnTo>
                  <a:pt x="267741" y="158750"/>
                </a:lnTo>
                <a:lnTo>
                  <a:pt x="272863" y="160020"/>
                </a:lnTo>
                <a:close/>
              </a:path>
              <a:path w="336550" h="317500">
                <a:moveTo>
                  <a:pt x="14010" y="186690"/>
                </a:moveTo>
                <a:lnTo>
                  <a:pt x="9569" y="184150"/>
                </a:lnTo>
                <a:lnTo>
                  <a:pt x="5466" y="180340"/>
                </a:lnTo>
                <a:lnTo>
                  <a:pt x="830" y="180340"/>
                </a:lnTo>
                <a:lnTo>
                  <a:pt x="5044" y="175260"/>
                </a:lnTo>
                <a:lnTo>
                  <a:pt x="4949" y="170180"/>
                </a:lnTo>
                <a:lnTo>
                  <a:pt x="6670" y="166370"/>
                </a:lnTo>
                <a:lnTo>
                  <a:pt x="16335" y="165100"/>
                </a:lnTo>
                <a:lnTo>
                  <a:pt x="15505" y="161290"/>
                </a:lnTo>
                <a:lnTo>
                  <a:pt x="45685" y="161290"/>
                </a:lnTo>
                <a:lnTo>
                  <a:pt x="45961" y="162560"/>
                </a:lnTo>
                <a:lnTo>
                  <a:pt x="48453" y="162560"/>
                </a:lnTo>
                <a:lnTo>
                  <a:pt x="52053" y="163830"/>
                </a:lnTo>
                <a:lnTo>
                  <a:pt x="51222" y="163830"/>
                </a:lnTo>
                <a:lnTo>
                  <a:pt x="56068" y="166370"/>
                </a:lnTo>
                <a:lnTo>
                  <a:pt x="46792" y="168910"/>
                </a:lnTo>
                <a:lnTo>
                  <a:pt x="54406" y="170180"/>
                </a:lnTo>
                <a:lnTo>
                  <a:pt x="62574" y="170180"/>
                </a:lnTo>
                <a:lnTo>
                  <a:pt x="64512" y="171450"/>
                </a:lnTo>
                <a:lnTo>
                  <a:pt x="66035" y="173990"/>
                </a:lnTo>
                <a:lnTo>
                  <a:pt x="67420" y="176530"/>
                </a:lnTo>
                <a:lnTo>
                  <a:pt x="70188" y="180340"/>
                </a:lnTo>
                <a:lnTo>
                  <a:pt x="71954" y="184150"/>
                </a:lnTo>
                <a:lnTo>
                  <a:pt x="19658" y="184150"/>
                </a:lnTo>
                <a:lnTo>
                  <a:pt x="14010" y="186690"/>
                </a:lnTo>
                <a:close/>
              </a:path>
              <a:path w="336550" h="317500">
                <a:moveTo>
                  <a:pt x="301022" y="172720"/>
                </a:moveTo>
                <a:lnTo>
                  <a:pt x="280200" y="172720"/>
                </a:lnTo>
                <a:lnTo>
                  <a:pt x="282277" y="171450"/>
                </a:lnTo>
                <a:lnTo>
                  <a:pt x="279785" y="167640"/>
                </a:lnTo>
                <a:lnTo>
                  <a:pt x="275078" y="165100"/>
                </a:lnTo>
                <a:lnTo>
                  <a:pt x="270510" y="163830"/>
                </a:lnTo>
                <a:lnTo>
                  <a:pt x="263726" y="161290"/>
                </a:lnTo>
                <a:lnTo>
                  <a:pt x="277224" y="161290"/>
                </a:lnTo>
                <a:lnTo>
                  <a:pt x="281585" y="162560"/>
                </a:lnTo>
                <a:lnTo>
                  <a:pt x="297921" y="170180"/>
                </a:lnTo>
                <a:lnTo>
                  <a:pt x="301022" y="172720"/>
                </a:lnTo>
                <a:close/>
              </a:path>
              <a:path w="336550" h="317500">
                <a:moveTo>
                  <a:pt x="273915" y="171450"/>
                </a:moveTo>
                <a:lnTo>
                  <a:pt x="265941" y="171450"/>
                </a:lnTo>
                <a:lnTo>
                  <a:pt x="264695" y="167640"/>
                </a:lnTo>
                <a:lnTo>
                  <a:pt x="261788" y="166370"/>
                </a:lnTo>
                <a:lnTo>
                  <a:pt x="264833" y="166370"/>
                </a:lnTo>
                <a:lnTo>
                  <a:pt x="273915" y="171450"/>
                </a:lnTo>
                <a:close/>
              </a:path>
              <a:path w="336550" h="317500">
                <a:moveTo>
                  <a:pt x="304123" y="175260"/>
                </a:moveTo>
                <a:lnTo>
                  <a:pt x="258604" y="175260"/>
                </a:lnTo>
                <a:lnTo>
                  <a:pt x="259850" y="173990"/>
                </a:lnTo>
                <a:lnTo>
                  <a:pt x="263548" y="172720"/>
                </a:lnTo>
                <a:lnTo>
                  <a:pt x="262134" y="170180"/>
                </a:lnTo>
                <a:lnTo>
                  <a:pt x="259577" y="167640"/>
                </a:lnTo>
                <a:lnTo>
                  <a:pt x="259850" y="167640"/>
                </a:lnTo>
                <a:lnTo>
                  <a:pt x="263726" y="170180"/>
                </a:lnTo>
                <a:lnTo>
                  <a:pt x="265941" y="171450"/>
                </a:lnTo>
                <a:lnTo>
                  <a:pt x="273915" y="171450"/>
                </a:lnTo>
                <a:lnTo>
                  <a:pt x="276185" y="172720"/>
                </a:lnTo>
                <a:lnTo>
                  <a:pt x="301022" y="172720"/>
                </a:lnTo>
                <a:lnTo>
                  <a:pt x="304123" y="175260"/>
                </a:lnTo>
                <a:close/>
              </a:path>
              <a:path w="336550" h="317500">
                <a:moveTo>
                  <a:pt x="62574" y="170180"/>
                </a:moveTo>
                <a:lnTo>
                  <a:pt x="54406" y="170180"/>
                </a:lnTo>
                <a:lnTo>
                  <a:pt x="57175" y="168910"/>
                </a:lnTo>
                <a:lnTo>
                  <a:pt x="61328" y="168910"/>
                </a:lnTo>
                <a:lnTo>
                  <a:pt x="62574" y="170180"/>
                </a:lnTo>
                <a:close/>
              </a:path>
              <a:path w="336550" h="317500">
                <a:moveTo>
                  <a:pt x="305813" y="200660"/>
                </a:moveTo>
                <a:lnTo>
                  <a:pt x="284769" y="200660"/>
                </a:lnTo>
                <a:lnTo>
                  <a:pt x="296259" y="199390"/>
                </a:lnTo>
                <a:lnTo>
                  <a:pt x="297228" y="199390"/>
                </a:lnTo>
                <a:lnTo>
                  <a:pt x="288987" y="193040"/>
                </a:lnTo>
                <a:lnTo>
                  <a:pt x="276151" y="186690"/>
                </a:lnTo>
                <a:lnTo>
                  <a:pt x="262536" y="179070"/>
                </a:lnTo>
                <a:lnTo>
                  <a:pt x="251958" y="173990"/>
                </a:lnTo>
                <a:lnTo>
                  <a:pt x="247390" y="171450"/>
                </a:lnTo>
                <a:lnTo>
                  <a:pt x="258604" y="175260"/>
                </a:lnTo>
                <a:lnTo>
                  <a:pt x="304123" y="175260"/>
                </a:lnTo>
                <a:lnTo>
                  <a:pt x="305673" y="176530"/>
                </a:lnTo>
                <a:lnTo>
                  <a:pt x="310519" y="179070"/>
                </a:lnTo>
                <a:lnTo>
                  <a:pt x="327825" y="179070"/>
                </a:lnTo>
                <a:lnTo>
                  <a:pt x="327271" y="184150"/>
                </a:lnTo>
                <a:lnTo>
                  <a:pt x="319657" y="184150"/>
                </a:lnTo>
                <a:lnTo>
                  <a:pt x="315527" y="189230"/>
                </a:lnTo>
                <a:lnTo>
                  <a:pt x="310191" y="193040"/>
                </a:lnTo>
                <a:lnTo>
                  <a:pt x="306126" y="196850"/>
                </a:lnTo>
                <a:lnTo>
                  <a:pt x="305813" y="200660"/>
                </a:lnTo>
                <a:close/>
              </a:path>
              <a:path w="336550" h="317500">
                <a:moveTo>
                  <a:pt x="75219" y="187960"/>
                </a:moveTo>
                <a:lnTo>
                  <a:pt x="20350" y="187960"/>
                </a:lnTo>
                <a:lnTo>
                  <a:pt x="19658" y="184150"/>
                </a:lnTo>
                <a:lnTo>
                  <a:pt x="71954" y="184150"/>
                </a:lnTo>
                <a:lnTo>
                  <a:pt x="72542" y="185420"/>
                </a:lnTo>
                <a:lnTo>
                  <a:pt x="75219" y="187960"/>
                </a:lnTo>
                <a:close/>
              </a:path>
              <a:path w="336550" h="317500">
                <a:moveTo>
                  <a:pt x="76822" y="186792"/>
                </a:moveTo>
                <a:lnTo>
                  <a:pt x="76141" y="186690"/>
                </a:lnTo>
                <a:lnTo>
                  <a:pt x="77110" y="184150"/>
                </a:lnTo>
                <a:lnTo>
                  <a:pt x="76822" y="186792"/>
                </a:lnTo>
                <a:close/>
              </a:path>
              <a:path w="336550" h="317500">
                <a:moveTo>
                  <a:pt x="264806" y="189230"/>
                </a:moveTo>
                <a:lnTo>
                  <a:pt x="261649" y="189230"/>
                </a:lnTo>
                <a:lnTo>
                  <a:pt x="260957" y="187960"/>
                </a:lnTo>
                <a:lnTo>
                  <a:pt x="258881" y="185420"/>
                </a:lnTo>
                <a:lnTo>
                  <a:pt x="256665" y="184150"/>
                </a:lnTo>
                <a:lnTo>
                  <a:pt x="262062" y="186690"/>
                </a:lnTo>
                <a:lnTo>
                  <a:pt x="264806" y="189230"/>
                </a:lnTo>
                <a:close/>
              </a:path>
              <a:path w="336550" h="317500">
                <a:moveTo>
                  <a:pt x="317857" y="187960"/>
                </a:moveTo>
                <a:lnTo>
                  <a:pt x="320072" y="186690"/>
                </a:lnTo>
                <a:lnTo>
                  <a:pt x="321733" y="185420"/>
                </a:lnTo>
                <a:lnTo>
                  <a:pt x="319657" y="184150"/>
                </a:lnTo>
                <a:lnTo>
                  <a:pt x="327271" y="184150"/>
                </a:lnTo>
                <a:lnTo>
                  <a:pt x="327132" y="185420"/>
                </a:lnTo>
                <a:lnTo>
                  <a:pt x="317857" y="187960"/>
                </a:lnTo>
                <a:close/>
              </a:path>
              <a:path w="336550" h="317500">
                <a:moveTo>
                  <a:pt x="276321" y="198120"/>
                </a:moveTo>
                <a:lnTo>
                  <a:pt x="261372" y="198120"/>
                </a:lnTo>
                <a:lnTo>
                  <a:pt x="260542" y="194310"/>
                </a:lnTo>
                <a:lnTo>
                  <a:pt x="256436" y="193040"/>
                </a:lnTo>
                <a:lnTo>
                  <a:pt x="256665" y="193040"/>
                </a:lnTo>
                <a:lnTo>
                  <a:pt x="257310" y="191770"/>
                </a:lnTo>
                <a:lnTo>
                  <a:pt x="254450" y="187960"/>
                </a:lnTo>
                <a:lnTo>
                  <a:pt x="255004" y="185420"/>
                </a:lnTo>
                <a:lnTo>
                  <a:pt x="259019" y="189230"/>
                </a:lnTo>
                <a:lnTo>
                  <a:pt x="264806" y="189230"/>
                </a:lnTo>
                <a:lnTo>
                  <a:pt x="267550" y="191770"/>
                </a:lnTo>
                <a:lnTo>
                  <a:pt x="273272" y="196850"/>
                </a:lnTo>
                <a:lnTo>
                  <a:pt x="276321" y="198120"/>
                </a:lnTo>
                <a:close/>
              </a:path>
              <a:path w="336550" h="317500">
                <a:moveTo>
                  <a:pt x="23119" y="217170"/>
                </a:moveTo>
                <a:lnTo>
                  <a:pt x="19796" y="213360"/>
                </a:lnTo>
                <a:lnTo>
                  <a:pt x="19519" y="208280"/>
                </a:lnTo>
                <a:lnTo>
                  <a:pt x="18827" y="203200"/>
                </a:lnTo>
                <a:lnTo>
                  <a:pt x="18551" y="201930"/>
                </a:lnTo>
                <a:lnTo>
                  <a:pt x="18135" y="199390"/>
                </a:lnTo>
                <a:lnTo>
                  <a:pt x="16197" y="195580"/>
                </a:lnTo>
                <a:lnTo>
                  <a:pt x="13982" y="193040"/>
                </a:lnTo>
                <a:lnTo>
                  <a:pt x="11075" y="191770"/>
                </a:lnTo>
                <a:lnTo>
                  <a:pt x="13290" y="186690"/>
                </a:lnTo>
                <a:lnTo>
                  <a:pt x="20350" y="187960"/>
                </a:lnTo>
                <a:lnTo>
                  <a:pt x="75219" y="187960"/>
                </a:lnTo>
                <a:lnTo>
                  <a:pt x="76557" y="189230"/>
                </a:lnTo>
                <a:lnTo>
                  <a:pt x="83894" y="189230"/>
                </a:lnTo>
                <a:lnTo>
                  <a:pt x="82509" y="191770"/>
                </a:lnTo>
                <a:lnTo>
                  <a:pt x="79602" y="191770"/>
                </a:lnTo>
                <a:lnTo>
                  <a:pt x="76695" y="193040"/>
                </a:lnTo>
                <a:lnTo>
                  <a:pt x="72819" y="196850"/>
                </a:lnTo>
                <a:lnTo>
                  <a:pt x="73234" y="199390"/>
                </a:lnTo>
                <a:lnTo>
                  <a:pt x="76187" y="199390"/>
                </a:lnTo>
                <a:lnTo>
                  <a:pt x="75172" y="200660"/>
                </a:lnTo>
                <a:lnTo>
                  <a:pt x="76833" y="203200"/>
                </a:lnTo>
                <a:lnTo>
                  <a:pt x="79460" y="203200"/>
                </a:lnTo>
                <a:lnTo>
                  <a:pt x="78594" y="204470"/>
                </a:lnTo>
                <a:lnTo>
                  <a:pt x="80052" y="210820"/>
                </a:lnTo>
                <a:lnTo>
                  <a:pt x="80507" y="212090"/>
                </a:lnTo>
                <a:lnTo>
                  <a:pt x="27687" y="212090"/>
                </a:lnTo>
                <a:lnTo>
                  <a:pt x="25334" y="215900"/>
                </a:lnTo>
                <a:lnTo>
                  <a:pt x="23119" y="217170"/>
                </a:lnTo>
                <a:close/>
              </a:path>
              <a:path w="336550" h="317500">
                <a:moveTo>
                  <a:pt x="83894" y="189230"/>
                </a:moveTo>
                <a:lnTo>
                  <a:pt x="76557" y="189230"/>
                </a:lnTo>
                <a:lnTo>
                  <a:pt x="76822" y="186792"/>
                </a:lnTo>
                <a:lnTo>
                  <a:pt x="84586" y="187960"/>
                </a:lnTo>
                <a:lnTo>
                  <a:pt x="83894" y="189230"/>
                </a:lnTo>
                <a:close/>
              </a:path>
              <a:path w="336550" h="317500">
                <a:moveTo>
                  <a:pt x="81817" y="193040"/>
                </a:moveTo>
                <a:lnTo>
                  <a:pt x="79602" y="191770"/>
                </a:lnTo>
                <a:lnTo>
                  <a:pt x="82509" y="191770"/>
                </a:lnTo>
                <a:lnTo>
                  <a:pt x="81817" y="193040"/>
                </a:lnTo>
                <a:close/>
              </a:path>
              <a:path w="336550" h="317500">
                <a:moveTo>
                  <a:pt x="79460" y="203200"/>
                </a:moveTo>
                <a:lnTo>
                  <a:pt x="76833" y="203200"/>
                </a:lnTo>
                <a:lnTo>
                  <a:pt x="81263" y="195580"/>
                </a:lnTo>
                <a:lnTo>
                  <a:pt x="82925" y="198120"/>
                </a:lnTo>
                <a:lnTo>
                  <a:pt x="79460" y="203200"/>
                </a:lnTo>
                <a:close/>
              </a:path>
              <a:path w="336550" h="317500">
                <a:moveTo>
                  <a:pt x="311950" y="215900"/>
                </a:moveTo>
                <a:lnTo>
                  <a:pt x="272863" y="215900"/>
                </a:lnTo>
                <a:lnTo>
                  <a:pt x="272171" y="212090"/>
                </a:lnTo>
                <a:lnTo>
                  <a:pt x="261649" y="200660"/>
                </a:lnTo>
                <a:lnTo>
                  <a:pt x="255835" y="199390"/>
                </a:lnTo>
                <a:lnTo>
                  <a:pt x="257219" y="195580"/>
                </a:lnTo>
                <a:lnTo>
                  <a:pt x="261372" y="198120"/>
                </a:lnTo>
                <a:lnTo>
                  <a:pt x="276321" y="198120"/>
                </a:lnTo>
                <a:lnTo>
                  <a:pt x="279370" y="199390"/>
                </a:lnTo>
                <a:lnTo>
                  <a:pt x="284769" y="200660"/>
                </a:lnTo>
                <a:lnTo>
                  <a:pt x="305813" y="200660"/>
                </a:lnTo>
                <a:lnTo>
                  <a:pt x="311350" y="203200"/>
                </a:lnTo>
                <a:lnTo>
                  <a:pt x="311765" y="208280"/>
                </a:lnTo>
                <a:lnTo>
                  <a:pt x="312042" y="212090"/>
                </a:lnTo>
                <a:lnTo>
                  <a:pt x="309966" y="214630"/>
                </a:lnTo>
                <a:lnTo>
                  <a:pt x="311950" y="215900"/>
                </a:lnTo>
                <a:close/>
              </a:path>
              <a:path w="336550" h="317500">
                <a:moveTo>
                  <a:pt x="76187" y="199390"/>
                </a:moveTo>
                <a:lnTo>
                  <a:pt x="73234" y="199390"/>
                </a:lnTo>
                <a:lnTo>
                  <a:pt x="78218" y="196850"/>
                </a:lnTo>
                <a:lnTo>
                  <a:pt x="76187" y="199390"/>
                </a:lnTo>
                <a:close/>
              </a:path>
              <a:path w="336550" h="317500">
                <a:moveTo>
                  <a:pt x="25749" y="223520"/>
                </a:moveTo>
                <a:lnTo>
                  <a:pt x="23811" y="223520"/>
                </a:lnTo>
                <a:lnTo>
                  <a:pt x="31841" y="212090"/>
                </a:lnTo>
                <a:lnTo>
                  <a:pt x="80507" y="212090"/>
                </a:lnTo>
                <a:lnTo>
                  <a:pt x="81873" y="215900"/>
                </a:lnTo>
                <a:lnTo>
                  <a:pt x="81225" y="217170"/>
                </a:lnTo>
                <a:lnTo>
                  <a:pt x="36824" y="217170"/>
                </a:lnTo>
                <a:lnTo>
                  <a:pt x="25749" y="223520"/>
                </a:lnTo>
                <a:close/>
              </a:path>
              <a:path w="336550" h="317500">
                <a:moveTo>
                  <a:pt x="90766" y="222250"/>
                </a:moveTo>
                <a:lnTo>
                  <a:pt x="78633" y="222250"/>
                </a:lnTo>
                <a:lnTo>
                  <a:pt x="83041" y="219710"/>
                </a:lnTo>
                <a:lnTo>
                  <a:pt x="82959" y="217170"/>
                </a:lnTo>
                <a:lnTo>
                  <a:pt x="82721" y="214630"/>
                </a:lnTo>
                <a:lnTo>
                  <a:pt x="86663" y="213360"/>
                </a:lnTo>
                <a:lnTo>
                  <a:pt x="85832" y="214630"/>
                </a:lnTo>
                <a:lnTo>
                  <a:pt x="84171" y="215900"/>
                </a:lnTo>
                <a:lnTo>
                  <a:pt x="84586" y="218440"/>
                </a:lnTo>
                <a:lnTo>
                  <a:pt x="90376" y="218440"/>
                </a:lnTo>
                <a:lnTo>
                  <a:pt x="90766" y="222250"/>
                </a:lnTo>
                <a:close/>
              </a:path>
              <a:path w="336550" h="317500">
                <a:moveTo>
                  <a:pt x="281115" y="254000"/>
                </a:moveTo>
                <a:lnTo>
                  <a:pt x="267325" y="254000"/>
                </a:lnTo>
                <a:lnTo>
                  <a:pt x="267325" y="248920"/>
                </a:lnTo>
                <a:lnTo>
                  <a:pt x="264989" y="242570"/>
                </a:lnTo>
                <a:lnTo>
                  <a:pt x="260576" y="234950"/>
                </a:lnTo>
                <a:lnTo>
                  <a:pt x="254554" y="229870"/>
                </a:lnTo>
                <a:lnTo>
                  <a:pt x="247390" y="224790"/>
                </a:lnTo>
                <a:lnTo>
                  <a:pt x="253897" y="224790"/>
                </a:lnTo>
                <a:lnTo>
                  <a:pt x="257081" y="219710"/>
                </a:lnTo>
                <a:lnTo>
                  <a:pt x="262480" y="218440"/>
                </a:lnTo>
                <a:lnTo>
                  <a:pt x="266495" y="213360"/>
                </a:lnTo>
                <a:lnTo>
                  <a:pt x="267741" y="213360"/>
                </a:lnTo>
                <a:lnTo>
                  <a:pt x="270925" y="214630"/>
                </a:lnTo>
                <a:lnTo>
                  <a:pt x="272863" y="215900"/>
                </a:lnTo>
                <a:lnTo>
                  <a:pt x="311950" y="215900"/>
                </a:lnTo>
                <a:lnTo>
                  <a:pt x="315918" y="218440"/>
                </a:lnTo>
                <a:lnTo>
                  <a:pt x="313794" y="222250"/>
                </a:lnTo>
                <a:lnTo>
                  <a:pt x="312527" y="227330"/>
                </a:lnTo>
                <a:lnTo>
                  <a:pt x="309494" y="231140"/>
                </a:lnTo>
                <a:lnTo>
                  <a:pt x="302074" y="231140"/>
                </a:lnTo>
                <a:lnTo>
                  <a:pt x="306366" y="233680"/>
                </a:lnTo>
                <a:lnTo>
                  <a:pt x="297367" y="234950"/>
                </a:lnTo>
                <a:lnTo>
                  <a:pt x="297460" y="236220"/>
                </a:lnTo>
                <a:lnTo>
                  <a:pt x="292660" y="236220"/>
                </a:lnTo>
                <a:lnTo>
                  <a:pt x="289338" y="238760"/>
                </a:lnTo>
                <a:lnTo>
                  <a:pt x="290030" y="241300"/>
                </a:lnTo>
                <a:lnTo>
                  <a:pt x="290307" y="243840"/>
                </a:lnTo>
                <a:lnTo>
                  <a:pt x="283539" y="246380"/>
                </a:lnTo>
                <a:lnTo>
                  <a:pt x="281326" y="251460"/>
                </a:lnTo>
                <a:lnTo>
                  <a:pt x="281115" y="254000"/>
                </a:lnTo>
                <a:close/>
              </a:path>
              <a:path w="336550" h="317500">
                <a:moveTo>
                  <a:pt x="90376" y="218440"/>
                </a:moveTo>
                <a:lnTo>
                  <a:pt x="84586" y="218440"/>
                </a:lnTo>
                <a:lnTo>
                  <a:pt x="89985" y="214630"/>
                </a:lnTo>
                <a:lnTo>
                  <a:pt x="90376" y="218440"/>
                </a:lnTo>
                <a:close/>
              </a:path>
              <a:path w="336550" h="317500">
                <a:moveTo>
                  <a:pt x="31148" y="224790"/>
                </a:moveTo>
                <a:lnTo>
                  <a:pt x="36824" y="217170"/>
                </a:lnTo>
                <a:lnTo>
                  <a:pt x="81225" y="217170"/>
                </a:lnTo>
                <a:lnTo>
                  <a:pt x="79281" y="220980"/>
                </a:lnTo>
                <a:lnTo>
                  <a:pt x="35025" y="220980"/>
                </a:lnTo>
                <a:lnTo>
                  <a:pt x="32671" y="223520"/>
                </a:lnTo>
                <a:lnTo>
                  <a:pt x="31148" y="224790"/>
                </a:lnTo>
                <a:close/>
              </a:path>
              <a:path w="336550" h="317500">
                <a:moveTo>
                  <a:pt x="53022" y="275590"/>
                </a:moveTo>
                <a:lnTo>
                  <a:pt x="54493" y="259080"/>
                </a:lnTo>
                <a:lnTo>
                  <a:pt x="47969" y="246380"/>
                </a:lnTo>
                <a:lnTo>
                  <a:pt x="39783" y="234950"/>
                </a:lnTo>
                <a:lnTo>
                  <a:pt x="36271" y="220980"/>
                </a:lnTo>
                <a:lnTo>
                  <a:pt x="79281" y="220980"/>
                </a:lnTo>
                <a:lnTo>
                  <a:pt x="78633" y="222250"/>
                </a:lnTo>
                <a:lnTo>
                  <a:pt x="90766" y="222250"/>
                </a:lnTo>
                <a:lnTo>
                  <a:pt x="91041" y="228600"/>
                </a:lnTo>
                <a:lnTo>
                  <a:pt x="92068" y="233680"/>
                </a:lnTo>
                <a:lnTo>
                  <a:pt x="95107" y="238760"/>
                </a:lnTo>
                <a:lnTo>
                  <a:pt x="93723" y="240030"/>
                </a:lnTo>
                <a:lnTo>
                  <a:pt x="93169" y="243840"/>
                </a:lnTo>
                <a:lnTo>
                  <a:pt x="95107" y="245110"/>
                </a:lnTo>
                <a:lnTo>
                  <a:pt x="94277" y="246380"/>
                </a:lnTo>
                <a:lnTo>
                  <a:pt x="101067" y="247650"/>
                </a:lnTo>
                <a:lnTo>
                  <a:pt x="99901" y="254000"/>
                </a:lnTo>
                <a:lnTo>
                  <a:pt x="97722" y="259080"/>
                </a:lnTo>
                <a:lnTo>
                  <a:pt x="101475" y="260350"/>
                </a:lnTo>
                <a:lnTo>
                  <a:pt x="93405" y="266700"/>
                </a:lnTo>
                <a:lnTo>
                  <a:pt x="90576" y="269240"/>
                </a:lnTo>
                <a:lnTo>
                  <a:pt x="66174" y="269240"/>
                </a:lnTo>
                <a:lnTo>
                  <a:pt x="63405" y="270510"/>
                </a:lnTo>
                <a:lnTo>
                  <a:pt x="55929" y="270510"/>
                </a:lnTo>
                <a:lnTo>
                  <a:pt x="53022" y="275590"/>
                </a:lnTo>
                <a:close/>
              </a:path>
              <a:path w="336550" h="317500">
                <a:moveTo>
                  <a:pt x="243342" y="223501"/>
                </a:moveTo>
                <a:lnTo>
                  <a:pt x="238807" y="220980"/>
                </a:lnTo>
                <a:lnTo>
                  <a:pt x="243092" y="222250"/>
                </a:lnTo>
                <a:lnTo>
                  <a:pt x="243342" y="223501"/>
                </a:lnTo>
                <a:close/>
              </a:path>
              <a:path w="336550" h="317500">
                <a:moveTo>
                  <a:pt x="247575" y="225213"/>
                </a:moveTo>
                <a:lnTo>
                  <a:pt x="245992" y="223501"/>
                </a:lnTo>
                <a:lnTo>
                  <a:pt x="245036" y="222250"/>
                </a:lnTo>
                <a:lnTo>
                  <a:pt x="247944" y="224790"/>
                </a:lnTo>
                <a:lnTo>
                  <a:pt x="247390" y="224790"/>
                </a:lnTo>
                <a:lnTo>
                  <a:pt x="247575" y="225213"/>
                </a:lnTo>
                <a:close/>
              </a:path>
              <a:path w="336550" h="317500">
                <a:moveTo>
                  <a:pt x="253897" y="224790"/>
                </a:moveTo>
                <a:lnTo>
                  <a:pt x="247944" y="224790"/>
                </a:lnTo>
                <a:lnTo>
                  <a:pt x="251681" y="223520"/>
                </a:lnTo>
                <a:lnTo>
                  <a:pt x="253897" y="224790"/>
                </a:lnTo>
                <a:close/>
              </a:path>
              <a:path w="336550" h="317500">
                <a:moveTo>
                  <a:pt x="252374" y="236220"/>
                </a:moveTo>
                <a:lnTo>
                  <a:pt x="244483" y="232410"/>
                </a:lnTo>
                <a:lnTo>
                  <a:pt x="242960" y="228600"/>
                </a:lnTo>
                <a:lnTo>
                  <a:pt x="243367" y="223623"/>
                </a:lnTo>
                <a:lnTo>
                  <a:pt x="243600" y="224790"/>
                </a:lnTo>
                <a:lnTo>
                  <a:pt x="243927" y="226060"/>
                </a:lnTo>
                <a:lnTo>
                  <a:pt x="247667" y="227330"/>
                </a:lnTo>
                <a:lnTo>
                  <a:pt x="248498" y="227330"/>
                </a:lnTo>
                <a:lnTo>
                  <a:pt x="252374" y="236220"/>
                </a:lnTo>
                <a:close/>
              </a:path>
              <a:path w="336550" h="317500">
                <a:moveTo>
                  <a:pt x="248128" y="226483"/>
                </a:moveTo>
                <a:lnTo>
                  <a:pt x="247575" y="225213"/>
                </a:lnTo>
                <a:lnTo>
                  <a:pt x="248359" y="226060"/>
                </a:lnTo>
                <a:lnTo>
                  <a:pt x="248128" y="226483"/>
                </a:lnTo>
                <a:close/>
              </a:path>
              <a:path w="336550" h="317500">
                <a:moveTo>
                  <a:pt x="248498" y="227330"/>
                </a:moveTo>
                <a:lnTo>
                  <a:pt x="247667" y="227330"/>
                </a:lnTo>
                <a:lnTo>
                  <a:pt x="248128" y="226483"/>
                </a:lnTo>
                <a:lnTo>
                  <a:pt x="248498" y="227330"/>
                </a:lnTo>
                <a:close/>
              </a:path>
              <a:path w="336550" h="317500">
                <a:moveTo>
                  <a:pt x="297644" y="238760"/>
                </a:moveTo>
                <a:lnTo>
                  <a:pt x="292660" y="236220"/>
                </a:lnTo>
                <a:lnTo>
                  <a:pt x="297460" y="236220"/>
                </a:lnTo>
                <a:lnTo>
                  <a:pt x="297644" y="238760"/>
                </a:lnTo>
                <a:close/>
              </a:path>
              <a:path w="336550" h="317500">
                <a:moveTo>
                  <a:pt x="95107" y="245110"/>
                </a:moveTo>
                <a:lnTo>
                  <a:pt x="95938" y="243840"/>
                </a:lnTo>
                <a:lnTo>
                  <a:pt x="97416" y="244593"/>
                </a:lnTo>
                <a:lnTo>
                  <a:pt x="95107" y="245110"/>
                </a:lnTo>
                <a:close/>
              </a:path>
              <a:path w="336550" h="317500">
                <a:moveTo>
                  <a:pt x="98430" y="245110"/>
                </a:moveTo>
                <a:lnTo>
                  <a:pt x="97416" y="244593"/>
                </a:lnTo>
                <a:lnTo>
                  <a:pt x="100783" y="243840"/>
                </a:lnTo>
                <a:lnTo>
                  <a:pt x="98430" y="245110"/>
                </a:lnTo>
                <a:close/>
              </a:path>
              <a:path w="336550" h="317500">
                <a:moveTo>
                  <a:pt x="237146" y="270510"/>
                </a:moveTo>
                <a:lnTo>
                  <a:pt x="234654" y="269240"/>
                </a:lnTo>
                <a:lnTo>
                  <a:pt x="233962" y="265430"/>
                </a:lnTo>
                <a:lnTo>
                  <a:pt x="232716" y="262890"/>
                </a:lnTo>
                <a:lnTo>
                  <a:pt x="240607" y="261620"/>
                </a:lnTo>
                <a:lnTo>
                  <a:pt x="242822" y="246380"/>
                </a:lnTo>
                <a:lnTo>
                  <a:pt x="249744" y="247650"/>
                </a:lnTo>
                <a:lnTo>
                  <a:pt x="247252" y="247650"/>
                </a:lnTo>
                <a:lnTo>
                  <a:pt x="247529" y="251460"/>
                </a:lnTo>
                <a:lnTo>
                  <a:pt x="248221" y="252730"/>
                </a:lnTo>
                <a:lnTo>
                  <a:pt x="244898" y="252730"/>
                </a:lnTo>
                <a:lnTo>
                  <a:pt x="245175" y="259080"/>
                </a:lnTo>
                <a:lnTo>
                  <a:pt x="250021" y="260350"/>
                </a:lnTo>
                <a:lnTo>
                  <a:pt x="253343" y="267970"/>
                </a:lnTo>
                <a:lnTo>
                  <a:pt x="237561" y="267970"/>
                </a:lnTo>
                <a:lnTo>
                  <a:pt x="237146" y="270510"/>
                </a:lnTo>
                <a:close/>
              </a:path>
              <a:path w="336550" h="317500">
                <a:moveTo>
                  <a:pt x="280893" y="269240"/>
                </a:moveTo>
                <a:lnTo>
                  <a:pt x="262065" y="269240"/>
                </a:lnTo>
                <a:lnTo>
                  <a:pt x="266462" y="265430"/>
                </a:lnTo>
                <a:lnTo>
                  <a:pt x="263813" y="259080"/>
                </a:lnTo>
                <a:lnTo>
                  <a:pt x="259943" y="254000"/>
                </a:lnTo>
                <a:lnTo>
                  <a:pt x="260680" y="247650"/>
                </a:lnTo>
                <a:lnTo>
                  <a:pt x="259711" y="246380"/>
                </a:lnTo>
                <a:lnTo>
                  <a:pt x="267325" y="254000"/>
                </a:lnTo>
                <a:lnTo>
                  <a:pt x="281115" y="254000"/>
                </a:lnTo>
                <a:lnTo>
                  <a:pt x="280904" y="256540"/>
                </a:lnTo>
                <a:lnTo>
                  <a:pt x="279509" y="260350"/>
                </a:lnTo>
                <a:lnTo>
                  <a:pt x="278124" y="260350"/>
                </a:lnTo>
                <a:lnTo>
                  <a:pt x="278193" y="264160"/>
                </a:lnTo>
                <a:lnTo>
                  <a:pt x="274663" y="264160"/>
                </a:lnTo>
                <a:lnTo>
                  <a:pt x="278263" y="267970"/>
                </a:lnTo>
                <a:lnTo>
                  <a:pt x="279336" y="267970"/>
                </a:lnTo>
                <a:lnTo>
                  <a:pt x="280893" y="269240"/>
                </a:lnTo>
                <a:close/>
              </a:path>
              <a:path w="336550" h="317500">
                <a:moveTo>
                  <a:pt x="252651" y="255270"/>
                </a:moveTo>
                <a:lnTo>
                  <a:pt x="244898" y="252730"/>
                </a:lnTo>
                <a:lnTo>
                  <a:pt x="248221" y="252730"/>
                </a:lnTo>
                <a:lnTo>
                  <a:pt x="248913" y="254000"/>
                </a:lnTo>
                <a:lnTo>
                  <a:pt x="253135" y="254000"/>
                </a:lnTo>
                <a:lnTo>
                  <a:pt x="252651" y="255270"/>
                </a:lnTo>
                <a:close/>
              </a:path>
              <a:path w="336550" h="317500">
                <a:moveTo>
                  <a:pt x="253135" y="254000"/>
                </a:moveTo>
                <a:lnTo>
                  <a:pt x="248913" y="254000"/>
                </a:lnTo>
                <a:lnTo>
                  <a:pt x="253620" y="252730"/>
                </a:lnTo>
                <a:lnTo>
                  <a:pt x="253135" y="254000"/>
                </a:lnTo>
                <a:close/>
              </a:path>
              <a:path w="336550" h="317500">
                <a:moveTo>
                  <a:pt x="278263" y="267970"/>
                </a:moveTo>
                <a:lnTo>
                  <a:pt x="274663" y="264160"/>
                </a:lnTo>
                <a:lnTo>
                  <a:pt x="278246" y="267081"/>
                </a:lnTo>
                <a:lnTo>
                  <a:pt x="278263" y="267970"/>
                </a:lnTo>
                <a:close/>
              </a:path>
              <a:path w="336550" h="317500">
                <a:moveTo>
                  <a:pt x="278246" y="267081"/>
                </a:moveTo>
                <a:lnTo>
                  <a:pt x="274663" y="264160"/>
                </a:lnTo>
                <a:lnTo>
                  <a:pt x="278193" y="264160"/>
                </a:lnTo>
                <a:lnTo>
                  <a:pt x="278246" y="267081"/>
                </a:lnTo>
                <a:close/>
              </a:path>
              <a:path w="336550" h="317500">
                <a:moveTo>
                  <a:pt x="279336" y="267970"/>
                </a:moveTo>
                <a:lnTo>
                  <a:pt x="278263" y="267970"/>
                </a:lnTo>
                <a:lnTo>
                  <a:pt x="278246" y="267081"/>
                </a:lnTo>
                <a:lnTo>
                  <a:pt x="279336" y="267970"/>
                </a:lnTo>
                <a:close/>
              </a:path>
              <a:path w="336550" h="317500">
                <a:moveTo>
                  <a:pt x="240884" y="279400"/>
                </a:moveTo>
                <a:lnTo>
                  <a:pt x="242960" y="270510"/>
                </a:lnTo>
                <a:lnTo>
                  <a:pt x="237561" y="267970"/>
                </a:lnTo>
                <a:lnTo>
                  <a:pt x="253343" y="267970"/>
                </a:lnTo>
                <a:lnTo>
                  <a:pt x="253897" y="269240"/>
                </a:lnTo>
                <a:lnTo>
                  <a:pt x="280893" y="269240"/>
                </a:lnTo>
                <a:lnTo>
                  <a:pt x="278124" y="271780"/>
                </a:lnTo>
                <a:lnTo>
                  <a:pt x="278263" y="273050"/>
                </a:lnTo>
                <a:lnTo>
                  <a:pt x="271478" y="273050"/>
                </a:lnTo>
                <a:lnTo>
                  <a:pt x="270898" y="273715"/>
                </a:lnTo>
                <a:lnTo>
                  <a:pt x="268986" y="274320"/>
                </a:lnTo>
                <a:lnTo>
                  <a:pt x="269263" y="275590"/>
                </a:lnTo>
                <a:lnTo>
                  <a:pt x="278540" y="275590"/>
                </a:lnTo>
                <a:lnTo>
                  <a:pt x="278678" y="276860"/>
                </a:lnTo>
                <a:lnTo>
                  <a:pt x="263172" y="276860"/>
                </a:lnTo>
                <a:lnTo>
                  <a:pt x="263241" y="278130"/>
                </a:lnTo>
                <a:lnTo>
                  <a:pt x="244483" y="278130"/>
                </a:lnTo>
                <a:lnTo>
                  <a:pt x="240884" y="279400"/>
                </a:lnTo>
                <a:close/>
              </a:path>
              <a:path w="336550" h="317500">
                <a:moveTo>
                  <a:pt x="62020" y="280670"/>
                </a:moveTo>
                <a:lnTo>
                  <a:pt x="66174" y="269240"/>
                </a:lnTo>
                <a:lnTo>
                  <a:pt x="90576" y="269240"/>
                </a:lnTo>
                <a:lnTo>
                  <a:pt x="86334" y="273050"/>
                </a:lnTo>
                <a:lnTo>
                  <a:pt x="79496" y="278130"/>
                </a:lnTo>
                <a:lnTo>
                  <a:pt x="77039" y="279400"/>
                </a:lnTo>
                <a:lnTo>
                  <a:pt x="66561" y="279400"/>
                </a:lnTo>
                <a:lnTo>
                  <a:pt x="62020" y="280670"/>
                </a:lnTo>
                <a:close/>
              </a:path>
              <a:path w="336550" h="317500">
                <a:moveTo>
                  <a:pt x="58144" y="274320"/>
                </a:moveTo>
                <a:lnTo>
                  <a:pt x="57175" y="271780"/>
                </a:lnTo>
                <a:lnTo>
                  <a:pt x="55929" y="270510"/>
                </a:lnTo>
                <a:lnTo>
                  <a:pt x="63405" y="270510"/>
                </a:lnTo>
                <a:lnTo>
                  <a:pt x="58559" y="271780"/>
                </a:lnTo>
                <a:lnTo>
                  <a:pt x="58144" y="274320"/>
                </a:lnTo>
                <a:close/>
              </a:path>
              <a:path w="336550" h="317500">
                <a:moveTo>
                  <a:pt x="270898" y="273715"/>
                </a:moveTo>
                <a:lnTo>
                  <a:pt x="271478" y="273050"/>
                </a:lnTo>
                <a:lnTo>
                  <a:pt x="273001" y="273050"/>
                </a:lnTo>
                <a:lnTo>
                  <a:pt x="270898" y="273715"/>
                </a:lnTo>
                <a:close/>
              </a:path>
              <a:path w="336550" h="317500">
                <a:moveTo>
                  <a:pt x="278540" y="275590"/>
                </a:moveTo>
                <a:lnTo>
                  <a:pt x="269263" y="275590"/>
                </a:lnTo>
                <a:lnTo>
                  <a:pt x="270898" y="273715"/>
                </a:lnTo>
                <a:lnTo>
                  <a:pt x="273001" y="273050"/>
                </a:lnTo>
                <a:lnTo>
                  <a:pt x="278263" y="273050"/>
                </a:lnTo>
                <a:lnTo>
                  <a:pt x="278540" y="275590"/>
                </a:lnTo>
                <a:close/>
              </a:path>
              <a:path w="336550" h="317500">
                <a:moveTo>
                  <a:pt x="263578" y="280627"/>
                </a:moveTo>
                <a:lnTo>
                  <a:pt x="263310" y="279400"/>
                </a:lnTo>
                <a:lnTo>
                  <a:pt x="263172" y="276860"/>
                </a:lnTo>
                <a:lnTo>
                  <a:pt x="266218" y="276860"/>
                </a:lnTo>
                <a:lnTo>
                  <a:pt x="264833" y="278130"/>
                </a:lnTo>
                <a:lnTo>
                  <a:pt x="264293" y="280113"/>
                </a:lnTo>
                <a:lnTo>
                  <a:pt x="263578" y="280627"/>
                </a:lnTo>
                <a:close/>
              </a:path>
              <a:path w="336550" h="317500">
                <a:moveTo>
                  <a:pt x="264293" y="280113"/>
                </a:moveTo>
                <a:lnTo>
                  <a:pt x="264833" y="278130"/>
                </a:lnTo>
                <a:lnTo>
                  <a:pt x="266218" y="276860"/>
                </a:lnTo>
                <a:lnTo>
                  <a:pt x="278678" y="276860"/>
                </a:lnTo>
                <a:lnTo>
                  <a:pt x="277294" y="278130"/>
                </a:lnTo>
                <a:lnTo>
                  <a:pt x="267049" y="278130"/>
                </a:lnTo>
                <a:lnTo>
                  <a:pt x="264293" y="280113"/>
                </a:lnTo>
                <a:close/>
              </a:path>
              <a:path w="336550" h="317500">
                <a:moveTo>
                  <a:pt x="251728" y="297180"/>
                </a:moveTo>
                <a:lnTo>
                  <a:pt x="242130" y="297180"/>
                </a:lnTo>
                <a:lnTo>
                  <a:pt x="247252" y="295910"/>
                </a:lnTo>
                <a:lnTo>
                  <a:pt x="245452" y="285750"/>
                </a:lnTo>
                <a:lnTo>
                  <a:pt x="244483" y="278130"/>
                </a:lnTo>
                <a:lnTo>
                  <a:pt x="255420" y="278130"/>
                </a:lnTo>
                <a:lnTo>
                  <a:pt x="255697" y="279400"/>
                </a:lnTo>
                <a:lnTo>
                  <a:pt x="254728" y="279400"/>
                </a:lnTo>
                <a:lnTo>
                  <a:pt x="252513" y="280670"/>
                </a:lnTo>
                <a:lnTo>
                  <a:pt x="253620" y="285750"/>
                </a:lnTo>
                <a:lnTo>
                  <a:pt x="249882" y="292100"/>
                </a:lnTo>
                <a:lnTo>
                  <a:pt x="251728" y="297180"/>
                </a:lnTo>
                <a:close/>
              </a:path>
              <a:path w="336550" h="317500">
                <a:moveTo>
                  <a:pt x="259989" y="283210"/>
                </a:moveTo>
                <a:lnTo>
                  <a:pt x="255420" y="278130"/>
                </a:lnTo>
                <a:lnTo>
                  <a:pt x="263241" y="278130"/>
                </a:lnTo>
                <a:lnTo>
                  <a:pt x="263310" y="279400"/>
                </a:lnTo>
                <a:lnTo>
                  <a:pt x="263466" y="280113"/>
                </a:lnTo>
                <a:lnTo>
                  <a:pt x="263519" y="280670"/>
                </a:lnTo>
                <a:lnTo>
                  <a:pt x="259989" y="283210"/>
                </a:lnTo>
                <a:close/>
              </a:path>
              <a:path w="336550" h="317500">
                <a:moveTo>
                  <a:pt x="266218" y="287020"/>
                </a:moveTo>
                <a:lnTo>
                  <a:pt x="267049" y="278130"/>
                </a:lnTo>
                <a:lnTo>
                  <a:pt x="277294" y="278130"/>
                </a:lnTo>
                <a:lnTo>
                  <a:pt x="274525" y="280670"/>
                </a:lnTo>
                <a:lnTo>
                  <a:pt x="269818" y="281940"/>
                </a:lnTo>
                <a:lnTo>
                  <a:pt x="266218" y="287020"/>
                </a:lnTo>
                <a:close/>
              </a:path>
              <a:path w="336550" h="317500">
                <a:moveTo>
                  <a:pt x="70606" y="284480"/>
                </a:moveTo>
                <a:lnTo>
                  <a:pt x="68648" y="281940"/>
                </a:lnTo>
                <a:lnTo>
                  <a:pt x="66561" y="279400"/>
                </a:lnTo>
                <a:lnTo>
                  <a:pt x="77039" y="279400"/>
                </a:lnTo>
                <a:lnTo>
                  <a:pt x="72126" y="281940"/>
                </a:lnTo>
                <a:lnTo>
                  <a:pt x="74757" y="283210"/>
                </a:lnTo>
                <a:lnTo>
                  <a:pt x="70606" y="284480"/>
                </a:lnTo>
                <a:close/>
              </a:path>
              <a:path w="336550" h="317500">
                <a:moveTo>
                  <a:pt x="257081" y="285750"/>
                </a:moveTo>
                <a:lnTo>
                  <a:pt x="254174" y="284480"/>
                </a:lnTo>
                <a:lnTo>
                  <a:pt x="254728" y="279400"/>
                </a:lnTo>
                <a:lnTo>
                  <a:pt x="255697" y="279400"/>
                </a:lnTo>
                <a:lnTo>
                  <a:pt x="257081" y="285750"/>
                </a:lnTo>
                <a:close/>
              </a:path>
              <a:path w="336550" h="317500">
                <a:moveTo>
                  <a:pt x="265248" y="281940"/>
                </a:moveTo>
                <a:lnTo>
                  <a:pt x="264280" y="281940"/>
                </a:lnTo>
                <a:lnTo>
                  <a:pt x="263578" y="280627"/>
                </a:lnTo>
                <a:lnTo>
                  <a:pt x="264293" y="280113"/>
                </a:lnTo>
                <a:lnTo>
                  <a:pt x="264141" y="280670"/>
                </a:lnTo>
                <a:lnTo>
                  <a:pt x="265248" y="281940"/>
                </a:lnTo>
                <a:close/>
              </a:path>
              <a:path w="336550" h="317500">
                <a:moveTo>
                  <a:pt x="240555" y="311150"/>
                </a:moveTo>
                <a:lnTo>
                  <a:pt x="235070" y="311150"/>
                </a:lnTo>
                <a:lnTo>
                  <a:pt x="237285" y="302260"/>
                </a:lnTo>
                <a:lnTo>
                  <a:pt x="238946" y="297180"/>
                </a:lnTo>
                <a:lnTo>
                  <a:pt x="231885" y="292100"/>
                </a:lnTo>
                <a:lnTo>
                  <a:pt x="230363" y="285750"/>
                </a:lnTo>
                <a:lnTo>
                  <a:pt x="233408" y="287020"/>
                </a:lnTo>
                <a:lnTo>
                  <a:pt x="237008" y="289560"/>
                </a:lnTo>
                <a:lnTo>
                  <a:pt x="236454" y="289560"/>
                </a:lnTo>
                <a:lnTo>
                  <a:pt x="240053" y="294640"/>
                </a:lnTo>
                <a:lnTo>
                  <a:pt x="241022" y="295910"/>
                </a:lnTo>
                <a:lnTo>
                  <a:pt x="242130" y="297180"/>
                </a:lnTo>
                <a:lnTo>
                  <a:pt x="251728" y="297180"/>
                </a:lnTo>
                <a:lnTo>
                  <a:pt x="252651" y="299720"/>
                </a:lnTo>
                <a:lnTo>
                  <a:pt x="253897" y="300990"/>
                </a:lnTo>
                <a:lnTo>
                  <a:pt x="256943" y="300990"/>
                </a:lnTo>
                <a:lnTo>
                  <a:pt x="257912" y="304800"/>
                </a:lnTo>
                <a:lnTo>
                  <a:pt x="241161" y="304800"/>
                </a:lnTo>
                <a:lnTo>
                  <a:pt x="244602" y="309880"/>
                </a:lnTo>
                <a:lnTo>
                  <a:pt x="240555" y="311150"/>
                </a:lnTo>
                <a:close/>
              </a:path>
              <a:path w="336550" h="317500">
                <a:moveTo>
                  <a:pt x="241299" y="290830"/>
                </a:moveTo>
                <a:lnTo>
                  <a:pt x="241161" y="290830"/>
                </a:lnTo>
                <a:lnTo>
                  <a:pt x="240607" y="288290"/>
                </a:lnTo>
                <a:lnTo>
                  <a:pt x="241299" y="290830"/>
                </a:lnTo>
                <a:close/>
              </a:path>
              <a:path w="336550" h="317500">
                <a:moveTo>
                  <a:pt x="239361" y="292100"/>
                </a:moveTo>
                <a:lnTo>
                  <a:pt x="237700" y="290830"/>
                </a:lnTo>
                <a:lnTo>
                  <a:pt x="236454" y="289560"/>
                </a:lnTo>
                <a:lnTo>
                  <a:pt x="238946" y="289560"/>
                </a:lnTo>
                <a:lnTo>
                  <a:pt x="241161" y="290830"/>
                </a:lnTo>
                <a:lnTo>
                  <a:pt x="241299" y="290830"/>
                </a:lnTo>
                <a:lnTo>
                  <a:pt x="239361" y="292100"/>
                </a:lnTo>
                <a:close/>
              </a:path>
              <a:path w="336550" h="317500">
                <a:moveTo>
                  <a:pt x="251959" y="311150"/>
                </a:moveTo>
                <a:lnTo>
                  <a:pt x="247529" y="311150"/>
                </a:lnTo>
                <a:lnTo>
                  <a:pt x="245037" y="308610"/>
                </a:lnTo>
                <a:lnTo>
                  <a:pt x="241161" y="304800"/>
                </a:lnTo>
                <a:lnTo>
                  <a:pt x="257912" y="304800"/>
                </a:lnTo>
                <a:lnTo>
                  <a:pt x="254451" y="307340"/>
                </a:lnTo>
                <a:lnTo>
                  <a:pt x="256943" y="308610"/>
                </a:lnTo>
                <a:lnTo>
                  <a:pt x="253205" y="308610"/>
                </a:lnTo>
                <a:lnTo>
                  <a:pt x="251959" y="311150"/>
                </a:lnTo>
                <a:close/>
              </a:path>
              <a:path w="336550" h="317500">
                <a:moveTo>
                  <a:pt x="237146" y="317500"/>
                </a:moveTo>
                <a:lnTo>
                  <a:pt x="233032" y="312420"/>
                </a:lnTo>
                <a:lnTo>
                  <a:pt x="231643" y="312420"/>
                </a:lnTo>
                <a:lnTo>
                  <a:pt x="230722" y="311150"/>
                </a:lnTo>
                <a:lnTo>
                  <a:pt x="228009" y="308610"/>
                </a:lnTo>
                <a:lnTo>
                  <a:pt x="235070" y="311150"/>
                </a:lnTo>
                <a:lnTo>
                  <a:pt x="235807" y="311150"/>
                </a:lnTo>
                <a:lnTo>
                  <a:pt x="237146" y="317500"/>
                </a:lnTo>
                <a:close/>
              </a:path>
              <a:path w="336550" h="317500">
                <a:moveTo>
                  <a:pt x="258881" y="311150"/>
                </a:moveTo>
                <a:lnTo>
                  <a:pt x="253205" y="308610"/>
                </a:lnTo>
                <a:lnTo>
                  <a:pt x="256943" y="308610"/>
                </a:lnTo>
                <a:lnTo>
                  <a:pt x="258881" y="3111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493167" y="5510154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415" y="1245"/>
                </a:moveTo>
                <a:lnTo>
                  <a:pt x="0" y="0"/>
                </a:lnTo>
                <a:lnTo>
                  <a:pt x="138" y="0"/>
                </a:lnTo>
                <a:lnTo>
                  <a:pt x="415" y="12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629531" y="5617721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0" y="969"/>
                </a:moveTo>
                <a:lnTo>
                  <a:pt x="1107" y="0"/>
                </a:lnTo>
                <a:lnTo>
                  <a:pt x="2630" y="276"/>
                </a:lnTo>
                <a:lnTo>
                  <a:pt x="3164" y="692"/>
                </a:lnTo>
                <a:lnTo>
                  <a:pt x="1384" y="692"/>
                </a:lnTo>
                <a:lnTo>
                  <a:pt x="0" y="969"/>
                </a:lnTo>
                <a:close/>
              </a:path>
              <a:path w="4444" h="1270">
                <a:moveTo>
                  <a:pt x="3876" y="1245"/>
                </a:moveTo>
                <a:lnTo>
                  <a:pt x="2630" y="830"/>
                </a:lnTo>
                <a:lnTo>
                  <a:pt x="1384" y="692"/>
                </a:lnTo>
                <a:lnTo>
                  <a:pt x="3164" y="692"/>
                </a:lnTo>
                <a:lnTo>
                  <a:pt x="3876" y="12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622332" y="5749239"/>
            <a:ext cx="5715" cy="4445"/>
          </a:xfrm>
          <a:custGeom>
            <a:avLst/>
            <a:gdLst/>
            <a:ahLst/>
            <a:cxnLst/>
            <a:rect l="l" t="t" r="r" b="b"/>
            <a:pathLst>
              <a:path w="5714" h="4445">
                <a:moveTo>
                  <a:pt x="2652" y="3344"/>
                </a:moveTo>
                <a:lnTo>
                  <a:pt x="830" y="1522"/>
                </a:lnTo>
                <a:lnTo>
                  <a:pt x="0" y="0"/>
                </a:lnTo>
                <a:lnTo>
                  <a:pt x="1661" y="969"/>
                </a:lnTo>
                <a:lnTo>
                  <a:pt x="3322" y="2491"/>
                </a:lnTo>
                <a:lnTo>
                  <a:pt x="4685" y="2491"/>
                </a:lnTo>
                <a:lnTo>
                  <a:pt x="2652" y="3344"/>
                </a:lnTo>
                <a:close/>
              </a:path>
              <a:path w="5714" h="4445">
                <a:moveTo>
                  <a:pt x="4685" y="2491"/>
                </a:moveTo>
                <a:lnTo>
                  <a:pt x="3322" y="2491"/>
                </a:lnTo>
                <a:lnTo>
                  <a:pt x="5676" y="2076"/>
                </a:lnTo>
                <a:lnTo>
                  <a:pt x="4685" y="2491"/>
                </a:lnTo>
                <a:close/>
              </a:path>
              <a:path w="5714" h="4445">
                <a:moveTo>
                  <a:pt x="1384" y="3876"/>
                </a:moveTo>
                <a:lnTo>
                  <a:pt x="2652" y="3344"/>
                </a:lnTo>
                <a:lnTo>
                  <a:pt x="3045" y="3737"/>
                </a:lnTo>
                <a:lnTo>
                  <a:pt x="1384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576093" y="5711860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1384" y="0"/>
                </a:moveTo>
                <a:close/>
              </a:path>
              <a:path w="3809" h="4445">
                <a:moveTo>
                  <a:pt x="138" y="4014"/>
                </a:moveTo>
                <a:lnTo>
                  <a:pt x="0" y="830"/>
                </a:lnTo>
                <a:lnTo>
                  <a:pt x="1384" y="0"/>
                </a:lnTo>
                <a:lnTo>
                  <a:pt x="3322" y="1245"/>
                </a:lnTo>
                <a:lnTo>
                  <a:pt x="2076" y="3738"/>
                </a:lnTo>
                <a:lnTo>
                  <a:pt x="138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602258" y="572528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5">
                <a:moveTo>
                  <a:pt x="2491" y="10798"/>
                </a:moveTo>
                <a:lnTo>
                  <a:pt x="415" y="2907"/>
                </a:lnTo>
                <a:lnTo>
                  <a:pt x="0" y="2907"/>
                </a:lnTo>
                <a:lnTo>
                  <a:pt x="2353" y="1938"/>
                </a:lnTo>
                <a:lnTo>
                  <a:pt x="3737" y="0"/>
                </a:lnTo>
                <a:lnTo>
                  <a:pt x="6645" y="5676"/>
                </a:lnTo>
                <a:lnTo>
                  <a:pt x="4845" y="8167"/>
                </a:lnTo>
                <a:lnTo>
                  <a:pt x="2491" y="107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599212" y="5728473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692" y="3184"/>
                </a:moveTo>
                <a:lnTo>
                  <a:pt x="0" y="138"/>
                </a:lnTo>
                <a:lnTo>
                  <a:pt x="2491" y="0"/>
                </a:lnTo>
                <a:lnTo>
                  <a:pt x="1245" y="692"/>
                </a:lnTo>
                <a:lnTo>
                  <a:pt x="692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636314" y="5722055"/>
            <a:ext cx="6985" cy="9525"/>
          </a:xfrm>
          <a:custGeom>
            <a:avLst/>
            <a:gdLst/>
            <a:ahLst/>
            <a:cxnLst/>
            <a:rect l="l" t="t" r="r" b="b"/>
            <a:pathLst>
              <a:path w="6985" h="9525">
                <a:moveTo>
                  <a:pt x="5942" y="8631"/>
                </a:moveTo>
                <a:lnTo>
                  <a:pt x="0" y="2818"/>
                </a:lnTo>
                <a:lnTo>
                  <a:pt x="1799" y="2680"/>
                </a:lnTo>
                <a:lnTo>
                  <a:pt x="3493" y="0"/>
                </a:lnTo>
                <a:lnTo>
                  <a:pt x="5277" y="3978"/>
                </a:lnTo>
                <a:lnTo>
                  <a:pt x="5942" y="8631"/>
                </a:lnTo>
                <a:close/>
              </a:path>
              <a:path w="6985" h="9525">
                <a:moveTo>
                  <a:pt x="6368" y="9048"/>
                </a:moveTo>
                <a:lnTo>
                  <a:pt x="4291" y="8079"/>
                </a:lnTo>
                <a:lnTo>
                  <a:pt x="5968" y="8656"/>
                </a:lnTo>
                <a:lnTo>
                  <a:pt x="6368" y="9048"/>
                </a:lnTo>
                <a:close/>
              </a:path>
              <a:path w="6985" h="9525">
                <a:moveTo>
                  <a:pt x="5968" y="8656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598797" y="5712414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738" y="6921"/>
                </a:moveTo>
                <a:lnTo>
                  <a:pt x="0" y="0"/>
                </a:lnTo>
                <a:lnTo>
                  <a:pt x="2492" y="1384"/>
                </a:lnTo>
                <a:lnTo>
                  <a:pt x="3738" y="692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611395" y="5709784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5">
                <a:moveTo>
                  <a:pt x="969" y="4430"/>
                </a:moveTo>
                <a:lnTo>
                  <a:pt x="0" y="1384"/>
                </a:lnTo>
                <a:lnTo>
                  <a:pt x="2907" y="0"/>
                </a:lnTo>
                <a:lnTo>
                  <a:pt x="4430" y="1661"/>
                </a:lnTo>
                <a:lnTo>
                  <a:pt x="2215" y="2630"/>
                </a:lnTo>
                <a:lnTo>
                  <a:pt x="969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611360" y="5714214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172" y="3599"/>
                </a:moveTo>
                <a:lnTo>
                  <a:pt x="80" y="3045"/>
                </a:lnTo>
                <a:lnTo>
                  <a:pt x="0" y="1661"/>
                </a:lnTo>
                <a:lnTo>
                  <a:pt x="311" y="830"/>
                </a:lnTo>
                <a:lnTo>
                  <a:pt x="1003" y="0"/>
                </a:lnTo>
                <a:lnTo>
                  <a:pt x="892" y="1938"/>
                </a:lnTo>
                <a:lnTo>
                  <a:pt x="449" y="3045"/>
                </a:lnTo>
                <a:lnTo>
                  <a:pt x="172" y="35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602258" y="5710337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4291" y="1938"/>
                </a:moveTo>
                <a:lnTo>
                  <a:pt x="1661" y="1522"/>
                </a:lnTo>
                <a:lnTo>
                  <a:pt x="0" y="0"/>
                </a:lnTo>
                <a:lnTo>
                  <a:pt x="4291" y="19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630915" y="5671990"/>
            <a:ext cx="3810" cy="5715"/>
          </a:xfrm>
          <a:custGeom>
            <a:avLst/>
            <a:gdLst/>
            <a:ahLst/>
            <a:cxnLst/>
            <a:rect l="l" t="t" r="r" b="b"/>
            <a:pathLst>
              <a:path w="3810" h="5714">
                <a:moveTo>
                  <a:pt x="3599" y="5675"/>
                </a:moveTo>
                <a:lnTo>
                  <a:pt x="1246" y="4983"/>
                </a:lnTo>
                <a:lnTo>
                  <a:pt x="1246" y="3321"/>
                </a:lnTo>
                <a:lnTo>
                  <a:pt x="138" y="1799"/>
                </a:lnTo>
                <a:lnTo>
                  <a:pt x="0" y="138"/>
                </a:lnTo>
                <a:lnTo>
                  <a:pt x="1799" y="0"/>
                </a:lnTo>
                <a:lnTo>
                  <a:pt x="3737" y="1522"/>
                </a:lnTo>
                <a:lnTo>
                  <a:pt x="3599" y="56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610564" y="5674481"/>
            <a:ext cx="7620" cy="4445"/>
          </a:xfrm>
          <a:custGeom>
            <a:avLst/>
            <a:gdLst/>
            <a:ahLst/>
            <a:cxnLst/>
            <a:rect l="l" t="t" r="r" b="b"/>
            <a:pathLst>
              <a:path w="7619" h="4445">
                <a:moveTo>
                  <a:pt x="7337" y="4430"/>
                </a:moveTo>
                <a:lnTo>
                  <a:pt x="5122" y="3738"/>
                </a:lnTo>
                <a:lnTo>
                  <a:pt x="3737" y="3045"/>
                </a:lnTo>
                <a:lnTo>
                  <a:pt x="1986" y="3045"/>
                </a:lnTo>
                <a:lnTo>
                  <a:pt x="0" y="0"/>
                </a:lnTo>
                <a:lnTo>
                  <a:pt x="5044" y="3045"/>
                </a:lnTo>
                <a:lnTo>
                  <a:pt x="3737" y="3045"/>
                </a:lnTo>
                <a:lnTo>
                  <a:pt x="2076" y="3184"/>
                </a:lnTo>
                <a:lnTo>
                  <a:pt x="5273" y="3184"/>
                </a:lnTo>
                <a:lnTo>
                  <a:pt x="7337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610980" y="5659530"/>
            <a:ext cx="5715" cy="10160"/>
          </a:xfrm>
          <a:custGeom>
            <a:avLst/>
            <a:gdLst/>
            <a:ahLst/>
            <a:cxnLst/>
            <a:rect l="l" t="t" r="r" b="b"/>
            <a:pathLst>
              <a:path w="5715" h="10160">
                <a:moveTo>
                  <a:pt x="1799" y="9829"/>
                </a:moveTo>
                <a:lnTo>
                  <a:pt x="1799" y="5814"/>
                </a:lnTo>
                <a:lnTo>
                  <a:pt x="0" y="4153"/>
                </a:lnTo>
                <a:lnTo>
                  <a:pt x="1799" y="0"/>
                </a:lnTo>
                <a:lnTo>
                  <a:pt x="3183" y="6506"/>
                </a:lnTo>
                <a:lnTo>
                  <a:pt x="5122" y="8029"/>
                </a:lnTo>
                <a:lnTo>
                  <a:pt x="1799" y="98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652373" y="5625612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12321" y="7891"/>
                </a:moveTo>
                <a:lnTo>
                  <a:pt x="0" y="969"/>
                </a:lnTo>
                <a:lnTo>
                  <a:pt x="415" y="0"/>
                </a:lnTo>
                <a:lnTo>
                  <a:pt x="12321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628977" y="5588787"/>
            <a:ext cx="15875" cy="3175"/>
          </a:xfrm>
          <a:custGeom>
            <a:avLst/>
            <a:gdLst/>
            <a:ahLst/>
            <a:cxnLst/>
            <a:rect l="l" t="t" r="r" b="b"/>
            <a:pathLst>
              <a:path w="15875" h="3175">
                <a:moveTo>
                  <a:pt x="0" y="2907"/>
                </a:moveTo>
                <a:lnTo>
                  <a:pt x="3045" y="1522"/>
                </a:lnTo>
                <a:lnTo>
                  <a:pt x="13013" y="0"/>
                </a:lnTo>
                <a:lnTo>
                  <a:pt x="10936" y="553"/>
                </a:lnTo>
                <a:lnTo>
                  <a:pt x="13547" y="1107"/>
                </a:lnTo>
                <a:lnTo>
                  <a:pt x="12874" y="1107"/>
                </a:lnTo>
                <a:lnTo>
                  <a:pt x="0" y="2907"/>
                </a:lnTo>
                <a:close/>
              </a:path>
              <a:path w="15875" h="3175">
                <a:moveTo>
                  <a:pt x="15505" y="1522"/>
                </a:moveTo>
                <a:lnTo>
                  <a:pt x="12429" y="1276"/>
                </a:lnTo>
                <a:lnTo>
                  <a:pt x="12874" y="1107"/>
                </a:lnTo>
                <a:lnTo>
                  <a:pt x="13547" y="1107"/>
                </a:lnTo>
                <a:lnTo>
                  <a:pt x="15505" y="1522"/>
                </a:lnTo>
                <a:close/>
              </a:path>
              <a:path w="15875" h="3175">
                <a:moveTo>
                  <a:pt x="12118" y="1394"/>
                </a:moveTo>
                <a:lnTo>
                  <a:pt x="12044" y="1245"/>
                </a:lnTo>
                <a:lnTo>
                  <a:pt x="12429" y="1276"/>
                </a:lnTo>
                <a:lnTo>
                  <a:pt x="12118" y="1394"/>
                </a:lnTo>
                <a:close/>
              </a:path>
              <a:path w="15875" h="3175">
                <a:moveTo>
                  <a:pt x="12874" y="2906"/>
                </a:moveTo>
                <a:lnTo>
                  <a:pt x="8860" y="2630"/>
                </a:lnTo>
                <a:lnTo>
                  <a:pt x="12118" y="1394"/>
                </a:lnTo>
                <a:lnTo>
                  <a:pt x="12874" y="2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433915" y="5722658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0" y="4014"/>
                </a:moveTo>
                <a:lnTo>
                  <a:pt x="1245" y="138"/>
                </a:lnTo>
                <a:lnTo>
                  <a:pt x="3184" y="0"/>
                </a:lnTo>
                <a:lnTo>
                  <a:pt x="0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439314" y="572210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21"/>
                </a:moveTo>
                <a:lnTo>
                  <a:pt x="7474" y="0"/>
                </a:lnTo>
                <a:lnTo>
                  <a:pt x="5953" y="1383"/>
                </a:lnTo>
                <a:lnTo>
                  <a:pt x="7198" y="2075"/>
                </a:lnTo>
                <a:lnTo>
                  <a:pt x="7891" y="2352"/>
                </a:lnTo>
                <a:lnTo>
                  <a:pt x="0" y="512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567925" y="5515415"/>
            <a:ext cx="2540" cy="5715"/>
          </a:xfrm>
          <a:custGeom>
            <a:avLst/>
            <a:gdLst/>
            <a:ahLst/>
            <a:cxnLst/>
            <a:rect l="l" t="t" r="r" b="b"/>
            <a:pathLst>
              <a:path w="2540" h="5714">
                <a:moveTo>
                  <a:pt x="2215" y="5122"/>
                </a:moveTo>
                <a:lnTo>
                  <a:pt x="0" y="0"/>
                </a:lnTo>
                <a:lnTo>
                  <a:pt x="1245" y="415"/>
                </a:lnTo>
                <a:lnTo>
                  <a:pt x="1938" y="553"/>
                </a:lnTo>
                <a:lnTo>
                  <a:pt x="2353" y="2907"/>
                </a:lnTo>
                <a:lnTo>
                  <a:pt x="2215" y="51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532069" y="5505862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1245" y="8029"/>
                </a:moveTo>
                <a:lnTo>
                  <a:pt x="553" y="7890"/>
                </a:lnTo>
                <a:lnTo>
                  <a:pt x="0" y="0"/>
                </a:lnTo>
                <a:lnTo>
                  <a:pt x="1245" y="8029"/>
                </a:lnTo>
                <a:close/>
              </a:path>
              <a:path w="1269" h="8254">
                <a:moveTo>
                  <a:pt x="553" y="7891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500920" y="5514030"/>
            <a:ext cx="4445" cy="10795"/>
          </a:xfrm>
          <a:custGeom>
            <a:avLst/>
            <a:gdLst/>
            <a:ahLst/>
            <a:cxnLst/>
            <a:rect l="l" t="t" r="r" b="b"/>
            <a:pathLst>
              <a:path w="4444" h="10795">
                <a:moveTo>
                  <a:pt x="1661" y="10521"/>
                </a:moveTo>
                <a:lnTo>
                  <a:pt x="415" y="10105"/>
                </a:lnTo>
                <a:lnTo>
                  <a:pt x="0" y="0"/>
                </a:lnTo>
                <a:lnTo>
                  <a:pt x="1661" y="10521"/>
                </a:lnTo>
                <a:close/>
              </a:path>
              <a:path w="4444" h="10795">
                <a:moveTo>
                  <a:pt x="1661" y="10521"/>
                </a:moveTo>
                <a:lnTo>
                  <a:pt x="3184" y="8583"/>
                </a:lnTo>
                <a:lnTo>
                  <a:pt x="4430" y="8998"/>
                </a:lnTo>
                <a:lnTo>
                  <a:pt x="1661" y="1052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416333" y="5487312"/>
            <a:ext cx="242546" cy="209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476970" y="5729442"/>
            <a:ext cx="1905" cy="8255"/>
          </a:xfrm>
          <a:custGeom>
            <a:avLst/>
            <a:gdLst/>
            <a:ahLst/>
            <a:cxnLst/>
            <a:rect l="l" t="t" r="r" b="b"/>
            <a:pathLst>
              <a:path w="1905" h="8254">
                <a:moveTo>
                  <a:pt x="0" y="7891"/>
                </a:moveTo>
                <a:lnTo>
                  <a:pt x="830" y="1522"/>
                </a:lnTo>
                <a:lnTo>
                  <a:pt x="830" y="0"/>
                </a:lnTo>
                <a:lnTo>
                  <a:pt x="1799" y="6506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495244" y="5714352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4">
                <a:moveTo>
                  <a:pt x="0" y="5676"/>
                </a:moveTo>
                <a:lnTo>
                  <a:pt x="277" y="3460"/>
                </a:lnTo>
                <a:lnTo>
                  <a:pt x="2630" y="0"/>
                </a:lnTo>
                <a:lnTo>
                  <a:pt x="0" y="56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501335" y="571366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0" y="8029"/>
                </a:moveTo>
                <a:lnTo>
                  <a:pt x="1384" y="0"/>
                </a:lnTo>
                <a:lnTo>
                  <a:pt x="1799" y="2215"/>
                </a:lnTo>
                <a:lnTo>
                  <a:pt x="4218" y="2654"/>
                </a:lnTo>
                <a:lnTo>
                  <a:pt x="7266" y="2654"/>
                </a:lnTo>
                <a:lnTo>
                  <a:pt x="3599" y="6644"/>
                </a:lnTo>
                <a:lnTo>
                  <a:pt x="0" y="8029"/>
                </a:lnTo>
                <a:close/>
              </a:path>
              <a:path w="10794" h="8254">
                <a:moveTo>
                  <a:pt x="7266" y="2654"/>
                </a:moveTo>
                <a:lnTo>
                  <a:pt x="4218" y="2654"/>
                </a:lnTo>
                <a:lnTo>
                  <a:pt x="6818" y="848"/>
                </a:lnTo>
                <a:lnTo>
                  <a:pt x="9158" y="210"/>
                </a:lnTo>
                <a:lnTo>
                  <a:pt x="9704" y="1522"/>
                </a:lnTo>
                <a:lnTo>
                  <a:pt x="8306" y="1522"/>
                </a:lnTo>
                <a:lnTo>
                  <a:pt x="7266" y="2654"/>
                </a:lnTo>
                <a:close/>
              </a:path>
              <a:path w="10794" h="8254">
                <a:moveTo>
                  <a:pt x="10797" y="4152"/>
                </a:moveTo>
                <a:lnTo>
                  <a:pt x="8306" y="1522"/>
                </a:lnTo>
                <a:lnTo>
                  <a:pt x="9704" y="1522"/>
                </a:lnTo>
                <a:lnTo>
                  <a:pt x="10797" y="41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518917" y="5735395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5">
                <a:moveTo>
                  <a:pt x="1767" y="1715"/>
                </a:moveTo>
                <a:lnTo>
                  <a:pt x="1522" y="0"/>
                </a:lnTo>
                <a:lnTo>
                  <a:pt x="4014" y="553"/>
                </a:lnTo>
                <a:lnTo>
                  <a:pt x="1767" y="1715"/>
                </a:lnTo>
                <a:close/>
              </a:path>
              <a:path w="4444" h="4445">
                <a:moveTo>
                  <a:pt x="2076" y="3876"/>
                </a:moveTo>
                <a:lnTo>
                  <a:pt x="415" y="3599"/>
                </a:lnTo>
                <a:lnTo>
                  <a:pt x="0" y="2630"/>
                </a:lnTo>
                <a:lnTo>
                  <a:pt x="1767" y="1715"/>
                </a:lnTo>
                <a:lnTo>
                  <a:pt x="2076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517533" y="573899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2907" y="3184"/>
                </a:moveTo>
                <a:lnTo>
                  <a:pt x="0" y="276"/>
                </a:lnTo>
                <a:lnTo>
                  <a:pt x="1799" y="0"/>
                </a:lnTo>
                <a:lnTo>
                  <a:pt x="2907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525009" y="5736780"/>
            <a:ext cx="4445" cy="8255"/>
          </a:xfrm>
          <a:custGeom>
            <a:avLst/>
            <a:gdLst/>
            <a:ahLst/>
            <a:cxnLst/>
            <a:rect l="l" t="t" r="r" b="b"/>
            <a:pathLst>
              <a:path w="4444" h="8254">
                <a:moveTo>
                  <a:pt x="1799" y="7891"/>
                </a:moveTo>
                <a:lnTo>
                  <a:pt x="2630" y="6229"/>
                </a:lnTo>
                <a:lnTo>
                  <a:pt x="553" y="5814"/>
                </a:lnTo>
                <a:lnTo>
                  <a:pt x="0" y="3460"/>
                </a:lnTo>
                <a:lnTo>
                  <a:pt x="2353" y="0"/>
                </a:lnTo>
                <a:lnTo>
                  <a:pt x="3738" y="3738"/>
                </a:lnTo>
                <a:lnTo>
                  <a:pt x="4153" y="6091"/>
                </a:lnTo>
                <a:lnTo>
                  <a:pt x="1799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528331" y="5729580"/>
            <a:ext cx="1270" cy="3175"/>
          </a:xfrm>
          <a:custGeom>
            <a:avLst/>
            <a:gdLst/>
            <a:ahLst/>
            <a:cxnLst/>
            <a:rect l="l" t="t" r="r" b="b"/>
            <a:pathLst>
              <a:path w="1269" h="3175">
                <a:moveTo>
                  <a:pt x="553" y="2768"/>
                </a:moveTo>
                <a:lnTo>
                  <a:pt x="276" y="2353"/>
                </a:lnTo>
                <a:lnTo>
                  <a:pt x="0" y="1522"/>
                </a:lnTo>
                <a:lnTo>
                  <a:pt x="1245" y="0"/>
                </a:lnTo>
                <a:lnTo>
                  <a:pt x="553" y="27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525839" y="5726258"/>
            <a:ext cx="2540" cy="8255"/>
          </a:xfrm>
          <a:custGeom>
            <a:avLst/>
            <a:gdLst/>
            <a:ahLst/>
            <a:cxnLst/>
            <a:rect l="l" t="t" r="r" b="b"/>
            <a:pathLst>
              <a:path w="2540" h="8254">
                <a:moveTo>
                  <a:pt x="1586" y="5952"/>
                </a:moveTo>
                <a:lnTo>
                  <a:pt x="1384" y="5952"/>
                </a:lnTo>
                <a:lnTo>
                  <a:pt x="2076" y="0"/>
                </a:lnTo>
                <a:lnTo>
                  <a:pt x="2215" y="3184"/>
                </a:lnTo>
                <a:lnTo>
                  <a:pt x="2492" y="4845"/>
                </a:lnTo>
                <a:lnTo>
                  <a:pt x="1586" y="5952"/>
                </a:lnTo>
                <a:close/>
              </a:path>
              <a:path w="2540" h="8254">
                <a:moveTo>
                  <a:pt x="0" y="7891"/>
                </a:moveTo>
                <a:lnTo>
                  <a:pt x="969" y="5814"/>
                </a:lnTo>
                <a:lnTo>
                  <a:pt x="1522" y="2907"/>
                </a:lnTo>
                <a:lnTo>
                  <a:pt x="1384" y="5952"/>
                </a:lnTo>
                <a:lnTo>
                  <a:pt x="1586" y="5952"/>
                </a:lnTo>
                <a:lnTo>
                  <a:pt x="0" y="78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519333" y="5725704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692" y="8306"/>
                </a:moveTo>
                <a:lnTo>
                  <a:pt x="0" y="1245"/>
                </a:lnTo>
                <a:lnTo>
                  <a:pt x="4430" y="0"/>
                </a:lnTo>
                <a:lnTo>
                  <a:pt x="2076" y="3460"/>
                </a:lnTo>
                <a:lnTo>
                  <a:pt x="3737" y="4706"/>
                </a:lnTo>
                <a:lnTo>
                  <a:pt x="4983" y="6921"/>
                </a:lnTo>
                <a:lnTo>
                  <a:pt x="692" y="83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509780" y="5704800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3322" y="5953"/>
                </a:moveTo>
                <a:lnTo>
                  <a:pt x="712" y="1694"/>
                </a:lnTo>
                <a:lnTo>
                  <a:pt x="1522" y="0"/>
                </a:lnTo>
                <a:lnTo>
                  <a:pt x="3184" y="2907"/>
                </a:lnTo>
                <a:lnTo>
                  <a:pt x="3322" y="5953"/>
                </a:lnTo>
                <a:close/>
              </a:path>
              <a:path w="3809" h="6350">
                <a:moveTo>
                  <a:pt x="0" y="3184"/>
                </a:moveTo>
                <a:lnTo>
                  <a:pt x="692" y="1661"/>
                </a:lnTo>
                <a:lnTo>
                  <a:pt x="0" y="318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538991" y="5733595"/>
            <a:ext cx="3175" cy="8890"/>
          </a:xfrm>
          <a:custGeom>
            <a:avLst/>
            <a:gdLst/>
            <a:ahLst/>
            <a:cxnLst/>
            <a:rect l="l" t="t" r="r" b="b"/>
            <a:pathLst>
              <a:path w="3175" h="8889">
                <a:moveTo>
                  <a:pt x="2512" y="5162"/>
                </a:moveTo>
                <a:lnTo>
                  <a:pt x="969" y="3876"/>
                </a:lnTo>
                <a:lnTo>
                  <a:pt x="0" y="2491"/>
                </a:lnTo>
                <a:lnTo>
                  <a:pt x="1661" y="0"/>
                </a:lnTo>
                <a:lnTo>
                  <a:pt x="1938" y="2768"/>
                </a:lnTo>
                <a:lnTo>
                  <a:pt x="2512" y="5162"/>
                </a:lnTo>
                <a:close/>
              </a:path>
              <a:path w="3175" h="8889">
                <a:moveTo>
                  <a:pt x="2630" y="8306"/>
                </a:moveTo>
                <a:lnTo>
                  <a:pt x="2630" y="5653"/>
                </a:lnTo>
                <a:lnTo>
                  <a:pt x="2768" y="6229"/>
                </a:lnTo>
                <a:lnTo>
                  <a:pt x="2630" y="83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540652" y="5729580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0" y="4014"/>
                </a:moveTo>
                <a:lnTo>
                  <a:pt x="0" y="1661"/>
                </a:lnTo>
                <a:lnTo>
                  <a:pt x="415" y="0"/>
                </a:lnTo>
                <a:lnTo>
                  <a:pt x="2630" y="415"/>
                </a:lnTo>
                <a:lnTo>
                  <a:pt x="0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525839" y="5718505"/>
            <a:ext cx="5080" cy="8255"/>
          </a:xfrm>
          <a:custGeom>
            <a:avLst/>
            <a:gdLst/>
            <a:ahLst/>
            <a:cxnLst/>
            <a:rect l="l" t="t" r="r" b="b"/>
            <a:pathLst>
              <a:path w="5080" h="8254">
                <a:moveTo>
                  <a:pt x="0" y="7752"/>
                </a:moveTo>
                <a:lnTo>
                  <a:pt x="4153" y="138"/>
                </a:lnTo>
                <a:lnTo>
                  <a:pt x="4983" y="0"/>
                </a:lnTo>
                <a:lnTo>
                  <a:pt x="0" y="77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549928" y="5739686"/>
            <a:ext cx="3175" cy="7620"/>
          </a:xfrm>
          <a:custGeom>
            <a:avLst/>
            <a:gdLst/>
            <a:ahLst/>
            <a:cxnLst/>
            <a:rect l="l" t="t" r="r" b="b"/>
            <a:pathLst>
              <a:path w="3175" h="7620">
                <a:moveTo>
                  <a:pt x="0" y="7337"/>
                </a:moveTo>
                <a:lnTo>
                  <a:pt x="1522" y="2491"/>
                </a:lnTo>
                <a:lnTo>
                  <a:pt x="2630" y="0"/>
                </a:lnTo>
                <a:lnTo>
                  <a:pt x="0" y="73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556711" y="5741348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1522" y="9275"/>
                </a:moveTo>
                <a:lnTo>
                  <a:pt x="2491" y="6783"/>
                </a:lnTo>
                <a:lnTo>
                  <a:pt x="0" y="4014"/>
                </a:lnTo>
                <a:lnTo>
                  <a:pt x="1107" y="0"/>
                </a:lnTo>
                <a:lnTo>
                  <a:pt x="3045" y="3322"/>
                </a:lnTo>
                <a:lnTo>
                  <a:pt x="4568" y="3738"/>
                </a:lnTo>
                <a:lnTo>
                  <a:pt x="5248" y="3738"/>
                </a:lnTo>
                <a:lnTo>
                  <a:pt x="4706" y="5122"/>
                </a:lnTo>
                <a:lnTo>
                  <a:pt x="3183" y="8583"/>
                </a:lnTo>
                <a:lnTo>
                  <a:pt x="1522" y="9275"/>
                </a:lnTo>
                <a:close/>
              </a:path>
              <a:path w="6350" h="9525">
                <a:moveTo>
                  <a:pt x="5248" y="3738"/>
                </a:moveTo>
                <a:lnTo>
                  <a:pt x="4568" y="3738"/>
                </a:lnTo>
                <a:lnTo>
                  <a:pt x="5952" y="1938"/>
                </a:lnTo>
                <a:lnTo>
                  <a:pt x="5248" y="373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562664" y="5738856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5">
                <a:moveTo>
                  <a:pt x="0" y="4430"/>
                </a:moveTo>
                <a:lnTo>
                  <a:pt x="830" y="2630"/>
                </a:lnTo>
                <a:lnTo>
                  <a:pt x="1661" y="969"/>
                </a:lnTo>
                <a:lnTo>
                  <a:pt x="2353" y="0"/>
                </a:lnTo>
                <a:lnTo>
                  <a:pt x="1522" y="2215"/>
                </a:lnTo>
                <a:lnTo>
                  <a:pt x="830" y="3599"/>
                </a:lnTo>
                <a:lnTo>
                  <a:pt x="0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547574" y="5731103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2076" y="5952"/>
                </a:moveTo>
                <a:lnTo>
                  <a:pt x="553" y="4568"/>
                </a:lnTo>
                <a:lnTo>
                  <a:pt x="276" y="1245"/>
                </a:lnTo>
                <a:lnTo>
                  <a:pt x="0" y="0"/>
                </a:lnTo>
                <a:lnTo>
                  <a:pt x="968" y="0"/>
                </a:lnTo>
                <a:lnTo>
                  <a:pt x="2076" y="59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548543" y="5730965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5">
                <a:moveTo>
                  <a:pt x="0" y="0"/>
                </a:moveTo>
                <a:lnTo>
                  <a:pt x="0" y="138"/>
                </a:lnTo>
                <a:lnTo>
                  <a:pt x="2215" y="553"/>
                </a:lnTo>
                <a:lnTo>
                  <a:pt x="1938" y="415"/>
                </a:lnTo>
                <a:lnTo>
                  <a:pt x="0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536637" y="5712137"/>
            <a:ext cx="5080" cy="12065"/>
          </a:xfrm>
          <a:custGeom>
            <a:avLst/>
            <a:gdLst/>
            <a:ahLst/>
            <a:cxnLst/>
            <a:rect l="l" t="t" r="r" b="b"/>
            <a:pathLst>
              <a:path w="5080" h="12064">
                <a:moveTo>
                  <a:pt x="0" y="11905"/>
                </a:moveTo>
                <a:lnTo>
                  <a:pt x="2215" y="6921"/>
                </a:lnTo>
                <a:lnTo>
                  <a:pt x="553" y="4014"/>
                </a:lnTo>
                <a:lnTo>
                  <a:pt x="1522" y="0"/>
                </a:lnTo>
                <a:lnTo>
                  <a:pt x="4568" y="4983"/>
                </a:lnTo>
                <a:lnTo>
                  <a:pt x="1522" y="8583"/>
                </a:lnTo>
                <a:lnTo>
                  <a:pt x="0" y="1190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543144" y="5722243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4">
                <a:moveTo>
                  <a:pt x="0" y="5537"/>
                </a:moveTo>
                <a:lnTo>
                  <a:pt x="830" y="3876"/>
                </a:lnTo>
                <a:lnTo>
                  <a:pt x="276" y="1522"/>
                </a:lnTo>
                <a:lnTo>
                  <a:pt x="276" y="0"/>
                </a:lnTo>
                <a:lnTo>
                  <a:pt x="2907" y="1384"/>
                </a:lnTo>
                <a:lnTo>
                  <a:pt x="0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546051" y="572182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107" y="2353"/>
                </a:moveTo>
                <a:lnTo>
                  <a:pt x="0" y="1799"/>
                </a:lnTo>
                <a:lnTo>
                  <a:pt x="1384" y="0"/>
                </a:lnTo>
                <a:lnTo>
                  <a:pt x="1107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558649" y="5728196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0" y="5260"/>
                </a:moveTo>
                <a:lnTo>
                  <a:pt x="830" y="1938"/>
                </a:lnTo>
                <a:lnTo>
                  <a:pt x="969" y="0"/>
                </a:lnTo>
                <a:lnTo>
                  <a:pt x="2491" y="0"/>
                </a:lnTo>
                <a:lnTo>
                  <a:pt x="4014" y="692"/>
                </a:lnTo>
                <a:lnTo>
                  <a:pt x="5537" y="1799"/>
                </a:lnTo>
                <a:lnTo>
                  <a:pt x="4153" y="2215"/>
                </a:lnTo>
                <a:lnTo>
                  <a:pt x="2907" y="2491"/>
                </a:lnTo>
                <a:lnTo>
                  <a:pt x="1661" y="5122"/>
                </a:lnTo>
                <a:lnTo>
                  <a:pt x="0" y="52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584676" y="5729027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553" y="1107"/>
                </a:moveTo>
                <a:lnTo>
                  <a:pt x="0" y="0"/>
                </a:lnTo>
                <a:lnTo>
                  <a:pt x="138" y="969"/>
                </a:lnTo>
                <a:lnTo>
                  <a:pt x="553" y="110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556850" y="572598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0" y="3322"/>
                </a:moveTo>
                <a:lnTo>
                  <a:pt x="691" y="1522"/>
                </a:lnTo>
                <a:lnTo>
                  <a:pt x="1384" y="0"/>
                </a:lnTo>
                <a:lnTo>
                  <a:pt x="2491" y="1245"/>
                </a:lnTo>
                <a:lnTo>
                  <a:pt x="2768" y="2215"/>
                </a:lnTo>
                <a:lnTo>
                  <a:pt x="0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566956" y="5732764"/>
            <a:ext cx="3810" cy="5080"/>
          </a:xfrm>
          <a:custGeom>
            <a:avLst/>
            <a:gdLst/>
            <a:ahLst/>
            <a:cxnLst/>
            <a:rect l="l" t="t" r="r" b="b"/>
            <a:pathLst>
              <a:path w="3809" h="5079">
                <a:moveTo>
                  <a:pt x="2907" y="4845"/>
                </a:moveTo>
                <a:lnTo>
                  <a:pt x="415" y="1938"/>
                </a:lnTo>
                <a:lnTo>
                  <a:pt x="0" y="0"/>
                </a:lnTo>
                <a:lnTo>
                  <a:pt x="3184" y="3322"/>
                </a:lnTo>
                <a:lnTo>
                  <a:pt x="2907" y="48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555050" y="5732903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276" y="0"/>
                </a:moveTo>
                <a:lnTo>
                  <a:pt x="0" y="276"/>
                </a:lnTo>
                <a:lnTo>
                  <a:pt x="415" y="1522"/>
                </a:lnTo>
                <a:lnTo>
                  <a:pt x="415" y="968"/>
                </a:lnTo>
                <a:lnTo>
                  <a:pt x="276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554912" y="5729304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415" y="3599"/>
                </a:moveTo>
                <a:lnTo>
                  <a:pt x="0" y="1938"/>
                </a:lnTo>
                <a:lnTo>
                  <a:pt x="1938" y="0"/>
                </a:lnTo>
                <a:lnTo>
                  <a:pt x="1384" y="1245"/>
                </a:lnTo>
                <a:lnTo>
                  <a:pt x="968" y="2768"/>
                </a:lnTo>
                <a:lnTo>
                  <a:pt x="415" y="35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576421" y="5692063"/>
            <a:ext cx="12700" cy="37465"/>
          </a:xfrm>
          <a:custGeom>
            <a:avLst/>
            <a:gdLst/>
            <a:ahLst/>
            <a:cxnLst/>
            <a:rect l="l" t="t" r="r" b="b"/>
            <a:pathLst>
              <a:path w="12700" h="37464">
                <a:moveTo>
                  <a:pt x="5826" y="3442"/>
                </a:moveTo>
                <a:lnTo>
                  <a:pt x="4793" y="0"/>
                </a:lnTo>
                <a:lnTo>
                  <a:pt x="6039" y="1522"/>
                </a:lnTo>
                <a:lnTo>
                  <a:pt x="5826" y="3442"/>
                </a:lnTo>
                <a:close/>
              </a:path>
              <a:path w="12700" h="37464">
                <a:moveTo>
                  <a:pt x="12050" y="10659"/>
                </a:moveTo>
                <a:lnTo>
                  <a:pt x="4239" y="10659"/>
                </a:lnTo>
                <a:lnTo>
                  <a:pt x="6454" y="5537"/>
                </a:lnTo>
                <a:lnTo>
                  <a:pt x="6404" y="5368"/>
                </a:lnTo>
                <a:lnTo>
                  <a:pt x="8116" y="2076"/>
                </a:lnTo>
                <a:lnTo>
                  <a:pt x="12050" y="10659"/>
                </a:lnTo>
                <a:close/>
              </a:path>
              <a:path w="12700" h="37464">
                <a:moveTo>
                  <a:pt x="6316" y="5537"/>
                </a:moveTo>
                <a:lnTo>
                  <a:pt x="5762" y="4014"/>
                </a:lnTo>
                <a:lnTo>
                  <a:pt x="5826" y="3442"/>
                </a:lnTo>
                <a:lnTo>
                  <a:pt x="6404" y="5368"/>
                </a:lnTo>
                <a:lnTo>
                  <a:pt x="6316" y="5537"/>
                </a:lnTo>
                <a:close/>
              </a:path>
              <a:path w="12700" h="37464">
                <a:moveTo>
                  <a:pt x="1872" y="20190"/>
                </a:moveTo>
                <a:lnTo>
                  <a:pt x="1401" y="18602"/>
                </a:lnTo>
                <a:lnTo>
                  <a:pt x="0" y="10077"/>
                </a:lnTo>
                <a:lnTo>
                  <a:pt x="363" y="4706"/>
                </a:lnTo>
                <a:lnTo>
                  <a:pt x="4239" y="10659"/>
                </a:lnTo>
                <a:lnTo>
                  <a:pt x="12050" y="10659"/>
                </a:lnTo>
                <a:lnTo>
                  <a:pt x="12684" y="12044"/>
                </a:lnTo>
                <a:lnTo>
                  <a:pt x="7978" y="14397"/>
                </a:lnTo>
                <a:lnTo>
                  <a:pt x="6731" y="14397"/>
                </a:lnTo>
                <a:lnTo>
                  <a:pt x="3132" y="17166"/>
                </a:lnTo>
                <a:lnTo>
                  <a:pt x="1872" y="20190"/>
                </a:lnTo>
                <a:close/>
              </a:path>
              <a:path w="12700" h="37464">
                <a:moveTo>
                  <a:pt x="6767" y="15002"/>
                </a:moveTo>
                <a:lnTo>
                  <a:pt x="6731" y="14397"/>
                </a:lnTo>
                <a:lnTo>
                  <a:pt x="7978" y="14397"/>
                </a:lnTo>
                <a:lnTo>
                  <a:pt x="6767" y="15002"/>
                </a:lnTo>
                <a:close/>
              </a:path>
              <a:path w="12700" h="37464">
                <a:moveTo>
                  <a:pt x="6796" y="15495"/>
                </a:moveTo>
                <a:lnTo>
                  <a:pt x="6593" y="15089"/>
                </a:lnTo>
                <a:lnTo>
                  <a:pt x="6767" y="15002"/>
                </a:lnTo>
                <a:lnTo>
                  <a:pt x="6796" y="15495"/>
                </a:lnTo>
                <a:close/>
              </a:path>
              <a:path w="12700" h="37464">
                <a:moveTo>
                  <a:pt x="10054" y="22011"/>
                </a:moveTo>
                <a:lnTo>
                  <a:pt x="7008" y="19104"/>
                </a:lnTo>
                <a:lnTo>
                  <a:pt x="6796" y="15495"/>
                </a:lnTo>
                <a:lnTo>
                  <a:pt x="10054" y="22011"/>
                </a:lnTo>
                <a:close/>
              </a:path>
              <a:path w="12700" h="37464">
                <a:moveTo>
                  <a:pt x="2722" y="23061"/>
                </a:moveTo>
                <a:lnTo>
                  <a:pt x="1055" y="22149"/>
                </a:lnTo>
                <a:lnTo>
                  <a:pt x="1872" y="20190"/>
                </a:lnTo>
                <a:lnTo>
                  <a:pt x="2722" y="23061"/>
                </a:lnTo>
                <a:close/>
              </a:path>
              <a:path w="12700" h="37464">
                <a:moveTo>
                  <a:pt x="8254" y="36963"/>
                </a:moveTo>
                <a:lnTo>
                  <a:pt x="4257" y="28243"/>
                </a:lnTo>
                <a:lnTo>
                  <a:pt x="2722" y="23061"/>
                </a:lnTo>
                <a:lnTo>
                  <a:pt x="8392" y="26164"/>
                </a:lnTo>
                <a:lnTo>
                  <a:pt x="10608" y="29071"/>
                </a:lnTo>
                <a:lnTo>
                  <a:pt x="7562" y="32394"/>
                </a:lnTo>
                <a:lnTo>
                  <a:pt x="7839" y="34609"/>
                </a:lnTo>
                <a:lnTo>
                  <a:pt x="8254" y="369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574847" y="5728473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7198" y="8167"/>
                </a:moveTo>
                <a:lnTo>
                  <a:pt x="3737" y="3737"/>
                </a:lnTo>
                <a:lnTo>
                  <a:pt x="2076" y="1661"/>
                </a:lnTo>
                <a:lnTo>
                  <a:pt x="0" y="692"/>
                </a:lnTo>
                <a:lnTo>
                  <a:pt x="1661" y="0"/>
                </a:lnTo>
                <a:lnTo>
                  <a:pt x="1107" y="830"/>
                </a:lnTo>
                <a:lnTo>
                  <a:pt x="9967" y="1522"/>
                </a:lnTo>
                <a:lnTo>
                  <a:pt x="9967" y="5398"/>
                </a:lnTo>
                <a:lnTo>
                  <a:pt x="7198" y="816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563356" y="5714214"/>
            <a:ext cx="12065" cy="19050"/>
          </a:xfrm>
          <a:custGeom>
            <a:avLst/>
            <a:gdLst/>
            <a:ahLst/>
            <a:cxnLst/>
            <a:rect l="l" t="t" r="r" b="b"/>
            <a:pathLst>
              <a:path w="12065" h="19050">
                <a:moveTo>
                  <a:pt x="1384" y="7614"/>
                </a:moveTo>
                <a:lnTo>
                  <a:pt x="3599" y="4983"/>
                </a:lnTo>
                <a:lnTo>
                  <a:pt x="1938" y="415"/>
                </a:lnTo>
                <a:lnTo>
                  <a:pt x="6091" y="0"/>
                </a:lnTo>
                <a:lnTo>
                  <a:pt x="8553" y="6091"/>
                </a:lnTo>
                <a:lnTo>
                  <a:pt x="6645" y="6091"/>
                </a:lnTo>
                <a:lnTo>
                  <a:pt x="1384" y="7614"/>
                </a:lnTo>
                <a:close/>
              </a:path>
              <a:path w="12065" h="19050">
                <a:moveTo>
                  <a:pt x="3599" y="18550"/>
                </a:moveTo>
                <a:lnTo>
                  <a:pt x="830" y="15781"/>
                </a:lnTo>
                <a:lnTo>
                  <a:pt x="3738" y="14259"/>
                </a:lnTo>
                <a:lnTo>
                  <a:pt x="0" y="10936"/>
                </a:lnTo>
                <a:lnTo>
                  <a:pt x="6645" y="6091"/>
                </a:lnTo>
                <a:lnTo>
                  <a:pt x="8553" y="6091"/>
                </a:lnTo>
                <a:lnTo>
                  <a:pt x="8721" y="6506"/>
                </a:lnTo>
                <a:lnTo>
                  <a:pt x="4983" y="8998"/>
                </a:lnTo>
                <a:lnTo>
                  <a:pt x="3738" y="14951"/>
                </a:lnTo>
                <a:lnTo>
                  <a:pt x="3547" y="16474"/>
                </a:lnTo>
                <a:lnTo>
                  <a:pt x="3461" y="18274"/>
                </a:lnTo>
                <a:lnTo>
                  <a:pt x="3599" y="18550"/>
                </a:lnTo>
                <a:close/>
              </a:path>
              <a:path w="12065" h="19050">
                <a:moveTo>
                  <a:pt x="3461" y="18274"/>
                </a:moveTo>
                <a:lnTo>
                  <a:pt x="3460" y="17166"/>
                </a:lnTo>
                <a:lnTo>
                  <a:pt x="3738" y="16474"/>
                </a:lnTo>
                <a:lnTo>
                  <a:pt x="5953" y="16197"/>
                </a:lnTo>
                <a:lnTo>
                  <a:pt x="3738" y="14952"/>
                </a:lnTo>
                <a:lnTo>
                  <a:pt x="7351" y="14259"/>
                </a:lnTo>
                <a:lnTo>
                  <a:pt x="9690" y="14121"/>
                </a:lnTo>
                <a:lnTo>
                  <a:pt x="11490" y="14952"/>
                </a:lnTo>
                <a:lnTo>
                  <a:pt x="3461" y="1827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538576" y="5700647"/>
            <a:ext cx="7620" cy="17145"/>
          </a:xfrm>
          <a:custGeom>
            <a:avLst/>
            <a:gdLst/>
            <a:ahLst/>
            <a:cxnLst/>
            <a:rect l="l" t="t" r="r" b="b"/>
            <a:pathLst>
              <a:path w="7619" h="17145">
                <a:moveTo>
                  <a:pt x="2353" y="7198"/>
                </a:moveTo>
                <a:lnTo>
                  <a:pt x="0" y="4291"/>
                </a:lnTo>
                <a:lnTo>
                  <a:pt x="1799" y="1661"/>
                </a:lnTo>
                <a:lnTo>
                  <a:pt x="2630" y="0"/>
                </a:lnTo>
                <a:lnTo>
                  <a:pt x="2630" y="1938"/>
                </a:lnTo>
                <a:lnTo>
                  <a:pt x="1522" y="3045"/>
                </a:lnTo>
                <a:lnTo>
                  <a:pt x="2630" y="4845"/>
                </a:lnTo>
                <a:lnTo>
                  <a:pt x="5261" y="4845"/>
                </a:lnTo>
                <a:lnTo>
                  <a:pt x="5661" y="6368"/>
                </a:lnTo>
                <a:lnTo>
                  <a:pt x="2630" y="6368"/>
                </a:lnTo>
                <a:lnTo>
                  <a:pt x="2353" y="7198"/>
                </a:lnTo>
                <a:close/>
              </a:path>
              <a:path w="7619" h="17145">
                <a:moveTo>
                  <a:pt x="5261" y="4845"/>
                </a:moveTo>
                <a:lnTo>
                  <a:pt x="2630" y="4845"/>
                </a:lnTo>
                <a:lnTo>
                  <a:pt x="4568" y="2214"/>
                </a:lnTo>
                <a:lnTo>
                  <a:pt x="5261" y="4845"/>
                </a:lnTo>
                <a:close/>
              </a:path>
              <a:path w="7619" h="17145">
                <a:moveTo>
                  <a:pt x="6789" y="13969"/>
                </a:moveTo>
                <a:lnTo>
                  <a:pt x="4845" y="8444"/>
                </a:lnTo>
                <a:lnTo>
                  <a:pt x="2630" y="6368"/>
                </a:lnTo>
                <a:lnTo>
                  <a:pt x="5661" y="6368"/>
                </a:lnTo>
                <a:lnTo>
                  <a:pt x="5953" y="7475"/>
                </a:lnTo>
                <a:lnTo>
                  <a:pt x="6506" y="11213"/>
                </a:lnTo>
                <a:lnTo>
                  <a:pt x="6789" y="13969"/>
                </a:lnTo>
                <a:close/>
              </a:path>
              <a:path w="7619" h="17145">
                <a:moveTo>
                  <a:pt x="7060" y="16612"/>
                </a:moveTo>
                <a:lnTo>
                  <a:pt x="6789" y="13969"/>
                </a:lnTo>
                <a:lnTo>
                  <a:pt x="7475" y="15920"/>
                </a:lnTo>
                <a:lnTo>
                  <a:pt x="7060" y="1661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555050" y="5706461"/>
            <a:ext cx="5080" cy="8255"/>
          </a:xfrm>
          <a:custGeom>
            <a:avLst/>
            <a:gdLst/>
            <a:ahLst/>
            <a:cxnLst/>
            <a:rect l="l" t="t" r="r" b="b"/>
            <a:pathLst>
              <a:path w="5080" h="8254">
                <a:moveTo>
                  <a:pt x="3670" y="3045"/>
                </a:moveTo>
                <a:lnTo>
                  <a:pt x="2491" y="3045"/>
                </a:lnTo>
                <a:lnTo>
                  <a:pt x="2353" y="0"/>
                </a:lnTo>
                <a:lnTo>
                  <a:pt x="3670" y="3045"/>
                </a:lnTo>
                <a:close/>
              </a:path>
              <a:path w="5080" h="8254">
                <a:moveTo>
                  <a:pt x="276" y="8029"/>
                </a:moveTo>
                <a:lnTo>
                  <a:pt x="553" y="5676"/>
                </a:lnTo>
                <a:lnTo>
                  <a:pt x="0" y="1799"/>
                </a:lnTo>
                <a:lnTo>
                  <a:pt x="2491" y="3045"/>
                </a:lnTo>
                <a:lnTo>
                  <a:pt x="3670" y="3045"/>
                </a:lnTo>
                <a:lnTo>
                  <a:pt x="4568" y="5122"/>
                </a:lnTo>
                <a:lnTo>
                  <a:pt x="276" y="80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586614" y="5730411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415" y="8998"/>
                </a:moveTo>
                <a:lnTo>
                  <a:pt x="0" y="2630"/>
                </a:lnTo>
                <a:lnTo>
                  <a:pt x="2630" y="0"/>
                </a:lnTo>
                <a:lnTo>
                  <a:pt x="2214" y="2215"/>
                </a:lnTo>
                <a:lnTo>
                  <a:pt x="1661" y="4430"/>
                </a:lnTo>
                <a:lnTo>
                  <a:pt x="968" y="6783"/>
                </a:lnTo>
                <a:lnTo>
                  <a:pt x="415" y="89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595890" y="5732349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4">
                <a:moveTo>
                  <a:pt x="1384" y="5537"/>
                </a:moveTo>
                <a:lnTo>
                  <a:pt x="0" y="0"/>
                </a:lnTo>
                <a:lnTo>
                  <a:pt x="2907" y="2076"/>
                </a:lnTo>
                <a:lnTo>
                  <a:pt x="1384" y="55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1545082" y="5517906"/>
            <a:ext cx="1270" cy="3175"/>
          </a:xfrm>
          <a:custGeom>
            <a:avLst/>
            <a:gdLst/>
            <a:ahLst/>
            <a:cxnLst/>
            <a:rect l="l" t="t" r="r" b="b"/>
            <a:pathLst>
              <a:path w="1269" h="3175">
                <a:moveTo>
                  <a:pt x="553" y="2630"/>
                </a:moveTo>
                <a:lnTo>
                  <a:pt x="692" y="0"/>
                </a:lnTo>
                <a:lnTo>
                  <a:pt x="277" y="1384"/>
                </a:lnTo>
                <a:lnTo>
                  <a:pt x="0" y="2491"/>
                </a:lnTo>
                <a:lnTo>
                  <a:pt x="553" y="26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1694182" y="5580065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1522" y="7198"/>
                </a:moveTo>
                <a:lnTo>
                  <a:pt x="2353" y="5814"/>
                </a:lnTo>
                <a:lnTo>
                  <a:pt x="2215" y="4291"/>
                </a:lnTo>
                <a:lnTo>
                  <a:pt x="0" y="2629"/>
                </a:lnTo>
                <a:lnTo>
                  <a:pt x="5952" y="1107"/>
                </a:lnTo>
                <a:lnTo>
                  <a:pt x="12459" y="0"/>
                </a:lnTo>
                <a:lnTo>
                  <a:pt x="5814" y="4291"/>
                </a:lnTo>
                <a:lnTo>
                  <a:pt x="1522" y="71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607380" y="5507246"/>
            <a:ext cx="5715" cy="2540"/>
          </a:xfrm>
          <a:custGeom>
            <a:avLst/>
            <a:gdLst/>
            <a:ahLst/>
            <a:cxnLst/>
            <a:rect l="l" t="t" r="r" b="b"/>
            <a:pathLst>
              <a:path w="5715" h="2539">
                <a:moveTo>
                  <a:pt x="0" y="2353"/>
                </a:moveTo>
                <a:lnTo>
                  <a:pt x="1245" y="692"/>
                </a:lnTo>
                <a:lnTo>
                  <a:pt x="4014" y="138"/>
                </a:lnTo>
                <a:lnTo>
                  <a:pt x="5260" y="0"/>
                </a:lnTo>
                <a:lnTo>
                  <a:pt x="3599" y="692"/>
                </a:lnTo>
                <a:lnTo>
                  <a:pt x="0" y="235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1588552" y="5519291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0" y="3737"/>
                </a:moveTo>
                <a:lnTo>
                  <a:pt x="692" y="2491"/>
                </a:lnTo>
                <a:lnTo>
                  <a:pt x="2353" y="0"/>
                </a:lnTo>
                <a:lnTo>
                  <a:pt x="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1502028" y="5526490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2353" y="6230"/>
                </a:moveTo>
                <a:lnTo>
                  <a:pt x="0" y="0"/>
                </a:lnTo>
                <a:lnTo>
                  <a:pt x="1245" y="3045"/>
                </a:lnTo>
                <a:lnTo>
                  <a:pt x="2630" y="6091"/>
                </a:lnTo>
                <a:lnTo>
                  <a:pt x="2353" y="62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1644620" y="5672543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4153" y="3045"/>
                </a:moveTo>
                <a:lnTo>
                  <a:pt x="0" y="0"/>
                </a:lnTo>
                <a:lnTo>
                  <a:pt x="5260" y="1245"/>
                </a:lnTo>
                <a:lnTo>
                  <a:pt x="9275" y="1245"/>
                </a:lnTo>
                <a:lnTo>
                  <a:pt x="8444" y="2076"/>
                </a:lnTo>
                <a:lnTo>
                  <a:pt x="6921" y="2768"/>
                </a:lnTo>
                <a:lnTo>
                  <a:pt x="4153" y="30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1538853" y="5456439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0" y="3599"/>
                </a:moveTo>
                <a:lnTo>
                  <a:pt x="0" y="2353"/>
                </a:lnTo>
                <a:lnTo>
                  <a:pt x="277" y="1107"/>
                </a:lnTo>
                <a:lnTo>
                  <a:pt x="1107" y="0"/>
                </a:lnTo>
                <a:lnTo>
                  <a:pt x="1245" y="1384"/>
                </a:lnTo>
                <a:lnTo>
                  <a:pt x="830" y="2630"/>
                </a:lnTo>
                <a:lnTo>
                  <a:pt x="0" y="35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653896" y="5669913"/>
            <a:ext cx="5715" cy="4445"/>
          </a:xfrm>
          <a:custGeom>
            <a:avLst/>
            <a:gdLst/>
            <a:ahLst/>
            <a:cxnLst/>
            <a:rect l="l" t="t" r="r" b="b"/>
            <a:pathLst>
              <a:path w="5714" h="4445">
                <a:moveTo>
                  <a:pt x="2907" y="4014"/>
                </a:moveTo>
                <a:lnTo>
                  <a:pt x="0" y="3876"/>
                </a:lnTo>
                <a:lnTo>
                  <a:pt x="968" y="2907"/>
                </a:lnTo>
                <a:lnTo>
                  <a:pt x="830" y="1384"/>
                </a:lnTo>
                <a:lnTo>
                  <a:pt x="553" y="0"/>
                </a:lnTo>
                <a:lnTo>
                  <a:pt x="2215" y="0"/>
                </a:lnTo>
                <a:lnTo>
                  <a:pt x="5122" y="3322"/>
                </a:lnTo>
                <a:lnTo>
                  <a:pt x="2907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444714" y="5695386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4">
                <a:moveTo>
                  <a:pt x="1799" y="1661"/>
                </a:moveTo>
                <a:lnTo>
                  <a:pt x="415" y="969"/>
                </a:lnTo>
                <a:lnTo>
                  <a:pt x="0" y="415"/>
                </a:lnTo>
                <a:lnTo>
                  <a:pt x="276" y="0"/>
                </a:lnTo>
                <a:lnTo>
                  <a:pt x="1799" y="166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626900" y="5721551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0" y="2215"/>
                </a:moveTo>
                <a:lnTo>
                  <a:pt x="830" y="0"/>
                </a:lnTo>
                <a:lnTo>
                  <a:pt x="1107" y="830"/>
                </a:lnTo>
                <a:lnTo>
                  <a:pt x="0" y="221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606827" y="5704385"/>
            <a:ext cx="1905" cy="3810"/>
          </a:xfrm>
          <a:custGeom>
            <a:avLst/>
            <a:gdLst/>
            <a:ahLst/>
            <a:cxnLst/>
            <a:rect l="l" t="t" r="r" b="b"/>
            <a:pathLst>
              <a:path w="1905" h="3810">
                <a:moveTo>
                  <a:pt x="1522" y="3322"/>
                </a:moveTo>
                <a:lnTo>
                  <a:pt x="1186" y="2353"/>
                </a:lnTo>
                <a:lnTo>
                  <a:pt x="754" y="1384"/>
                </a:lnTo>
                <a:lnTo>
                  <a:pt x="0" y="0"/>
                </a:lnTo>
                <a:lnTo>
                  <a:pt x="830" y="1384"/>
                </a:lnTo>
                <a:lnTo>
                  <a:pt x="1245" y="2353"/>
                </a:lnTo>
                <a:lnTo>
                  <a:pt x="1522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625239" y="5724043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39">
                <a:moveTo>
                  <a:pt x="1245" y="0"/>
                </a:moveTo>
                <a:lnTo>
                  <a:pt x="0" y="969"/>
                </a:lnTo>
                <a:lnTo>
                  <a:pt x="415" y="2076"/>
                </a:lnTo>
                <a:lnTo>
                  <a:pt x="969" y="2491"/>
                </a:lnTo>
                <a:lnTo>
                  <a:pt x="1245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626900" y="5718782"/>
            <a:ext cx="2540" cy="3175"/>
          </a:xfrm>
          <a:custGeom>
            <a:avLst/>
            <a:gdLst/>
            <a:ahLst/>
            <a:cxnLst/>
            <a:rect l="l" t="t" r="r" b="b"/>
            <a:pathLst>
              <a:path w="2539" h="3175">
                <a:moveTo>
                  <a:pt x="830" y="2768"/>
                </a:moveTo>
                <a:lnTo>
                  <a:pt x="0" y="2353"/>
                </a:lnTo>
                <a:lnTo>
                  <a:pt x="1938" y="0"/>
                </a:lnTo>
                <a:lnTo>
                  <a:pt x="1384" y="1384"/>
                </a:lnTo>
                <a:lnTo>
                  <a:pt x="969" y="2215"/>
                </a:lnTo>
                <a:lnTo>
                  <a:pt x="830" y="27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454127" y="556206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39">
                <a:moveTo>
                  <a:pt x="1661" y="2215"/>
                </a:moveTo>
                <a:lnTo>
                  <a:pt x="0" y="0"/>
                </a:lnTo>
                <a:lnTo>
                  <a:pt x="692" y="0"/>
                </a:lnTo>
                <a:lnTo>
                  <a:pt x="1522" y="1522"/>
                </a:lnTo>
                <a:lnTo>
                  <a:pt x="1661" y="221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617348" y="557591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276" y="276"/>
                </a:moveTo>
                <a:lnTo>
                  <a:pt x="0" y="276"/>
                </a:lnTo>
                <a:lnTo>
                  <a:pt x="415" y="0"/>
                </a:lnTo>
                <a:lnTo>
                  <a:pt x="276" y="2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611395" y="5566083"/>
            <a:ext cx="20955" cy="10160"/>
          </a:xfrm>
          <a:custGeom>
            <a:avLst/>
            <a:gdLst/>
            <a:ahLst/>
            <a:cxnLst/>
            <a:rect l="l" t="t" r="r" b="b"/>
            <a:pathLst>
              <a:path w="20955" h="10160">
                <a:moveTo>
                  <a:pt x="0" y="8583"/>
                </a:moveTo>
                <a:lnTo>
                  <a:pt x="20627" y="0"/>
                </a:lnTo>
                <a:lnTo>
                  <a:pt x="11188" y="6506"/>
                </a:lnTo>
                <a:lnTo>
                  <a:pt x="7337" y="6506"/>
                </a:lnTo>
                <a:lnTo>
                  <a:pt x="0" y="8583"/>
                </a:lnTo>
                <a:close/>
              </a:path>
              <a:path w="20955" h="10160">
                <a:moveTo>
                  <a:pt x="6368" y="9829"/>
                </a:moveTo>
                <a:lnTo>
                  <a:pt x="7060" y="7891"/>
                </a:lnTo>
                <a:lnTo>
                  <a:pt x="7337" y="6506"/>
                </a:lnTo>
                <a:lnTo>
                  <a:pt x="11188" y="6506"/>
                </a:lnTo>
                <a:lnTo>
                  <a:pt x="6368" y="98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393492" y="5446889"/>
            <a:ext cx="302260" cy="288290"/>
          </a:xfrm>
          <a:custGeom>
            <a:avLst/>
            <a:gdLst/>
            <a:ahLst/>
            <a:cxnLst/>
            <a:rect l="l" t="t" r="r" b="b"/>
            <a:pathLst>
              <a:path w="302260" h="288289">
                <a:moveTo>
                  <a:pt x="178725" y="13970"/>
                </a:moveTo>
                <a:lnTo>
                  <a:pt x="170834" y="13970"/>
                </a:lnTo>
                <a:lnTo>
                  <a:pt x="172911" y="12700"/>
                </a:lnTo>
                <a:lnTo>
                  <a:pt x="172864" y="11430"/>
                </a:lnTo>
                <a:lnTo>
                  <a:pt x="172772" y="5080"/>
                </a:lnTo>
                <a:lnTo>
                  <a:pt x="173188" y="1270"/>
                </a:lnTo>
                <a:lnTo>
                  <a:pt x="172080" y="0"/>
                </a:lnTo>
                <a:lnTo>
                  <a:pt x="177064" y="3810"/>
                </a:lnTo>
                <a:lnTo>
                  <a:pt x="174710" y="6350"/>
                </a:lnTo>
                <a:lnTo>
                  <a:pt x="176510" y="7620"/>
                </a:lnTo>
                <a:lnTo>
                  <a:pt x="178725" y="13970"/>
                </a:lnTo>
                <a:close/>
              </a:path>
              <a:path w="302260" h="288289">
                <a:moveTo>
                  <a:pt x="170142" y="10160"/>
                </a:moveTo>
                <a:lnTo>
                  <a:pt x="160313" y="10160"/>
                </a:lnTo>
                <a:lnTo>
                  <a:pt x="163947" y="6350"/>
                </a:lnTo>
                <a:lnTo>
                  <a:pt x="167113" y="2540"/>
                </a:lnTo>
                <a:lnTo>
                  <a:pt x="169034" y="1270"/>
                </a:lnTo>
                <a:lnTo>
                  <a:pt x="171942" y="2540"/>
                </a:lnTo>
                <a:lnTo>
                  <a:pt x="170142" y="10160"/>
                </a:lnTo>
                <a:close/>
              </a:path>
              <a:path w="302260" h="288289">
                <a:moveTo>
                  <a:pt x="179740" y="17780"/>
                </a:moveTo>
                <a:lnTo>
                  <a:pt x="156713" y="17780"/>
                </a:lnTo>
                <a:lnTo>
                  <a:pt x="158651" y="15240"/>
                </a:lnTo>
                <a:lnTo>
                  <a:pt x="156990" y="7620"/>
                </a:lnTo>
                <a:lnTo>
                  <a:pt x="160313" y="10160"/>
                </a:lnTo>
                <a:lnTo>
                  <a:pt x="170142" y="10160"/>
                </a:lnTo>
                <a:lnTo>
                  <a:pt x="170834" y="13970"/>
                </a:lnTo>
                <a:lnTo>
                  <a:pt x="178725" y="13970"/>
                </a:lnTo>
                <a:lnTo>
                  <a:pt x="179740" y="17780"/>
                </a:lnTo>
                <a:close/>
              </a:path>
              <a:path w="302260" h="288289">
                <a:moveTo>
                  <a:pt x="85694" y="20320"/>
                </a:moveTo>
                <a:lnTo>
                  <a:pt x="65067" y="20320"/>
                </a:lnTo>
                <a:lnTo>
                  <a:pt x="65067" y="16510"/>
                </a:lnTo>
                <a:lnTo>
                  <a:pt x="66035" y="13970"/>
                </a:lnTo>
                <a:lnTo>
                  <a:pt x="67420" y="11430"/>
                </a:lnTo>
                <a:lnTo>
                  <a:pt x="75726" y="12700"/>
                </a:lnTo>
                <a:lnTo>
                  <a:pt x="85694" y="20320"/>
                </a:lnTo>
                <a:close/>
              </a:path>
              <a:path w="302260" h="288289">
                <a:moveTo>
                  <a:pt x="135620" y="21590"/>
                </a:moveTo>
                <a:lnTo>
                  <a:pt x="105629" y="21590"/>
                </a:lnTo>
                <a:lnTo>
                  <a:pt x="106875" y="16510"/>
                </a:lnTo>
                <a:lnTo>
                  <a:pt x="109921" y="11430"/>
                </a:lnTo>
                <a:lnTo>
                  <a:pt x="115597" y="12700"/>
                </a:lnTo>
                <a:lnTo>
                  <a:pt x="115320" y="15240"/>
                </a:lnTo>
                <a:lnTo>
                  <a:pt x="122763" y="15240"/>
                </a:lnTo>
                <a:lnTo>
                  <a:pt x="124295" y="20320"/>
                </a:lnTo>
                <a:lnTo>
                  <a:pt x="135180" y="20320"/>
                </a:lnTo>
                <a:lnTo>
                  <a:pt x="135620" y="21590"/>
                </a:lnTo>
                <a:close/>
              </a:path>
              <a:path w="302260" h="288289">
                <a:moveTo>
                  <a:pt x="153157" y="15240"/>
                </a:moveTo>
                <a:lnTo>
                  <a:pt x="145915" y="15240"/>
                </a:lnTo>
                <a:lnTo>
                  <a:pt x="148342" y="11430"/>
                </a:lnTo>
                <a:lnTo>
                  <a:pt x="151210" y="12700"/>
                </a:lnTo>
                <a:lnTo>
                  <a:pt x="153157" y="15240"/>
                </a:lnTo>
                <a:close/>
              </a:path>
              <a:path w="302260" h="288289">
                <a:moveTo>
                  <a:pt x="136501" y="24130"/>
                </a:moveTo>
                <a:lnTo>
                  <a:pt x="89293" y="24130"/>
                </a:lnTo>
                <a:lnTo>
                  <a:pt x="92754" y="13970"/>
                </a:lnTo>
                <a:lnTo>
                  <a:pt x="94969" y="12700"/>
                </a:lnTo>
                <a:lnTo>
                  <a:pt x="104799" y="16510"/>
                </a:lnTo>
                <a:lnTo>
                  <a:pt x="104799" y="17780"/>
                </a:lnTo>
                <a:lnTo>
                  <a:pt x="104106" y="20320"/>
                </a:lnTo>
                <a:lnTo>
                  <a:pt x="105629" y="21590"/>
                </a:lnTo>
                <a:lnTo>
                  <a:pt x="135620" y="21590"/>
                </a:lnTo>
                <a:lnTo>
                  <a:pt x="136501" y="24130"/>
                </a:lnTo>
                <a:close/>
              </a:path>
              <a:path w="302260" h="288289">
                <a:moveTo>
                  <a:pt x="181432" y="24130"/>
                </a:moveTo>
                <a:lnTo>
                  <a:pt x="136501" y="24130"/>
                </a:lnTo>
                <a:lnTo>
                  <a:pt x="137886" y="17780"/>
                </a:lnTo>
                <a:lnTo>
                  <a:pt x="143008" y="15240"/>
                </a:lnTo>
                <a:lnTo>
                  <a:pt x="145361" y="12700"/>
                </a:lnTo>
                <a:lnTo>
                  <a:pt x="145915" y="15240"/>
                </a:lnTo>
                <a:lnTo>
                  <a:pt x="153157" y="15240"/>
                </a:lnTo>
                <a:lnTo>
                  <a:pt x="154130" y="16510"/>
                </a:lnTo>
                <a:lnTo>
                  <a:pt x="156713" y="17780"/>
                </a:lnTo>
                <a:lnTo>
                  <a:pt x="179740" y="17780"/>
                </a:lnTo>
                <a:lnTo>
                  <a:pt x="181432" y="24130"/>
                </a:lnTo>
                <a:close/>
              </a:path>
              <a:path w="302260" h="288289">
                <a:moveTo>
                  <a:pt x="122763" y="15240"/>
                </a:moveTo>
                <a:lnTo>
                  <a:pt x="115320" y="15240"/>
                </a:lnTo>
                <a:lnTo>
                  <a:pt x="122380" y="13970"/>
                </a:lnTo>
                <a:lnTo>
                  <a:pt x="122763" y="15240"/>
                </a:lnTo>
                <a:close/>
              </a:path>
              <a:path w="302260" h="288289">
                <a:moveTo>
                  <a:pt x="135180" y="20320"/>
                </a:moveTo>
                <a:lnTo>
                  <a:pt x="124295" y="20320"/>
                </a:lnTo>
                <a:lnTo>
                  <a:pt x="128662" y="17780"/>
                </a:lnTo>
                <a:lnTo>
                  <a:pt x="133419" y="15240"/>
                </a:lnTo>
                <a:lnTo>
                  <a:pt x="135180" y="20320"/>
                </a:lnTo>
                <a:close/>
              </a:path>
              <a:path w="302260" h="288289">
                <a:moveTo>
                  <a:pt x="54960" y="55880"/>
                </a:moveTo>
                <a:lnTo>
                  <a:pt x="54545" y="54610"/>
                </a:lnTo>
                <a:lnTo>
                  <a:pt x="53991" y="52070"/>
                </a:lnTo>
                <a:lnTo>
                  <a:pt x="53160" y="46990"/>
                </a:lnTo>
                <a:lnTo>
                  <a:pt x="44023" y="38100"/>
                </a:lnTo>
                <a:lnTo>
                  <a:pt x="47346" y="33020"/>
                </a:lnTo>
                <a:lnTo>
                  <a:pt x="57314" y="26670"/>
                </a:lnTo>
                <a:lnTo>
                  <a:pt x="63544" y="25400"/>
                </a:lnTo>
                <a:lnTo>
                  <a:pt x="63682" y="16510"/>
                </a:lnTo>
                <a:lnTo>
                  <a:pt x="63959" y="19050"/>
                </a:lnTo>
                <a:lnTo>
                  <a:pt x="65067" y="20320"/>
                </a:lnTo>
                <a:lnTo>
                  <a:pt x="87563" y="20320"/>
                </a:lnTo>
                <a:lnTo>
                  <a:pt x="89293" y="24130"/>
                </a:lnTo>
                <a:lnTo>
                  <a:pt x="181432" y="24130"/>
                </a:lnTo>
                <a:lnTo>
                  <a:pt x="181771" y="25400"/>
                </a:lnTo>
                <a:lnTo>
                  <a:pt x="182740" y="30480"/>
                </a:lnTo>
                <a:lnTo>
                  <a:pt x="190839" y="30480"/>
                </a:lnTo>
                <a:lnTo>
                  <a:pt x="191600" y="31750"/>
                </a:lnTo>
                <a:lnTo>
                  <a:pt x="192431" y="34290"/>
                </a:lnTo>
                <a:lnTo>
                  <a:pt x="228361" y="34290"/>
                </a:lnTo>
                <a:lnTo>
                  <a:pt x="229827" y="35560"/>
                </a:lnTo>
                <a:lnTo>
                  <a:pt x="231745" y="40640"/>
                </a:lnTo>
                <a:lnTo>
                  <a:pt x="232069" y="41910"/>
                </a:lnTo>
                <a:lnTo>
                  <a:pt x="229532" y="41910"/>
                </a:lnTo>
                <a:lnTo>
                  <a:pt x="227733" y="45720"/>
                </a:lnTo>
                <a:lnTo>
                  <a:pt x="225518" y="49530"/>
                </a:lnTo>
                <a:lnTo>
                  <a:pt x="233132" y="49530"/>
                </a:lnTo>
                <a:lnTo>
                  <a:pt x="232440" y="50800"/>
                </a:lnTo>
                <a:lnTo>
                  <a:pt x="60498" y="50800"/>
                </a:lnTo>
                <a:lnTo>
                  <a:pt x="54960" y="55880"/>
                </a:lnTo>
                <a:close/>
              </a:path>
              <a:path w="302260" h="288289">
                <a:moveTo>
                  <a:pt x="87563" y="20320"/>
                </a:moveTo>
                <a:lnTo>
                  <a:pt x="85694" y="20320"/>
                </a:lnTo>
                <a:lnTo>
                  <a:pt x="85832" y="16510"/>
                </a:lnTo>
                <a:lnTo>
                  <a:pt x="87563" y="20320"/>
                </a:lnTo>
                <a:close/>
              </a:path>
              <a:path w="302260" h="288289">
                <a:moveTo>
                  <a:pt x="222887" y="34290"/>
                </a:moveTo>
                <a:lnTo>
                  <a:pt x="192431" y="34290"/>
                </a:lnTo>
                <a:lnTo>
                  <a:pt x="195199" y="26670"/>
                </a:lnTo>
                <a:lnTo>
                  <a:pt x="196861" y="20320"/>
                </a:lnTo>
                <a:lnTo>
                  <a:pt x="200142" y="24130"/>
                </a:lnTo>
                <a:lnTo>
                  <a:pt x="205919" y="24130"/>
                </a:lnTo>
                <a:lnTo>
                  <a:pt x="207520" y="25400"/>
                </a:lnTo>
                <a:lnTo>
                  <a:pt x="206967" y="26670"/>
                </a:lnTo>
                <a:lnTo>
                  <a:pt x="209736" y="26670"/>
                </a:lnTo>
                <a:lnTo>
                  <a:pt x="209736" y="29210"/>
                </a:lnTo>
                <a:lnTo>
                  <a:pt x="219703" y="29210"/>
                </a:lnTo>
                <a:lnTo>
                  <a:pt x="220811" y="31750"/>
                </a:lnTo>
                <a:lnTo>
                  <a:pt x="224133" y="31750"/>
                </a:lnTo>
                <a:lnTo>
                  <a:pt x="222887" y="34290"/>
                </a:lnTo>
                <a:close/>
              </a:path>
              <a:path w="302260" h="288289">
                <a:moveTo>
                  <a:pt x="190839" y="30480"/>
                </a:moveTo>
                <a:lnTo>
                  <a:pt x="182740" y="30480"/>
                </a:lnTo>
                <a:lnTo>
                  <a:pt x="184539" y="27940"/>
                </a:lnTo>
                <a:lnTo>
                  <a:pt x="183293" y="24130"/>
                </a:lnTo>
                <a:lnTo>
                  <a:pt x="186201" y="21590"/>
                </a:lnTo>
                <a:lnTo>
                  <a:pt x="188693" y="25400"/>
                </a:lnTo>
                <a:lnTo>
                  <a:pt x="190077" y="29210"/>
                </a:lnTo>
                <a:lnTo>
                  <a:pt x="190839" y="30480"/>
                </a:lnTo>
                <a:close/>
              </a:path>
              <a:path w="302260" h="288289">
                <a:moveTo>
                  <a:pt x="219703" y="29210"/>
                </a:moveTo>
                <a:lnTo>
                  <a:pt x="211951" y="29210"/>
                </a:lnTo>
                <a:lnTo>
                  <a:pt x="213058" y="27940"/>
                </a:lnTo>
                <a:lnTo>
                  <a:pt x="215689" y="24130"/>
                </a:lnTo>
                <a:lnTo>
                  <a:pt x="215827" y="21590"/>
                </a:lnTo>
                <a:lnTo>
                  <a:pt x="218873" y="25400"/>
                </a:lnTo>
                <a:lnTo>
                  <a:pt x="218596" y="26670"/>
                </a:lnTo>
                <a:lnTo>
                  <a:pt x="219703" y="29210"/>
                </a:lnTo>
                <a:close/>
              </a:path>
              <a:path w="302260" h="288289">
                <a:moveTo>
                  <a:pt x="205919" y="24130"/>
                </a:moveTo>
                <a:lnTo>
                  <a:pt x="200142" y="24130"/>
                </a:lnTo>
                <a:lnTo>
                  <a:pt x="202242" y="22860"/>
                </a:lnTo>
                <a:lnTo>
                  <a:pt x="204317" y="22860"/>
                </a:lnTo>
                <a:lnTo>
                  <a:pt x="205919" y="24130"/>
                </a:lnTo>
                <a:close/>
              </a:path>
              <a:path w="302260" h="288289">
                <a:moveTo>
                  <a:pt x="209736" y="26670"/>
                </a:moveTo>
                <a:lnTo>
                  <a:pt x="206967" y="26670"/>
                </a:lnTo>
                <a:lnTo>
                  <a:pt x="209736" y="25400"/>
                </a:lnTo>
                <a:lnTo>
                  <a:pt x="209736" y="26670"/>
                </a:lnTo>
                <a:close/>
              </a:path>
              <a:path w="302260" h="288289">
                <a:moveTo>
                  <a:pt x="211951" y="29210"/>
                </a:moveTo>
                <a:lnTo>
                  <a:pt x="209736" y="29210"/>
                </a:lnTo>
                <a:lnTo>
                  <a:pt x="211397" y="27940"/>
                </a:lnTo>
                <a:lnTo>
                  <a:pt x="211951" y="29210"/>
                </a:lnTo>
                <a:close/>
              </a:path>
              <a:path w="302260" h="288289">
                <a:moveTo>
                  <a:pt x="228361" y="34290"/>
                </a:moveTo>
                <a:lnTo>
                  <a:pt x="222887" y="34290"/>
                </a:lnTo>
                <a:lnTo>
                  <a:pt x="226896" y="33020"/>
                </a:lnTo>
                <a:lnTo>
                  <a:pt x="228361" y="34290"/>
                </a:lnTo>
                <a:close/>
              </a:path>
              <a:path w="302260" h="288289">
                <a:moveTo>
                  <a:pt x="232717" y="44450"/>
                </a:moveTo>
                <a:lnTo>
                  <a:pt x="229532" y="41910"/>
                </a:lnTo>
                <a:lnTo>
                  <a:pt x="232069" y="41910"/>
                </a:lnTo>
                <a:lnTo>
                  <a:pt x="232717" y="44450"/>
                </a:lnTo>
                <a:close/>
              </a:path>
              <a:path w="302260" h="288289">
                <a:moveTo>
                  <a:pt x="233132" y="49530"/>
                </a:moveTo>
                <a:lnTo>
                  <a:pt x="225518" y="49530"/>
                </a:lnTo>
                <a:lnTo>
                  <a:pt x="232163" y="45720"/>
                </a:lnTo>
                <a:lnTo>
                  <a:pt x="233824" y="48260"/>
                </a:lnTo>
                <a:lnTo>
                  <a:pt x="233132" y="49530"/>
                </a:lnTo>
                <a:close/>
              </a:path>
              <a:path w="302260" h="288289">
                <a:moveTo>
                  <a:pt x="244761" y="53340"/>
                </a:moveTo>
                <a:lnTo>
                  <a:pt x="231055" y="53340"/>
                </a:lnTo>
                <a:lnTo>
                  <a:pt x="235762" y="50800"/>
                </a:lnTo>
                <a:lnTo>
                  <a:pt x="240607" y="46990"/>
                </a:lnTo>
                <a:lnTo>
                  <a:pt x="244899" y="45720"/>
                </a:lnTo>
                <a:lnTo>
                  <a:pt x="252651" y="45720"/>
                </a:lnTo>
                <a:lnTo>
                  <a:pt x="254313" y="46990"/>
                </a:lnTo>
                <a:lnTo>
                  <a:pt x="251544" y="46990"/>
                </a:lnTo>
                <a:lnTo>
                  <a:pt x="249883" y="49530"/>
                </a:lnTo>
                <a:lnTo>
                  <a:pt x="248221" y="50800"/>
                </a:lnTo>
                <a:lnTo>
                  <a:pt x="247806" y="50800"/>
                </a:lnTo>
                <a:lnTo>
                  <a:pt x="244761" y="53340"/>
                </a:lnTo>
                <a:close/>
              </a:path>
              <a:path w="302260" h="288289">
                <a:moveTo>
                  <a:pt x="254867" y="48260"/>
                </a:moveTo>
                <a:lnTo>
                  <a:pt x="253205" y="48260"/>
                </a:lnTo>
                <a:lnTo>
                  <a:pt x="251544" y="46990"/>
                </a:lnTo>
                <a:lnTo>
                  <a:pt x="254313" y="46990"/>
                </a:lnTo>
                <a:lnTo>
                  <a:pt x="254867" y="48260"/>
                </a:lnTo>
                <a:close/>
              </a:path>
              <a:path w="302260" h="288289">
                <a:moveTo>
                  <a:pt x="114489" y="80010"/>
                </a:moveTo>
                <a:lnTo>
                  <a:pt x="113797" y="77470"/>
                </a:lnTo>
                <a:lnTo>
                  <a:pt x="114905" y="66040"/>
                </a:lnTo>
                <a:lnTo>
                  <a:pt x="68527" y="66040"/>
                </a:lnTo>
                <a:lnTo>
                  <a:pt x="68527" y="63500"/>
                </a:lnTo>
                <a:lnTo>
                  <a:pt x="63543" y="63500"/>
                </a:lnTo>
                <a:lnTo>
                  <a:pt x="60498" y="50800"/>
                </a:lnTo>
                <a:lnTo>
                  <a:pt x="232440" y="50800"/>
                </a:lnTo>
                <a:lnTo>
                  <a:pt x="231055" y="53340"/>
                </a:lnTo>
                <a:lnTo>
                  <a:pt x="219564" y="53340"/>
                </a:lnTo>
                <a:lnTo>
                  <a:pt x="218872" y="54610"/>
                </a:lnTo>
                <a:lnTo>
                  <a:pt x="193814" y="54610"/>
                </a:lnTo>
                <a:lnTo>
                  <a:pt x="191322" y="59690"/>
                </a:lnTo>
                <a:lnTo>
                  <a:pt x="189800" y="60960"/>
                </a:lnTo>
                <a:lnTo>
                  <a:pt x="156020" y="60960"/>
                </a:lnTo>
                <a:lnTo>
                  <a:pt x="155051" y="62230"/>
                </a:lnTo>
                <a:lnTo>
                  <a:pt x="154082" y="64770"/>
                </a:lnTo>
                <a:lnTo>
                  <a:pt x="120304" y="64770"/>
                </a:lnTo>
                <a:lnTo>
                  <a:pt x="116566" y="74930"/>
                </a:lnTo>
                <a:lnTo>
                  <a:pt x="114489" y="80010"/>
                </a:lnTo>
                <a:close/>
              </a:path>
              <a:path w="302260" h="288289">
                <a:moveTo>
                  <a:pt x="250160" y="52070"/>
                </a:moveTo>
                <a:lnTo>
                  <a:pt x="247806" y="50800"/>
                </a:lnTo>
                <a:lnTo>
                  <a:pt x="251821" y="50800"/>
                </a:lnTo>
                <a:lnTo>
                  <a:pt x="250160" y="52070"/>
                </a:lnTo>
                <a:close/>
              </a:path>
              <a:path w="302260" h="288289">
                <a:moveTo>
                  <a:pt x="249235" y="66040"/>
                </a:moveTo>
                <a:lnTo>
                  <a:pt x="210289" y="66040"/>
                </a:lnTo>
                <a:lnTo>
                  <a:pt x="214719" y="64770"/>
                </a:lnTo>
                <a:lnTo>
                  <a:pt x="219564" y="62230"/>
                </a:lnTo>
                <a:lnTo>
                  <a:pt x="221364" y="59690"/>
                </a:lnTo>
                <a:lnTo>
                  <a:pt x="219149" y="59690"/>
                </a:lnTo>
                <a:lnTo>
                  <a:pt x="222610" y="58420"/>
                </a:lnTo>
                <a:lnTo>
                  <a:pt x="225379" y="57150"/>
                </a:lnTo>
                <a:lnTo>
                  <a:pt x="226209" y="55880"/>
                </a:lnTo>
                <a:lnTo>
                  <a:pt x="224548" y="54610"/>
                </a:lnTo>
                <a:lnTo>
                  <a:pt x="222887" y="54610"/>
                </a:lnTo>
                <a:lnTo>
                  <a:pt x="219564" y="53340"/>
                </a:lnTo>
                <a:lnTo>
                  <a:pt x="249943" y="53340"/>
                </a:lnTo>
                <a:lnTo>
                  <a:pt x="251233" y="55880"/>
                </a:lnTo>
                <a:lnTo>
                  <a:pt x="251535" y="58420"/>
                </a:lnTo>
                <a:lnTo>
                  <a:pt x="253759" y="60960"/>
                </a:lnTo>
                <a:lnTo>
                  <a:pt x="250298" y="60960"/>
                </a:lnTo>
                <a:lnTo>
                  <a:pt x="249052" y="63500"/>
                </a:lnTo>
                <a:lnTo>
                  <a:pt x="246006" y="64770"/>
                </a:lnTo>
                <a:lnTo>
                  <a:pt x="249850" y="64770"/>
                </a:lnTo>
                <a:lnTo>
                  <a:pt x="249235" y="66040"/>
                </a:lnTo>
                <a:close/>
              </a:path>
              <a:path w="302260" h="288289">
                <a:moveTo>
                  <a:pt x="188969" y="71120"/>
                </a:moveTo>
                <a:lnTo>
                  <a:pt x="191461" y="64770"/>
                </a:lnTo>
                <a:lnTo>
                  <a:pt x="192845" y="59690"/>
                </a:lnTo>
                <a:lnTo>
                  <a:pt x="193676" y="57150"/>
                </a:lnTo>
                <a:lnTo>
                  <a:pt x="193814" y="54610"/>
                </a:lnTo>
                <a:lnTo>
                  <a:pt x="218872" y="54610"/>
                </a:lnTo>
                <a:lnTo>
                  <a:pt x="217210" y="57150"/>
                </a:lnTo>
                <a:lnTo>
                  <a:pt x="215134" y="60960"/>
                </a:lnTo>
                <a:lnTo>
                  <a:pt x="208350" y="62230"/>
                </a:lnTo>
                <a:lnTo>
                  <a:pt x="201567" y="66040"/>
                </a:lnTo>
                <a:lnTo>
                  <a:pt x="193537" y="66040"/>
                </a:lnTo>
                <a:lnTo>
                  <a:pt x="188969" y="71120"/>
                </a:lnTo>
                <a:close/>
              </a:path>
              <a:path w="302260" h="288289">
                <a:moveTo>
                  <a:pt x="59113" y="62230"/>
                </a:moveTo>
                <a:lnTo>
                  <a:pt x="49247" y="62230"/>
                </a:lnTo>
                <a:lnTo>
                  <a:pt x="51690" y="60960"/>
                </a:lnTo>
                <a:lnTo>
                  <a:pt x="54729" y="58420"/>
                </a:lnTo>
                <a:lnTo>
                  <a:pt x="60636" y="60960"/>
                </a:lnTo>
                <a:lnTo>
                  <a:pt x="59252" y="60960"/>
                </a:lnTo>
                <a:lnTo>
                  <a:pt x="59113" y="62230"/>
                </a:lnTo>
                <a:close/>
              </a:path>
              <a:path w="302260" h="288289">
                <a:moveTo>
                  <a:pt x="87678" y="95250"/>
                </a:moveTo>
                <a:lnTo>
                  <a:pt x="28241" y="95250"/>
                </a:lnTo>
                <a:lnTo>
                  <a:pt x="30733" y="92710"/>
                </a:lnTo>
                <a:lnTo>
                  <a:pt x="21319" y="88900"/>
                </a:lnTo>
                <a:lnTo>
                  <a:pt x="26831" y="81280"/>
                </a:lnTo>
                <a:lnTo>
                  <a:pt x="33433" y="74930"/>
                </a:lnTo>
                <a:lnTo>
                  <a:pt x="39931" y="68580"/>
                </a:lnTo>
                <a:lnTo>
                  <a:pt x="45131" y="60960"/>
                </a:lnTo>
                <a:lnTo>
                  <a:pt x="49247" y="62230"/>
                </a:lnTo>
                <a:lnTo>
                  <a:pt x="59113" y="62230"/>
                </a:lnTo>
                <a:lnTo>
                  <a:pt x="58836" y="64770"/>
                </a:lnTo>
                <a:lnTo>
                  <a:pt x="68527" y="66040"/>
                </a:lnTo>
                <a:lnTo>
                  <a:pt x="114905" y="66040"/>
                </a:lnTo>
                <a:lnTo>
                  <a:pt x="111693" y="71120"/>
                </a:lnTo>
                <a:lnTo>
                  <a:pt x="89432" y="71120"/>
                </a:lnTo>
                <a:lnTo>
                  <a:pt x="88601" y="73660"/>
                </a:lnTo>
                <a:lnTo>
                  <a:pt x="92858" y="77470"/>
                </a:lnTo>
                <a:lnTo>
                  <a:pt x="85832" y="77470"/>
                </a:lnTo>
                <a:lnTo>
                  <a:pt x="84314" y="80010"/>
                </a:lnTo>
                <a:lnTo>
                  <a:pt x="87597" y="82550"/>
                </a:lnTo>
                <a:lnTo>
                  <a:pt x="90933" y="85090"/>
                </a:lnTo>
                <a:lnTo>
                  <a:pt x="83894" y="85090"/>
                </a:lnTo>
                <a:lnTo>
                  <a:pt x="84725" y="88900"/>
                </a:lnTo>
                <a:lnTo>
                  <a:pt x="90373" y="92710"/>
                </a:lnTo>
                <a:lnTo>
                  <a:pt x="86109" y="92710"/>
                </a:lnTo>
                <a:lnTo>
                  <a:pt x="87678" y="95250"/>
                </a:lnTo>
                <a:close/>
              </a:path>
              <a:path w="302260" h="288289">
                <a:moveTo>
                  <a:pt x="157113" y="62965"/>
                </a:moveTo>
                <a:lnTo>
                  <a:pt x="156020" y="60960"/>
                </a:lnTo>
                <a:lnTo>
                  <a:pt x="158789" y="60960"/>
                </a:lnTo>
                <a:lnTo>
                  <a:pt x="157113" y="62965"/>
                </a:lnTo>
                <a:close/>
              </a:path>
              <a:path w="302260" h="288289">
                <a:moveTo>
                  <a:pt x="157009" y="77470"/>
                </a:moveTo>
                <a:lnTo>
                  <a:pt x="155190" y="69850"/>
                </a:lnTo>
                <a:lnTo>
                  <a:pt x="157543" y="69850"/>
                </a:lnTo>
                <a:lnTo>
                  <a:pt x="160174" y="66040"/>
                </a:lnTo>
                <a:lnTo>
                  <a:pt x="158789" y="60960"/>
                </a:lnTo>
                <a:lnTo>
                  <a:pt x="189800" y="60960"/>
                </a:lnTo>
                <a:lnTo>
                  <a:pt x="188277" y="62230"/>
                </a:lnTo>
                <a:lnTo>
                  <a:pt x="187308" y="64770"/>
                </a:lnTo>
                <a:lnTo>
                  <a:pt x="163496" y="64770"/>
                </a:lnTo>
                <a:lnTo>
                  <a:pt x="162527" y="72390"/>
                </a:lnTo>
                <a:lnTo>
                  <a:pt x="160699" y="72390"/>
                </a:lnTo>
                <a:lnTo>
                  <a:pt x="158530" y="76200"/>
                </a:lnTo>
                <a:lnTo>
                  <a:pt x="157009" y="77470"/>
                </a:lnTo>
                <a:close/>
              </a:path>
              <a:path w="302260" h="288289">
                <a:moveTo>
                  <a:pt x="194922" y="77470"/>
                </a:moveTo>
                <a:lnTo>
                  <a:pt x="202536" y="71120"/>
                </a:lnTo>
                <a:lnTo>
                  <a:pt x="200044" y="71120"/>
                </a:lnTo>
                <a:lnTo>
                  <a:pt x="204059" y="67310"/>
                </a:lnTo>
                <a:lnTo>
                  <a:pt x="209043" y="64770"/>
                </a:lnTo>
                <a:lnTo>
                  <a:pt x="213888" y="62230"/>
                </a:lnTo>
                <a:lnTo>
                  <a:pt x="211397" y="64770"/>
                </a:lnTo>
                <a:lnTo>
                  <a:pt x="210289" y="66040"/>
                </a:lnTo>
                <a:lnTo>
                  <a:pt x="249235" y="66040"/>
                </a:lnTo>
                <a:lnTo>
                  <a:pt x="248620" y="67310"/>
                </a:lnTo>
                <a:lnTo>
                  <a:pt x="247778" y="69850"/>
                </a:lnTo>
                <a:lnTo>
                  <a:pt x="207520" y="69850"/>
                </a:lnTo>
                <a:lnTo>
                  <a:pt x="205858" y="72390"/>
                </a:lnTo>
                <a:lnTo>
                  <a:pt x="205305" y="73660"/>
                </a:lnTo>
                <a:lnTo>
                  <a:pt x="252842" y="73660"/>
                </a:lnTo>
                <a:lnTo>
                  <a:pt x="252851" y="74930"/>
                </a:lnTo>
                <a:lnTo>
                  <a:pt x="253388" y="76200"/>
                </a:lnTo>
                <a:lnTo>
                  <a:pt x="198106" y="76200"/>
                </a:lnTo>
                <a:lnTo>
                  <a:pt x="194922" y="77470"/>
                </a:lnTo>
                <a:close/>
              </a:path>
              <a:path w="302260" h="288289">
                <a:moveTo>
                  <a:pt x="157405" y="63500"/>
                </a:moveTo>
                <a:lnTo>
                  <a:pt x="156667" y="63500"/>
                </a:lnTo>
                <a:lnTo>
                  <a:pt x="157113" y="62965"/>
                </a:lnTo>
                <a:lnTo>
                  <a:pt x="157405" y="63500"/>
                </a:lnTo>
                <a:close/>
              </a:path>
              <a:path w="302260" h="288289">
                <a:moveTo>
                  <a:pt x="155605" y="64770"/>
                </a:moveTo>
                <a:lnTo>
                  <a:pt x="155190" y="63500"/>
                </a:lnTo>
                <a:lnTo>
                  <a:pt x="156667" y="63500"/>
                </a:lnTo>
                <a:lnTo>
                  <a:pt x="155605" y="64770"/>
                </a:lnTo>
                <a:close/>
              </a:path>
              <a:path w="302260" h="288289">
                <a:moveTo>
                  <a:pt x="121313" y="88900"/>
                </a:moveTo>
                <a:lnTo>
                  <a:pt x="120164" y="88900"/>
                </a:lnTo>
                <a:lnTo>
                  <a:pt x="123764" y="80010"/>
                </a:lnTo>
                <a:lnTo>
                  <a:pt x="120718" y="74930"/>
                </a:lnTo>
                <a:lnTo>
                  <a:pt x="122934" y="74930"/>
                </a:lnTo>
                <a:lnTo>
                  <a:pt x="124319" y="73660"/>
                </a:lnTo>
                <a:lnTo>
                  <a:pt x="120304" y="64770"/>
                </a:lnTo>
                <a:lnTo>
                  <a:pt x="154082" y="64770"/>
                </a:lnTo>
                <a:lnTo>
                  <a:pt x="153598" y="66040"/>
                </a:lnTo>
                <a:lnTo>
                  <a:pt x="141069" y="66040"/>
                </a:lnTo>
                <a:lnTo>
                  <a:pt x="138279" y="68580"/>
                </a:lnTo>
                <a:lnTo>
                  <a:pt x="137101" y="72390"/>
                </a:lnTo>
                <a:lnTo>
                  <a:pt x="132486" y="72390"/>
                </a:lnTo>
                <a:lnTo>
                  <a:pt x="130465" y="81280"/>
                </a:lnTo>
                <a:lnTo>
                  <a:pt x="122323" y="85090"/>
                </a:lnTo>
                <a:lnTo>
                  <a:pt x="121313" y="88900"/>
                </a:lnTo>
                <a:close/>
              </a:path>
              <a:path w="302260" h="288289">
                <a:moveTo>
                  <a:pt x="165248" y="70699"/>
                </a:moveTo>
                <a:lnTo>
                  <a:pt x="165711" y="69850"/>
                </a:lnTo>
                <a:lnTo>
                  <a:pt x="164327" y="67310"/>
                </a:lnTo>
                <a:lnTo>
                  <a:pt x="163496" y="64770"/>
                </a:lnTo>
                <a:lnTo>
                  <a:pt x="187308" y="64770"/>
                </a:lnTo>
                <a:lnTo>
                  <a:pt x="186823" y="66040"/>
                </a:lnTo>
                <a:lnTo>
                  <a:pt x="184539" y="66040"/>
                </a:lnTo>
                <a:lnTo>
                  <a:pt x="182393" y="68580"/>
                </a:lnTo>
                <a:lnTo>
                  <a:pt x="170141" y="68580"/>
                </a:lnTo>
                <a:lnTo>
                  <a:pt x="169495" y="69850"/>
                </a:lnTo>
                <a:lnTo>
                  <a:pt x="165850" y="69850"/>
                </a:lnTo>
                <a:lnTo>
                  <a:pt x="165248" y="70699"/>
                </a:lnTo>
                <a:close/>
              </a:path>
              <a:path w="302260" h="288289">
                <a:moveTo>
                  <a:pt x="142869" y="72390"/>
                </a:moveTo>
                <a:lnTo>
                  <a:pt x="143976" y="69850"/>
                </a:lnTo>
                <a:lnTo>
                  <a:pt x="142869" y="67310"/>
                </a:lnTo>
                <a:lnTo>
                  <a:pt x="141069" y="66040"/>
                </a:lnTo>
                <a:lnTo>
                  <a:pt x="153598" y="66040"/>
                </a:lnTo>
                <a:lnTo>
                  <a:pt x="153113" y="67310"/>
                </a:lnTo>
                <a:lnTo>
                  <a:pt x="152698" y="68580"/>
                </a:lnTo>
                <a:lnTo>
                  <a:pt x="146745" y="68580"/>
                </a:lnTo>
                <a:lnTo>
                  <a:pt x="142869" y="72390"/>
                </a:lnTo>
                <a:close/>
              </a:path>
              <a:path w="302260" h="288289">
                <a:moveTo>
                  <a:pt x="184539" y="68580"/>
                </a:moveTo>
                <a:lnTo>
                  <a:pt x="184539" y="66040"/>
                </a:lnTo>
                <a:lnTo>
                  <a:pt x="186823" y="66040"/>
                </a:lnTo>
                <a:lnTo>
                  <a:pt x="186339" y="67310"/>
                </a:lnTo>
                <a:lnTo>
                  <a:pt x="185646" y="67310"/>
                </a:lnTo>
                <a:lnTo>
                  <a:pt x="184539" y="68580"/>
                </a:lnTo>
                <a:close/>
              </a:path>
              <a:path w="302260" h="288289">
                <a:moveTo>
                  <a:pt x="187861" y="73660"/>
                </a:moveTo>
                <a:lnTo>
                  <a:pt x="189938" y="71120"/>
                </a:lnTo>
                <a:lnTo>
                  <a:pt x="192153" y="68580"/>
                </a:lnTo>
                <a:lnTo>
                  <a:pt x="193537" y="66040"/>
                </a:lnTo>
                <a:lnTo>
                  <a:pt x="200598" y="66040"/>
                </a:lnTo>
                <a:lnTo>
                  <a:pt x="194264" y="69850"/>
                </a:lnTo>
                <a:lnTo>
                  <a:pt x="193814" y="69850"/>
                </a:lnTo>
                <a:lnTo>
                  <a:pt x="187861" y="73660"/>
                </a:lnTo>
                <a:close/>
              </a:path>
              <a:path w="302260" h="288289">
                <a:moveTo>
                  <a:pt x="197414" y="72390"/>
                </a:moveTo>
                <a:lnTo>
                  <a:pt x="198244" y="69850"/>
                </a:lnTo>
                <a:lnTo>
                  <a:pt x="198937" y="68580"/>
                </a:lnTo>
                <a:lnTo>
                  <a:pt x="200598" y="66040"/>
                </a:lnTo>
                <a:lnTo>
                  <a:pt x="201567" y="66040"/>
                </a:lnTo>
                <a:lnTo>
                  <a:pt x="197414" y="72390"/>
                </a:lnTo>
                <a:close/>
              </a:path>
              <a:path w="302260" h="288289">
                <a:moveTo>
                  <a:pt x="252842" y="73660"/>
                </a:moveTo>
                <a:lnTo>
                  <a:pt x="205305" y="73660"/>
                </a:lnTo>
                <a:lnTo>
                  <a:pt x="207381" y="72390"/>
                </a:lnTo>
                <a:lnTo>
                  <a:pt x="208489" y="71120"/>
                </a:lnTo>
                <a:lnTo>
                  <a:pt x="208212" y="69850"/>
                </a:lnTo>
                <a:lnTo>
                  <a:pt x="247778" y="69850"/>
                </a:lnTo>
                <a:lnTo>
                  <a:pt x="252790" y="66040"/>
                </a:lnTo>
                <a:lnTo>
                  <a:pt x="252842" y="73660"/>
                </a:lnTo>
                <a:close/>
              </a:path>
              <a:path w="302260" h="288289">
                <a:moveTo>
                  <a:pt x="184124" y="71120"/>
                </a:moveTo>
                <a:lnTo>
                  <a:pt x="185646" y="67310"/>
                </a:lnTo>
                <a:lnTo>
                  <a:pt x="186339" y="67310"/>
                </a:lnTo>
                <a:lnTo>
                  <a:pt x="184124" y="71120"/>
                </a:lnTo>
                <a:close/>
              </a:path>
              <a:path w="302260" h="288289">
                <a:moveTo>
                  <a:pt x="146468" y="71120"/>
                </a:moveTo>
                <a:lnTo>
                  <a:pt x="146745" y="68580"/>
                </a:lnTo>
                <a:lnTo>
                  <a:pt x="152698" y="68580"/>
                </a:lnTo>
                <a:lnTo>
                  <a:pt x="152283" y="69850"/>
                </a:lnTo>
                <a:lnTo>
                  <a:pt x="146468" y="71120"/>
                </a:lnTo>
                <a:close/>
              </a:path>
              <a:path w="302260" h="288289">
                <a:moveTo>
                  <a:pt x="170003" y="74930"/>
                </a:moveTo>
                <a:lnTo>
                  <a:pt x="170141" y="68580"/>
                </a:lnTo>
                <a:lnTo>
                  <a:pt x="182393" y="68580"/>
                </a:lnTo>
                <a:lnTo>
                  <a:pt x="180247" y="71120"/>
                </a:lnTo>
                <a:lnTo>
                  <a:pt x="175541" y="71120"/>
                </a:lnTo>
                <a:lnTo>
                  <a:pt x="174987" y="73660"/>
                </a:lnTo>
                <a:lnTo>
                  <a:pt x="172218" y="73660"/>
                </a:lnTo>
                <a:lnTo>
                  <a:pt x="170003" y="74930"/>
                </a:lnTo>
                <a:close/>
              </a:path>
              <a:path w="302260" h="288289">
                <a:moveTo>
                  <a:pt x="183487" y="70417"/>
                </a:moveTo>
                <a:lnTo>
                  <a:pt x="184539" y="68580"/>
                </a:lnTo>
                <a:lnTo>
                  <a:pt x="184539" y="69850"/>
                </a:lnTo>
                <a:lnTo>
                  <a:pt x="183487" y="70417"/>
                </a:lnTo>
                <a:close/>
              </a:path>
              <a:path w="302260" h="288289">
                <a:moveTo>
                  <a:pt x="168203" y="72390"/>
                </a:moveTo>
                <a:lnTo>
                  <a:pt x="166819" y="71120"/>
                </a:lnTo>
                <a:lnTo>
                  <a:pt x="165850" y="69850"/>
                </a:lnTo>
                <a:lnTo>
                  <a:pt x="169495" y="69850"/>
                </a:lnTo>
                <a:lnTo>
                  <a:pt x="168203" y="72390"/>
                </a:lnTo>
                <a:close/>
              </a:path>
              <a:path w="302260" h="288289">
                <a:moveTo>
                  <a:pt x="192153" y="71120"/>
                </a:moveTo>
                <a:lnTo>
                  <a:pt x="193814" y="69850"/>
                </a:lnTo>
                <a:lnTo>
                  <a:pt x="194264" y="69850"/>
                </a:lnTo>
                <a:lnTo>
                  <a:pt x="192153" y="71120"/>
                </a:lnTo>
                <a:close/>
              </a:path>
              <a:path w="302260" h="288289">
                <a:moveTo>
                  <a:pt x="181632" y="73660"/>
                </a:moveTo>
                <a:lnTo>
                  <a:pt x="182186" y="71120"/>
                </a:lnTo>
                <a:lnTo>
                  <a:pt x="183487" y="70417"/>
                </a:lnTo>
                <a:lnTo>
                  <a:pt x="181632" y="73660"/>
                </a:lnTo>
                <a:close/>
              </a:path>
              <a:path w="302260" h="288289">
                <a:moveTo>
                  <a:pt x="163548" y="75271"/>
                </a:moveTo>
                <a:lnTo>
                  <a:pt x="162939" y="74655"/>
                </a:lnTo>
                <a:lnTo>
                  <a:pt x="162838" y="74100"/>
                </a:lnTo>
                <a:lnTo>
                  <a:pt x="165248" y="70699"/>
                </a:lnTo>
                <a:lnTo>
                  <a:pt x="165019" y="71120"/>
                </a:lnTo>
                <a:lnTo>
                  <a:pt x="163548" y="75271"/>
                </a:lnTo>
                <a:close/>
              </a:path>
              <a:path w="302260" h="288289">
                <a:moveTo>
                  <a:pt x="94001" y="76200"/>
                </a:moveTo>
                <a:lnTo>
                  <a:pt x="93031" y="73660"/>
                </a:lnTo>
                <a:lnTo>
                  <a:pt x="89432" y="71120"/>
                </a:lnTo>
                <a:lnTo>
                  <a:pt x="95800" y="71120"/>
                </a:lnTo>
                <a:lnTo>
                  <a:pt x="97303" y="73660"/>
                </a:lnTo>
                <a:lnTo>
                  <a:pt x="94277" y="73660"/>
                </a:lnTo>
                <a:lnTo>
                  <a:pt x="94001" y="76200"/>
                </a:lnTo>
                <a:close/>
              </a:path>
              <a:path w="302260" h="288289">
                <a:moveTo>
                  <a:pt x="100092" y="76200"/>
                </a:moveTo>
                <a:lnTo>
                  <a:pt x="98846" y="74930"/>
                </a:lnTo>
                <a:lnTo>
                  <a:pt x="97738" y="72390"/>
                </a:lnTo>
                <a:lnTo>
                  <a:pt x="95800" y="71120"/>
                </a:lnTo>
                <a:lnTo>
                  <a:pt x="98015" y="71120"/>
                </a:lnTo>
                <a:lnTo>
                  <a:pt x="100092" y="76200"/>
                </a:lnTo>
                <a:close/>
              </a:path>
              <a:path w="302260" h="288289">
                <a:moveTo>
                  <a:pt x="106598" y="83820"/>
                </a:moveTo>
                <a:lnTo>
                  <a:pt x="105076" y="81280"/>
                </a:lnTo>
                <a:lnTo>
                  <a:pt x="101476" y="76200"/>
                </a:lnTo>
                <a:lnTo>
                  <a:pt x="98015" y="71120"/>
                </a:lnTo>
                <a:lnTo>
                  <a:pt x="111693" y="71120"/>
                </a:lnTo>
                <a:lnTo>
                  <a:pt x="110890" y="72390"/>
                </a:lnTo>
                <a:lnTo>
                  <a:pt x="111755" y="74930"/>
                </a:lnTo>
                <a:lnTo>
                  <a:pt x="105768" y="74930"/>
                </a:lnTo>
                <a:lnTo>
                  <a:pt x="106543" y="77470"/>
                </a:lnTo>
                <a:lnTo>
                  <a:pt x="103414" y="77470"/>
                </a:lnTo>
                <a:lnTo>
                  <a:pt x="106598" y="83820"/>
                </a:lnTo>
                <a:close/>
              </a:path>
              <a:path w="302260" h="288289">
                <a:moveTo>
                  <a:pt x="178863" y="74930"/>
                </a:moveTo>
                <a:lnTo>
                  <a:pt x="178032" y="72390"/>
                </a:lnTo>
                <a:lnTo>
                  <a:pt x="176786" y="72390"/>
                </a:lnTo>
                <a:lnTo>
                  <a:pt x="175541" y="71120"/>
                </a:lnTo>
                <a:lnTo>
                  <a:pt x="180247" y="71120"/>
                </a:lnTo>
                <a:lnTo>
                  <a:pt x="179786" y="72390"/>
                </a:lnTo>
                <a:lnTo>
                  <a:pt x="178032" y="72390"/>
                </a:lnTo>
                <a:lnTo>
                  <a:pt x="176688" y="73212"/>
                </a:lnTo>
                <a:lnTo>
                  <a:pt x="179487" y="73212"/>
                </a:lnTo>
                <a:lnTo>
                  <a:pt x="178863" y="74930"/>
                </a:lnTo>
                <a:close/>
              </a:path>
              <a:path w="302260" h="288289">
                <a:moveTo>
                  <a:pt x="198798" y="73660"/>
                </a:moveTo>
                <a:lnTo>
                  <a:pt x="201290" y="71120"/>
                </a:lnTo>
                <a:lnTo>
                  <a:pt x="202536" y="71120"/>
                </a:lnTo>
                <a:lnTo>
                  <a:pt x="200460" y="72390"/>
                </a:lnTo>
                <a:lnTo>
                  <a:pt x="198798" y="73660"/>
                </a:lnTo>
                <a:close/>
              </a:path>
              <a:path w="302260" h="288289">
                <a:moveTo>
                  <a:pt x="135345" y="78740"/>
                </a:moveTo>
                <a:lnTo>
                  <a:pt x="133178" y="77470"/>
                </a:lnTo>
                <a:lnTo>
                  <a:pt x="134424" y="76200"/>
                </a:lnTo>
                <a:lnTo>
                  <a:pt x="132486" y="72390"/>
                </a:lnTo>
                <a:lnTo>
                  <a:pt x="137101" y="72390"/>
                </a:lnTo>
                <a:lnTo>
                  <a:pt x="136708" y="73660"/>
                </a:lnTo>
                <a:lnTo>
                  <a:pt x="135345" y="78740"/>
                </a:lnTo>
                <a:close/>
              </a:path>
              <a:path w="302260" h="288289">
                <a:moveTo>
                  <a:pt x="162651" y="74364"/>
                </a:moveTo>
                <a:lnTo>
                  <a:pt x="160699" y="72390"/>
                </a:lnTo>
                <a:lnTo>
                  <a:pt x="162527" y="72390"/>
                </a:lnTo>
                <a:lnTo>
                  <a:pt x="162838" y="74100"/>
                </a:lnTo>
                <a:lnTo>
                  <a:pt x="162651" y="74364"/>
                </a:lnTo>
                <a:close/>
              </a:path>
              <a:path w="302260" h="288289">
                <a:moveTo>
                  <a:pt x="175956" y="79317"/>
                </a:moveTo>
                <a:lnTo>
                  <a:pt x="175956" y="73660"/>
                </a:lnTo>
                <a:lnTo>
                  <a:pt x="176688" y="73212"/>
                </a:lnTo>
                <a:lnTo>
                  <a:pt x="175956" y="79317"/>
                </a:lnTo>
                <a:close/>
              </a:path>
              <a:path w="302260" h="288289">
                <a:moveTo>
                  <a:pt x="102445" y="81280"/>
                </a:moveTo>
                <a:lnTo>
                  <a:pt x="101061" y="81280"/>
                </a:lnTo>
                <a:lnTo>
                  <a:pt x="97185" y="77470"/>
                </a:lnTo>
                <a:lnTo>
                  <a:pt x="94277" y="73660"/>
                </a:lnTo>
                <a:lnTo>
                  <a:pt x="97303" y="73660"/>
                </a:lnTo>
                <a:lnTo>
                  <a:pt x="101061" y="80010"/>
                </a:lnTo>
                <a:lnTo>
                  <a:pt x="102445" y="81280"/>
                </a:lnTo>
                <a:close/>
              </a:path>
              <a:path w="302260" h="288289">
                <a:moveTo>
                  <a:pt x="122934" y="74930"/>
                </a:moveTo>
                <a:lnTo>
                  <a:pt x="120719" y="74930"/>
                </a:lnTo>
                <a:lnTo>
                  <a:pt x="121965" y="73660"/>
                </a:lnTo>
                <a:lnTo>
                  <a:pt x="122934" y="74930"/>
                </a:lnTo>
                <a:close/>
              </a:path>
              <a:path w="302260" h="288289">
                <a:moveTo>
                  <a:pt x="173879" y="82550"/>
                </a:moveTo>
                <a:lnTo>
                  <a:pt x="174018" y="73660"/>
                </a:lnTo>
                <a:lnTo>
                  <a:pt x="174987" y="73660"/>
                </a:lnTo>
                <a:lnTo>
                  <a:pt x="174770" y="74655"/>
                </a:lnTo>
                <a:lnTo>
                  <a:pt x="174650" y="77142"/>
                </a:lnTo>
                <a:lnTo>
                  <a:pt x="174572" y="80010"/>
                </a:lnTo>
                <a:lnTo>
                  <a:pt x="173879" y="82550"/>
                </a:lnTo>
                <a:close/>
              </a:path>
              <a:path w="302260" h="288289">
                <a:moveTo>
                  <a:pt x="163336" y="77142"/>
                </a:moveTo>
                <a:lnTo>
                  <a:pt x="162250" y="74930"/>
                </a:lnTo>
                <a:lnTo>
                  <a:pt x="162651" y="74364"/>
                </a:lnTo>
                <a:lnTo>
                  <a:pt x="162939" y="74655"/>
                </a:lnTo>
                <a:lnTo>
                  <a:pt x="163219" y="76200"/>
                </a:lnTo>
                <a:lnTo>
                  <a:pt x="164465" y="76200"/>
                </a:lnTo>
                <a:lnTo>
                  <a:pt x="163336" y="77142"/>
                </a:lnTo>
                <a:close/>
              </a:path>
              <a:path w="302260" h="288289">
                <a:moveTo>
                  <a:pt x="163219" y="76200"/>
                </a:moveTo>
                <a:lnTo>
                  <a:pt x="162939" y="74655"/>
                </a:lnTo>
                <a:lnTo>
                  <a:pt x="163548" y="75271"/>
                </a:lnTo>
                <a:lnTo>
                  <a:pt x="163219" y="76200"/>
                </a:lnTo>
                <a:close/>
              </a:path>
              <a:path w="302260" h="288289">
                <a:moveTo>
                  <a:pt x="108121" y="77470"/>
                </a:moveTo>
                <a:lnTo>
                  <a:pt x="105768" y="74930"/>
                </a:lnTo>
                <a:lnTo>
                  <a:pt x="107429" y="74930"/>
                </a:lnTo>
                <a:lnTo>
                  <a:pt x="108121" y="77470"/>
                </a:lnTo>
                <a:close/>
              </a:path>
              <a:path w="302260" h="288289">
                <a:moveTo>
                  <a:pt x="111582" y="82550"/>
                </a:moveTo>
                <a:lnTo>
                  <a:pt x="109644" y="76200"/>
                </a:lnTo>
                <a:lnTo>
                  <a:pt x="107429" y="74930"/>
                </a:lnTo>
                <a:lnTo>
                  <a:pt x="111582" y="74930"/>
                </a:lnTo>
                <a:lnTo>
                  <a:pt x="111582" y="82550"/>
                </a:lnTo>
                <a:close/>
              </a:path>
              <a:path w="302260" h="288289">
                <a:moveTo>
                  <a:pt x="113520" y="85090"/>
                </a:moveTo>
                <a:lnTo>
                  <a:pt x="112690" y="80010"/>
                </a:lnTo>
                <a:lnTo>
                  <a:pt x="111582" y="74930"/>
                </a:lnTo>
                <a:lnTo>
                  <a:pt x="111755" y="74930"/>
                </a:lnTo>
                <a:lnTo>
                  <a:pt x="114351" y="82550"/>
                </a:lnTo>
                <a:lnTo>
                  <a:pt x="113520" y="85090"/>
                </a:lnTo>
                <a:close/>
              </a:path>
              <a:path w="302260" h="288289">
                <a:moveTo>
                  <a:pt x="164465" y="76200"/>
                </a:moveTo>
                <a:lnTo>
                  <a:pt x="163219" y="76200"/>
                </a:lnTo>
                <a:lnTo>
                  <a:pt x="163548" y="75271"/>
                </a:lnTo>
                <a:lnTo>
                  <a:pt x="164465" y="76200"/>
                </a:lnTo>
                <a:close/>
              </a:path>
              <a:path w="302260" h="288289">
                <a:moveTo>
                  <a:pt x="194783" y="82550"/>
                </a:moveTo>
                <a:lnTo>
                  <a:pt x="198106" y="76200"/>
                </a:lnTo>
                <a:lnTo>
                  <a:pt x="253388" y="76200"/>
                </a:lnTo>
                <a:lnTo>
                  <a:pt x="255002" y="80010"/>
                </a:lnTo>
                <a:lnTo>
                  <a:pt x="212452" y="80010"/>
                </a:lnTo>
                <a:lnTo>
                  <a:pt x="194783" y="82550"/>
                </a:lnTo>
                <a:close/>
              </a:path>
              <a:path w="302260" h="288289">
                <a:moveTo>
                  <a:pt x="163358" y="88900"/>
                </a:moveTo>
                <a:lnTo>
                  <a:pt x="161420" y="78740"/>
                </a:lnTo>
                <a:lnTo>
                  <a:pt x="163336" y="77142"/>
                </a:lnTo>
                <a:lnTo>
                  <a:pt x="167234" y="85090"/>
                </a:lnTo>
                <a:lnTo>
                  <a:pt x="165850" y="85090"/>
                </a:lnTo>
                <a:lnTo>
                  <a:pt x="163358" y="88900"/>
                </a:lnTo>
                <a:close/>
              </a:path>
              <a:path w="302260" h="288289">
                <a:moveTo>
                  <a:pt x="92616" y="83820"/>
                </a:moveTo>
                <a:lnTo>
                  <a:pt x="85832" y="77470"/>
                </a:lnTo>
                <a:lnTo>
                  <a:pt x="92858" y="77470"/>
                </a:lnTo>
                <a:lnTo>
                  <a:pt x="94277" y="78740"/>
                </a:lnTo>
                <a:lnTo>
                  <a:pt x="96285" y="80010"/>
                </a:lnTo>
                <a:lnTo>
                  <a:pt x="92062" y="80010"/>
                </a:lnTo>
                <a:lnTo>
                  <a:pt x="92616" y="83820"/>
                </a:lnTo>
                <a:close/>
              </a:path>
              <a:path w="302260" h="288289">
                <a:moveTo>
                  <a:pt x="104522" y="85090"/>
                </a:moveTo>
                <a:lnTo>
                  <a:pt x="100645" y="82550"/>
                </a:lnTo>
                <a:lnTo>
                  <a:pt x="98984" y="80010"/>
                </a:lnTo>
                <a:lnTo>
                  <a:pt x="97600" y="78740"/>
                </a:lnTo>
                <a:lnTo>
                  <a:pt x="95939" y="77470"/>
                </a:lnTo>
                <a:lnTo>
                  <a:pt x="101061" y="81280"/>
                </a:lnTo>
                <a:lnTo>
                  <a:pt x="102168" y="81280"/>
                </a:lnTo>
                <a:lnTo>
                  <a:pt x="104522" y="85090"/>
                </a:lnTo>
                <a:close/>
              </a:path>
              <a:path w="302260" h="288289">
                <a:moveTo>
                  <a:pt x="108813" y="85090"/>
                </a:moveTo>
                <a:lnTo>
                  <a:pt x="107844" y="82550"/>
                </a:lnTo>
                <a:lnTo>
                  <a:pt x="104937" y="78740"/>
                </a:lnTo>
                <a:lnTo>
                  <a:pt x="103414" y="77470"/>
                </a:lnTo>
                <a:lnTo>
                  <a:pt x="106543" y="77470"/>
                </a:lnTo>
                <a:lnTo>
                  <a:pt x="107706" y="81280"/>
                </a:lnTo>
                <a:lnTo>
                  <a:pt x="108813" y="83820"/>
                </a:lnTo>
                <a:lnTo>
                  <a:pt x="108813" y="85090"/>
                </a:lnTo>
                <a:close/>
              </a:path>
              <a:path w="302260" h="288289">
                <a:moveTo>
                  <a:pt x="175956" y="86360"/>
                </a:moveTo>
                <a:lnTo>
                  <a:pt x="175264" y="85090"/>
                </a:lnTo>
                <a:lnTo>
                  <a:pt x="175956" y="79317"/>
                </a:lnTo>
                <a:lnTo>
                  <a:pt x="175956" y="86360"/>
                </a:lnTo>
                <a:close/>
              </a:path>
              <a:path w="302260" h="288289">
                <a:moveTo>
                  <a:pt x="98430" y="85090"/>
                </a:moveTo>
                <a:lnTo>
                  <a:pt x="92062" y="80010"/>
                </a:lnTo>
                <a:lnTo>
                  <a:pt x="94554" y="80010"/>
                </a:lnTo>
                <a:lnTo>
                  <a:pt x="98430" y="85090"/>
                </a:lnTo>
                <a:close/>
              </a:path>
              <a:path w="302260" h="288289">
                <a:moveTo>
                  <a:pt x="98292" y="81280"/>
                </a:moveTo>
                <a:lnTo>
                  <a:pt x="95800" y="81280"/>
                </a:lnTo>
                <a:lnTo>
                  <a:pt x="94554" y="80010"/>
                </a:lnTo>
                <a:lnTo>
                  <a:pt x="96285" y="80010"/>
                </a:lnTo>
                <a:lnTo>
                  <a:pt x="98292" y="81280"/>
                </a:lnTo>
                <a:close/>
              </a:path>
              <a:path w="302260" h="288289">
                <a:moveTo>
                  <a:pt x="210520" y="91440"/>
                </a:moveTo>
                <a:lnTo>
                  <a:pt x="209458" y="91440"/>
                </a:lnTo>
                <a:lnTo>
                  <a:pt x="216934" y="86360"/>
                </a:lnTo>
                <a:lnTo>
                  <a:pt x="220118" y="83820"/>
                </a:lnTo>
                <a:lnTo>
                  <a:pt x="227317" y="81280"/>
                </a:lnTo>
                <a:lnTo>
                  <a:pt x="220773" y="80010"/>
                </a:lnTo>
                <a:lnTo>
                  <a:pt x="255002" y="80010"/>
                </a:lnTo>
                <a:lnTo>
                  <a:pt x="256078" y="82550"/>
                </a:lnTo>
                <a:lnTo>
                  <a:pt x="258630" y="88900"/>
                </a:lnTo>
                <a:lnTo>
                  <a:pt x="214304" y="88900"/>
                </a:lnTo>
                <a:lnTo>
                  <a:pt x="210520" y="91440"/>
                </a:lnTo>
                <a:close/>
              </a:path>
              <a:path w="302260" h="288289">
                <a:moveTo>
                  <a:pt x="203367" y="87630"/>
                </a:moveTo>
                <a:lnTo>
                  <a:pt x="199490" y="87630"/>
                </a:lnTo>
                <a:lnTo>
                  <a:pt x="203228" y="86360"/>
                </a:lnTo>
                <a:lnTo>
                  <a:pt x="203090" y="83820"/>
                </a:lnTo>
                <a:lnTo>
                  <a:pt x="203367" y="87630"/>
                </a:lnTo>
                <a:close/>
              </a:path>
              <a:path w="302260" h="288289">
                <a:moveTo>
                  <a:pt x="89570" y="88900"/>
                </a:moveTo>
                <a:lnTo>
                  <a:pt x="83894" y="85090"/>
                </a:lnTo>
                <a:lnTo>
                  <a:pt x="90933" y="85090"/>
                </a:lnTo>
                <a:lnTo>
                  <a:pt x="89570" y="88900"/>
                </a:lnTo>
                <a:close/>
              </a:path>
              <a:path w="302260" h="288289">
                <a:moveTo>
                  <a:pt x="120303" y="92710"/>
                </a:moveTo>
                <a:lnTo>
                  <a:pt x="117534" y="85090"/>
                </a:lnTo>
                <a:lnTo>
                  <a:pt x="120164" y="88900"/>
                </a:lnTo>
                <a:lnTo>
                  <a:pt x="121313" y="88900"/>
                </a:lnTo>
                <a:lnTo>
                  <a:pt x="120303" y="92710"/>
                </a:lnTo>
                <a:close/>
              </a:path>
              <a:path w="302260" h="288289">
                <a:moveTo>
                  <a:pt x="169311" y="91440"/>
                </a:moveTo>
                <a:lnTo>
                  <a:pt x="165850" y="85090"/>
                </a:lnTo>
                <a:lnTo>
                  <a:pt x="167234" y="85090"/>
                </a:lnTo>
                <a:lnTo>
                  <a:pt x="168480" y="87630"/>
                </a:lnTo>
                <a:lnTo>
                  <a:pt x="169311" y="91440"/>
                </a:lnTo>
                <a:close/>
              </a:path>
              <a:path w="302260" h="288289">
                <a:moveTo>
                  <a:pt x="202951" y="96520"/>
                </a:moveTo>
                <a:lnTo>
                  <a:pt x="204613" y="93980"/>
                </a:lnTo>
                <a:lnTo>
                  <a:pt x="202259" y="92710"/>
                </a:lnTo>
                <a:lnTo>
                  <a:pt x="208351" y="90170"/>
                </a:lnTo>
                <a:lnTo>
                  <a:pt x="197968" y="87630"/>
                </a:lnTo>
                <a:lnTo>
                  <a:pt x="203367" y="87630"/>
                </a:lnTo>
                <a:lnTo>
                  <a:pt x="216242" y="85090"/>
                </a:lnTo>
                <a:lnTo>
                  <a:pt x="209458" y="91440"/>
                </a:lnTo>
                <a:lnTo>
                  <a:pt x="210520" y="91440"/>
                </a:lnTo>
                <a:lnTo>
                  <a:pt x="202951" y="96520"/>
                </a:lnTo>
                <a:close/>
              </a:path>
              <a:path w="302260" h="288289">
                <a:moveTo>
                  <a:pt x="74619" y="105410"/>
                </a:moveTo>
                <a:lnTo>
                  <a:pt x="18688" y="105410"/>
                </a:lnTo>
                <a:lnTo>
                  <a:pt x="18238" y="104034"/>
                </a:lnTo>
                <a:lnTo>
                  <a:pt x="20904" y="102870"/>
                </a:lnTo>
                <a:lnTo>
                  <a:pt x="22981" y="100330"/>
                </a:lnTo>
                <a:lnTo>
                  <a:pt x="22419" y="99948"/>
                </a:lnTo>
                <a:lnTo>
                  <a:pt x="26026" y="97790"/>
                </a:lnTo>
                <a:lnTo>
                  <a:pt x="24227" y="96520"/>
                </a:lnTo>
                <a:lnTo>
                  <a:pt x="16613" y="88900"/>
                </a:lnTo>
                <a:lnTo>
                  <a:pt x="22427" y="90170"/>
                </a:lnTo>
                <a:lnTo>
                  <a:pt x="20627" y="92710"/>
                </a:lnTo>
                <a:lnTo>
                  <a:pt x="25611" y="95250"/>
                </a:lnTo>
                <a:lnTo>
                  <a:pt x="87678" y="95250"/>
                </a:lnTo>
                <a:lnTo>
                  <a:pt x="88463" y="96520"/>
                </a:lnTo>
                <a:lnTo>
                  <a:pt x="95661" y="96520"/>
                </a:lnTo>
                <a:lnTo>
                  <a:pt x="94831" y="99060"/>
                </a:lnTo>
                <a:lnTo>
                  <a:pt x="88047" y="99060"/>
                </a:lnTo>
                <a:lnTo>
                  <a:pt x="85971" y="100330"/>
                </a:lnTo>
                <a:lnTo>
                  <a:pt x="86801" y="101600"/>
                </a:lnTo>
                <a:lnTo>
                  <a:pt x="75728" y="101600"/>
                </a:lnTo>
                <a:lnTo>
                  <a:pt x="74619" y="105410"/>
                </a:lnTo>
                <a:close/>
              </a:path>
              <a:path w="302260" h="288289">
                <a:moveTo>
                  <a:pt x="214617" y="98945"/>
                </a:moveTo>
                <a:lnTo>
                  <a:pt x="218318" y="96520"/>
                </a:lnTo>
                <a:lnTo>
                  <a:pt x="213334" y="96520"/>
                </a:lnTo>
                <a:lnTo>
                  <a:pt x="214304" y="88900"/>
                </a:lnTo>
                <a:lnTo>
                  <a:pt x="258630" y="88900"/>
                </a:lnTo>
                <a:lnTo>
                  <a:pt x="256666" y="95250"/>
                </a:lnTo>
                <a:lnTo>
                  <a:pt x="254451" y="97790"/>
                </a:lnTo>
                <a:lnTo>
                  <a:pt x="219696" y="97790"/>
                </a:lnTo>
                <a:lnTo>
                  <a:pt x="214617" y="98945"/>
                </a:lnTo>
                <a:close/>
              </a:path>
              <a:path w="302260" h="288289">
                <a:moveTo>
                  <a:pt x="18461" y="96656"/>
                </a:moveTo>
                <a:lnTo>
                  <a:pt x="16613" y="93980"/>
                </a:lnTo>
                <a:lnTo>
                  <a:pt x="15367" y="93980"/>
                </a:lnTo>
                <a:lnTo>
                  <a:pt x="15920" y="91440"/>
                </a:lnTo>
                <a:lnTo>
                  <a:pt x="16889" y="90170"/>
                </a:lnTo>
                <a:lnTo>
                  <a:pt x="18461" y="96656"/>
                </a:lnTo>
                <a:close/>
              </a:path>
              <a:path w="302260" h="288289">
                <a:moveTo>
                  <a:pt x="93308" y="94987"/>
                </a:moveTo>
                <a:lnTo>
                  <a:pt x="86109" y="92710"/>
                </a:lnTo>
                <a:lnTo>
                  <a:pt x="90373" y="92710"/>
                </a:lnTo>
                <a:lnTo>
                  <a:pt x="93608" y="94892"/>
                </a:lnTo>
                <a:lnTo>
                  <a:pt x="93308" y="94987"/>
                </a:lnTo>
                <a:close/>
              </a:path>
              <a:path w="302260" h="288289">
                <a:moveTo>
                  <a:pt x="96077" y="95250"/>
                </a:moveTo>
                <a:lnTo>
                  <a:pt x="94139" y="95250"/>
                </a:lnTo>
                <a:lnTo>
                  <a:pt x="93608" y="94892"/>
                </a:lnTo>
                <a:lnTo>
                  <a:pt x="96492" y="93980"/>
                </a:lnTo>
                <a:lnTo>
                  <a:pt x="96077" y="95250"/>
                </a:lnTo>
                <a:close/>
              </a:path>
              <a:path w="302260" h="288289">
                <a:moveTo>
                  <a:pt x="94139" y="95250"/>
                </a:moveTo>
                <a:lnTo>
                  <a:pt x="93308" y="94987"/>
                </a:lnTo>
                <a:lnTo>
                  <a:pt x="93608" y="94892"/>
                </a:lnTo>
                <a:lnTo>
                  <a:pt x="94139" y="95250"/>
                </a:lnTo>
                <a:close/>
              </a:path>
              <a:path w="302260" h="288289">
                <a:moveTo>
                  <a:pt x="95661" y="96520"/>
                </a:moveTo>
                <a:lnTo>
                  <a:pt x="88463" y="96520"/>
                </a:lnTo>
                <a:lnTo>
                  <a:pt x="93308" y="94987"/>
                </a:lnTo>
                <a:lnTo>
                  <a:pt x="94139" y="95250"/>
                </a:lnTo>
                <a:lnTo>
                  <a:pt x="96077" y="95250"/>
                </a:lnTo>
                <a:lnTo>
                  <a:pt x="95661" y="96520"/>
                </a:lnTo>
                <a:close/>
              </a:path>
              <a:path w="302260" h="288289">
                <a:moveTo>
                  <a:pt x="19658" y="101600"/>
                </a:moveTo>
                <a:lnTo>
                  <a:pt x="18461" y="96656"/>
                </a:lnTo>
                <a:lnTo>
                  <a:pt x="19243" y="97790"/>
                </a:lnTo>
                <a:lnTo>
                  <a:pt x="22419" y="99948"/>
                </a:lnTo>
                <a:lnTo>
                  <a:pt x="19658" y="101600"/>
                </a:lnTo>
                <a:close/>
              </a:path>
              <a:path w="302260" h="288289">
                <a:moveTo>
                  <a:pt x="208764" y="100330"/>
                </a:moveTo>
                <a:lnTo>
                  <a:pt x="209320" y="97790"/>
                </a:lnTo>
                <a:lnTo>
                  <a:pt x="209936" y="100051"/>
                </a:lnTo>
                <a:lnTo>
                  <a:pt x="208764" y="100330"/>
                </a:lnTo>
                <a:close/>
              </a:path>
              <a:path w="302260" h="288289">
                <a:moveTo>
                  <a:pt x="263692" y="106680"/>
                </a:moveTo>
                <a:lnTo>
                  <a:pt x="217488" y="106680"/>
                </a:lnTo>
                <a:lnTo>
                  <a:pt x="221502" y="105410"/>
                </a:lnTo>
                <a:lnTo>
                  <a:pt x="222056" y="100330"/>
                </a:lnTo>
                <a:lnTo>
                  <a:pt x="219841" y="100330"/>
                </a:lnTo>
                <a:lnTo>
                  <a:pt x="219696" y="97790"/>
                </a:lnTo>
                <a:lnTo>
                  <a:pt x="254451" y="97790"/>
                </a:lnTo>
                <a:lnTo>
                  <a:pt x="253344" y="99060"/>
                </a:lnTo>
                <a:lnTo>
                  <a:pt x="261927" y="99060"/>
                </a:lnTo>
                <a:lnTo>
                  <a:pt x="257082" y="101600"/>
                </a:lnTo>
                <a:lnTo>
                  <a:pt x="273417" y="101600"/>
                </a:lnTo>
                <a:lnTo>
                  <a:pt x="266634" y="102870"/>
                </a:lnTo>
                <a:lnTo>
                  <a:pt x="264557" y="105410"/>
                </a:lnTo>
                <a:lnTo>
                  <a:pt x="263692" y="106680"/>
                </a:lnTo>
                <a:close/>
              </a:path>
              <a:path w="302260" h="288289">
                <a:moveTo>
                  <a:pt x="261927" y="99060"/>
                </a:moveTo>
                <a:lnTo>
                  <a:pt x="253344" y="99060"/>
                </a:lnTo>
                <a:lnTo>
                  <a:pt x="260958" y="97790"/>
                </a:lnTo>
                <a:lnTo>
                  <a:pt x="261927" y="99060"/>
                </a:lnTo>
                <a:close/>
              </a:path>
              <a:path w="302260" h="288289">
                <a:moveTo>
                  <a:pt x="210012" y="100330"/>
                </a:moveTo>
                <a:lnTo>
                  <a:pt x="209936" y="100051"/>
                </a:lnTo>
                <a:lnTo>
                  <a:pt x="214617" y="98945"/>
                </a:lnTo>
                <a:lnTo>
                  <a:pt x="214442" y="99060"/>
                </a:lnTo>
                <a:lnTo>
                  <a:pt x="210012" y="100330"/>
                </a:lnTo>
                <a:close/>
              </a:path>
              <a:path w="302260" h="288289">
                <a:moveTo>
                  <a:pt x="219426" y="100330"/>
                </a:moveTo>
                <a:lnTo>
                  <a:pt x="217626" y="100330"/>
                </a:lnTo>
                <a:lnTo>
                  <a:pt x="219703" y="99060"/>
                </a:lnTo>
                <a:lnTo>
                  <a:pt x="219426" y="100330"/>
                </a:lnTo>
                <a:close/>
              </a:path>
              <a:path w="302260" h="288289">
                <a:moveTo>
                  <a:pt x="265094" y="101600"/>
                </a:moveTo>
                <a:lnTo>
                  <a:pt x="257082" y="101600"/>
                </a:lnTo>
                <a:lnTo>
                  <a:pt x="262652" y="100330"/>
                </a:lnTo>
                <a:lnTo>
                  <a:pt x="265094" y="101600"/>
                </a:lnTo>
                <a:close/>
              </a:path>
              <a:path w="302260" h="288289">
                <a:moveTo>
                  <a:pt x="83017" y="111151"/>
                </a:moveTo>
                <a:lnTo>
                  <a:pt x="76280" y="109220"/>
                </a:lnTo>
                <a:lnTo>
                  <a:pt x="10936" y="109220"/>
                </a:lnTo>
                <a:lnTo>
                  <a:pt x="8721" y="107950"/>
                </a:lnTo>
                <a:lnTo>
                  <a:pt x="13151" y="102870"/>
                </a:lnTo>
                <a:lnTo>
                  <a:pt x="13013" y="101600"/>
                </a:lnTo>
                <a:lnTo>
                  <a:pt x="14951" y="101600"/>
                </a:lnTo>
                <a:lnTo>
                  <a:pt x="16474" y="102870"/>
                </a:lnTo>
                <a:lnTo>
                  <a:pt x="16058" y="102870"/>
                </a:lnTo>
                <a:lnTo>
                  <a:pt x="17442" y="104140"/>
                </a:lnTo>
                <a:lnTo>
                  <a:pt x="18688" y="105410"/>
                </a:lnTo>
                <a:lnTo>
                  <a:pt x="80156" y="105410"/>
                </a:lnTo>
                <a:lnTo>
                  <a:pt x="83017" y="111151"/>
                </a:lnTo>
                <a:close/>
              </a:path>
              <a:path w="302260" h="288289">
                <a:moveTo>
                  <a:pt x="89161" y="104140"/>
                </a:moveTo>
                <a:lnTo>
                  <a:pt x="81939" y="102870"/>
                </a:lnTo>
                <a:lnTo>
                  <a:pt x="75728" y="101600"/>
                </a:lnTo>
                <a:lnTo>
                  <a:pt x="86801" y="101600"/>
                </a:lnTo>
                <a:lnTo>
                  <a:pt x="87632" y="102870"/>
                </a:lnTo>
                <a:lnTo>
                  <a:pt x="91235" y="102870"/>
                </a:lnTo>
                <a:lnTo>
                  <a:pt x="89161" y="104140"/>
                </a:lnTo>
                <a:close/>
              </a:path>
              <a:path w="302260" h="288289">
                <a:moveTo>
                  <a:pt x="93585" y="102870"/>
                </a:moveTo>
                <a:lnTo>
                  <a:pt x="91235" y="102870"/>
                </a:lnTo>
                <a:lnTo>
                  <a:pt x="93308" y="101600"/>
                </a:lnTo>
                <a:lnTo>
                  <a:pt x="93585" y="102870"/>
                </a:lnTo>
                <a:close/>
              </a:path>
              <a:path w="302260" h="288289">
                <a:moveTo>
                  <a:pt x="17997" y="104140"/>
                </a:moveTo>
                <a:lnTo>
                  <a:pt x="16474" y="102870"/>
                </a:lnTo>
                <a:lnTo>
                  <a:pt x="17858" y="102870"/>
                </a:lnTo>
                <a:lnTo>
                  <a:pt x="18238" y="104034"/>
                </a:lnTo>
                <a:lnTo>
                  <a:pt x="17997" y="104140"/>
                </a:lnTo>
                <a:close/>
              </a:path>
              <a:path w="302260" h="288289">
                <a:moveTo>
                  <a:pt x="228381" y="116840"/>
                </a:moveTo>
                <a:lnTo>
                  <a:pt x="222748" y="114300"/>
                </a:lnTo>
                <a:lnTo>
                  <a:pt x="218881" y="110490"/>
                </a:lnTo>
                <a:lnTo>
                  <a:pt x="216934" y="105410"/>
                </a:lnTo>
                <a:lnTo>
                  <a:pt x="217488" y="106680"/>
                </a:lnTo>
                <a:lnTo>
                  <a:pt x="263692" y="106680"/>
                </a:lnTo>
                <a:lnTo>
                  <a:pt x="261096" y="110490"/>
                </a:lnTo>
                <a:lnTo>
                  <a:pt x="259712" y="110490"/>
                </a:lnTo>
                <a:lnTo>
                  <a:pt x="246699" y="114300"/>
                </a:lnTo>
                <a:lnTo>
                  <a:pt x="235623" y="114300"/>
                </a:lnTo>
                <a:lnTo>
                  <a:pt x="228381" y="116840"/>
                </a:lnTo>
                <a:close/>
              </a:path>
              <a:path w="302260" h="288289">
                <a:moveTo>
                  <a:pt x="89570" y="113030"/>
                </a:moveTo>
                <a:lnTo>
                  <a:pt x="85724" y="111927"/>
                </a:lnTo>
                <a:lnTo>
                  <a:pt x="87632" y="107950"/>
                </a:lnTo>
                <a:lnTo>
                  <a:pt x="89570" y="113030"/>
                </a:lnTo>
                <a:close/>
              </a:path>
              <a:path w="302260" h="288289">
                <a:moveTo>
                  <a:pt x="56028" y="115570"/>
                </a:moveTo>
                <a:lnTo>
                  <a:pt x="23534" y="115570"/>
                </a:lnTo>
                <a:lnTo>
                  <a:pt x="16197" y="114300"/>
                </a:lnTo>
                <a:lnTo>
                  <a:pt x="19381" y="114300"/>
                </a:lnTo>
                <a:lnTo>
                  <a:pt x="17443" y="109220"/>
                </a:lnTo>
                <a:lnTo>
                  <a:pt x="49008" y="109220"/>
                </a:lnTo>
                <a:lnTo>
                  <a:pt x="56028" y="115570"/>
                </a:lnTo>
                <a:close/>
              </a:path>
              <a:path w="302260" h="288289">
                <a:moveTo>
                  <a:pt x="64928" y="115570"/>
                </a:moveTo>
                <a:lnTo>
                  <a:pt x="61329" y="114300"/>
                </a:lnTo>
                <a:lnTo>
                  <a:pt x="60360" y="113030"/>
                </a:lnTo>
                <a:lnTo>
                  <a:pt x="58698" y="110490"/>
                </a:lnTo>
                <a:lnTo>
                  <a:pt x="56899" y="109220"/>
                </a:lnTo>
                <a:lnTo>
                  <a:pt x="74757" y="109220"/>
                </a:lnTo>
                <a:lnTo>
                  <a:pt x="75207" y="110490"/>
                </a:lnTo>
                <a:lnTo>
                  <a:pt x="60913" y="110490"/>
                </a:lnTo>
                <a:lnTo>
                  <a:pt x="64928" y="115570"/>
                </a:lnTo>
                <a:close/>
              </a:path>
              <a:path w="302260" h="288289">
                <a:moveTo>
                  <a:pt x="80987" y="115570"/>
                </a:moveTo>
                <a:lnTo>
                  <a:pt x="74757" y="109220"/>
                </a:lnTo>
                <a:lnTo>
                  <a:pt x="76280" y="109220"/>
                </a:lnTo>
                <a:lnTo>
                  <a:pt x="80987" y="115570"/>
                </a:lnTo>
                <a:close/>
              </a:path>
              <a:path w="302260" h="288289">
                <a:moveTo>
                  <a:pt x="225102" y="133350"/>
                </a:moveTo>
                <a:lnTo>
                  <a:pt x="224271" y="132080"/>
                </a:lnTo>
                <a:lnTo>
                  <a:pt x="223856" y="130810"/>
                </a:lnTo>
                <a:lnTo>
                  <a:pt x="224133" y="128270"/>
                </a:lnTo>
                <a:lnTo>
                  <a:pt x="231444" y="127000"/>
                </a:lnTo>
                <a:lnTo>
                  <a:pt x="241196" y="121920"/>
                </a:lnTo>
                <a:lnTo>
                  <a:pt x="251310" y="115570"/>
                </a:lnTo>
                <a:lnTo>
                  <a:pt x="259712" y="110490"/>
                </a:lnTo>
                <a:lnTo>
                  <a:pt x="261096" y="110490"/>
                </a:lnTo>
                <a:lnTo>
                  <a:pt x="273417" y="109220"/>
                </a:lnTo>
                <a:lnTo>
                  <a:pt x="266357" y="113030"/>
                </a:lnTo>
                <a:lnTo>
                  <a:pt x="270233" y="113030"/>
                </a:lnTo>
                <a:lnTo>
                  <a:pt x="270164" y="116840"/>
                </a:lnTo>
                <a:lnTo>
                  <a:pt x="270095" y="118110"/>
                </a:lnTo>
                <a:lnTo>
                  <a:pt x="268988" y="118110"/>
                </a:lnTo>
                <a:lnTo>
                  <a:pt x="267603" y="119380"/>
                </a:lnTo>
                <a:lnTo>
                  <a:pt x="280715" y="119380"/>
                </a:lnTo>
                <a:lnTo>
                  <a:pt x="282693" y="124460"/>
                </a:lnTo>
                <a:lnTo>
                  <a:pt x="240192" y="124460"/>
                </a:lnTo>
                <a:lnTo>
                  <a:pt x="226763" y="132080"/>
                </a:lnTo>
                <a:lnTo>
                  <a:pt x="225102" y="133350"/>
                </a:lnTo>
                <a:close/>
              </a:path>
              <a:path w="302260" h="288289">
                <a:moveTo>
                  <a:pt x="70589" y="124460"/>
                </a:moveTo>
                <a:lnTo>
                  <a:pt x="69081" y="124460"/>
                </a:lnTo>
                <a:lnTo>
                  <a:pt x="67277" y="120650"/>
                </a:lnTo>
                <a:lnTo>
                  <a:pt x="68147" y="118110"/>
                </a:lnTo>
                <a:lnTo>
                  <a:pt x="68341" y="115570"/>
                </a:lnTo>
                <a:lnTo>
                  <a:pt x="64513" y="111760"/>
                </a:lnTo>
                <a:lnTo>
                  <a:pt x="60913" y="110490"/>
                </a:lnTo>
                <a:lnTo>
                  <a:pt x="71019" y="110490"/>
                </a:lnTo>
                <a:lnTo>
                  <a:pt x="73295" y="114300"/>
                </a:lnTo>
                <a:lnTo>
                  <a:pt x="71366" y="116840"/>
                </a:lnTo>
                <a:lnTo>
                  <a:pt x="70163" y="118110"/>
                </a:lnTo>
                <a:lnTo>
                  <a:pt x="72391" y="120650"/>
                </a:lnTo>
                <a:lnTo>
                  <a:pt x="70386" y="120650"/>
                </a:lnTo>
                <a:lnTo>
                  <a:pt x="70033" y="121920"/>
                </a:lnTo>
                <a:lnTo>
                  <a:pt x="70589" y="124460"/>
                </a:lnTo>
                <a:close/>
              </a:path>
              <a:path w="302260" h="288289">
                <a:moveTo>
                  <a:pt x="76557" y="114300"/>
                </a:moveTo>
                <a:lnTo>
                  <a:pt x="71019" y="110490"/>
                </a:lnTo>
                <a:lnTo>
                  <a:pt x="75207" y="110490"/>
                </a:lnTo>
                <a:lnTo>
                  <a:pt x="76557" y="114300"/>
                </a:lnTo>
                <a:close/>
              </a:path>
              <a:path w="302260" h="288289">
                <a:moveTo>
                  <a:pt x="84586" y="114300"/>
                </a:moveTo>
                <a:lnTo>
                  <a:pt x="83017" y="111151"/>
                </a:lnTo>
                <a:lnTo>
                  <a:pt x="85724" y="111927"/>
                </a:lnTo>
                <a:lnTo>
                  <a:pt x="84586" y="114300"/>
                </a:lnTo>
                <a:close/>
              </a:path>
              <a:path w="302260" h="288289">
                <a:moveTo>
                  <a:pt x="15994" y="114581"/>
                </a:moveTo>
                <a:lnTo>
                  <a:pt x="13844" y="114300"/>
                </a:lnTo>
                <a:lnTo>
                  <a:pt x="16197" y="114300"/>
                </a:lnTo>
                <a:lnTo>
                  <a:pt x="15994" y="114581"/>
                </a:lnTo>
                <a:close/>
              </a:path>
              <a:path w="302260" h="288289">
                <a:moveTo>
                  <a:pt x="23534" y="115570"/>
                </a:moveTo>
                <a:lnTo>
                  <a:pt x="15994" y="114581"/>
                </a:lnTo>
                <a:lnTo>
                  <a:pt x="16197" y="114300"/>
                </a:lnTo>
                <a:lnTo>
                  <a:pt x="23534" y="115570"/>
                </a:lnTo>
                <a:close/>
              </a:path>
              <a:path w="302260" h="288289">
                <a:moveTo>
                  <a:pt x="220672" y="121920"/>
                </a:moveTo>
                <a:lnTo>
                  <a:pt x="222887" y="120650"/>
                </a:lnTo>
                <a:lnTo>
                  <a:pt x="234239" y="115570"/>
                </a:lnTo>
                <a:lnTo>
                  <a:pt x="235623" y="114300"/>
                </a:lnTo>
                <a:lnTo>
                  <a:pt x="246699" y="114300"/>
                </a:lnTo>
                <a:lnTo>
                  <a:pt x="220672" y="121920"/>
                </a:lnTo>
                <a:close/>
              </a:path>
              <a:path w="302260" h="288289">
                <a:moveTo>
                  <a:pt x="4983" y="149860"/>
                </a:moveTo>
                <a:lnTo>
                  <a:pt x="4291" y="147320"/>
                </a:lnTo>
                <a:lnTo>
                  <a:pt x="3460" y="146050"/>
                </a:lnTo>
                <a:lnTo>
                  <a:pt x="2215" y="144780"/>
                </a:lnTo>
                <a:lnTo>
                  <a:pt x="3045" y="142240"/>
                </a:lnTo>
                <a:lnTo>
                  <a:pt x="2630" y="140970"/>
                </a:lnTo>
                <a:lnTo>
                  <a:pt x="138" y="138430"/>
                </a:lnTo>
                <a:lnTo>
                  <a:pt x="3322" y="137160"/>
                </a:lnTo>
                <a:lnTo>
                  <a:pt x="5122" y="130810"/>
                </a:lnTo>
                <a:lnTo>
                  <a:pt x="8444" y="125730"/>
                </a:lnTo>
                <a:lnTo>
                  <a:pt x="11629" y="120650"/>
                </a:lnTo>
                <a:lnTo>
                  <a:pt x="15994" y="114581"/>
                </a:lnTo>
                <a:lnTo>
                  <a:pt x="23534" y="115570"/>
                </a:lnTo>
                <a:lnTo>
                  <a:pt x="56028" y="115570"/>
                </a:lnTo>
                <a:lnTo>
                  <a:pt x="58837" y="118110"/>
                </a:lnTo>
                <a:lnTo>
                  <a:pt x="59806" y="123190"/>
                </a:lnTo>
                <a:lnTo>
                  <a:pt x="64679" y="123190"/>
                </a:lnTo>
                <a:lnTo>
                  <a:pt x="65980" y="124460"/>
                </a:lnTo>
                <a:lnTo>
                  <a:pt x="60913" y="124460"/>
                </a:lnTo>
                <a:lnTo>
                  <a:pt x="63461" y="127000"/>
                </a:lnTo>
                <a:lnTo>
                  <a:pt x="43885" y="127000"/>
                </a:lnTo>
                <a:lnTo>
                  <a:pt x="43193" y="128270"/>
                </a:lnTo>
                <a:lnTo>
                  <a:pt x="40840" y="129540"/>
                </a:lnTo>
                <a:lnTo>
                  <a:pt x="44993" y="133350"/>
                </a:lnTo>
                <a:lnTo>
                  <a:pt x="50115" y="134620"/>
                </a:lnTo>
                <a:lnTo>
                  <a:pt x="52468" y="135890"/>
                </a:lnTo>
                <a:lnTo>
                  <a:pt x="55306" y="135890"/>
                </a:lnTo>
                <a:lnTo>
                  <a:pt x="56068" y="137160"/>
                </a:lnTo>
                <a:lnTo>
                  <a:pt x="39040" y="137160"/>
                </a:lnTo>
                <a:lnTo>
                  <a:pt x="39178" y="139700"/>
                </a:lnTo>
                <a:lnTo>
                  <a:pt x="41670" y="140970"/>
                </a:lnTo>
                <a:lnTo>
                  <a:pt x="46377" y="142240"/>
                </a:lnTo>
                <a:lnTo>
                  <a:pt x="40286" y="142240"/>
                </a:lnTo>
                <a:lnTo>
                  <a:pt x="48453" y="144780"/>
                </a:lnTo>
                <a:lnTo>
                  <a:pt x="53299" y="144780"/>
                </a:lnTo>
                <a:lnTo>
                  <a:pt x="50807" y="147320"/>
                </a:lnTo>
                <a:lnTo>
                  <a:pt x="16058" y="147320"/>
                </a:lnTo>
                <a:lnTo>
                  <a:pt x="6229" y="148590"/>
                </a:lnTo>
                <a:lnTo>
                  <a:pt x="4983" y="149860"/>
                </a:lnTo>
                <a:close/>
              </a:path>
              <a:path w="302260" h="288289">
                <a:moveTo>
                  <a:pt x="280715" y="119380"/>
                </a:moveTo>
                <a:lnTo>
                  <a:pt x="267603" y="119380"/>
                </a:lnTo>
                <a:lnTo>
                  <a:pt x="279232" y="115570"/>
                </a:lnTo>
                <a:lnTo>
                  <a:pt x="280715" y="119380"/>
                </a:lnTo>
                <a:close/>
              </a:path>
              <a:path w="302260" h="288289">
                <a:moveTo>
                  <a:pt x="64679" y="123190"/>
                </a:moveTo>
                <a:lnTo>
                  <a:pt x="59806" y="123190"/>
                </a:lnTo>
                <a:lnTo>
                  <a:pt x="60221" y="116840"/>
                </a:lnTo>
                <a:lnTo>
                  <a:pt x="64303" y="119380"/>
                </a:lnTo>
                <a:lnTo>
                  <a:pt x="64738" y="120650"/>
                </a:lnTo>
                <a:lnTo>
                  <a:pt x="64679" y="123190"/>
                </a:lnTo>
                <a:close/>
              </a:path>
              <a:path w="302260" h="288289">
                <a:moveTo>
                  <a:pt x="74619" y="123190"/>
                </a:moveTo>
                <a:lnTo>
                  <a:pt x="70386" y="120650"/>
                </a:lnTo>
                <a:lnTo>
                  <a:pt x="72391" y="120650"/>
                </a:lnTo>
                <a:lnTo>
                  <a:pt x="74619" y="123190"/>
                </a:lnTo>
                <a:close/>
              </a:path>
              <a:path w="302260" h="288289">
                <a:moveTo>
                  <a:pt x="67282" y="125730"/>
                </a:moveTo>
                <a:lnTo>
                  <a:pt x="60913" y="124460"/>
                </a:lnTo>
                <a:lnTo>
                  <a:pt x="65980" y="124460"/>
                </a:lnTo>
                <a:lnTo>
                  <a:pt x="67282" y="125730"/>
                </a:lnTo>
                <a:close/>
              </a:path>
              <a:path w="302260" h="288289">
                <a:moveTo>
                  <a:pt x="230152" y="133234"/>
                </a:moveTo>
                <a:lnTo>
                  <a:pt x="231937" y="132080"/>
                </a:lnTo>
                <a:lnTo>
                  <a:pt x="233685" y="129540"/>
                </a:lnTo>
                <a:lnTo>
                  <a:pt x="235641" y="128270"/>
                </a:lnTo>
                <a:lnTo>
                  <a:pt x="240192" y="124460"/>
                </a:lnTo>
                <a:lnTo>
                  <a:pt x="289200" y="124460"/>
                </a:lnTo>
                <a:lnTo>
                  <a:pt x="285613" y="127000"/>
                </a:lnTo>
                <a:lnTo>
                  <a:pt x="286403" y="128270"/>
                </a:lnTo>
                <a:lnTo>
                  <a:pt x="244899" y="128270"/>
                </a:lnTo>
                <a:lnTo>
                  <a:pt x="230152" y="133234"/>
                </a:lnTo>
                <a:close/>
              </a:path>
              <a:path w="302260" h="288289">
                <a:moveTo>
                  <a:pt x="49697" y="128626"/>
                </a:moveTo>
                <a:lnTo>
                  <a:pt x="43885" y="127000"/>
                </a:lnTo>
                <a:lnTo>
                  <a:pt x="63461" y="127000"/>
                </a:lnTo>
                <a:lnTo>
                  <a:pt x="64734" y="128270"/>
                </a:lnTo>
                <a:lnTo>
                  <a:pt x="49561" y="128270"/>
                </a:lnTo>
                <a:lnTo>
                  <a:pt x="49697" y="128626"/>
                </a:lnTo>
                <a:close/>
              </a:path>
              <a:path w="302260" h="288289">
                <a:moveTo>
                  <a:pt x="50498" y="128856"/>
                </a:moveTo>
                <a:lnTo>
                  <a:pt x="49697" y="128626"/>
                </a:lnTo>
                <a:lnTo>
                  <a:pt x="49561" y="128270"/>
                </a:lnTo>
                <a:lnTo>
                  <a:pt x="50498" y="128856"/>
                </a:lnTo>
                <a:close/>
              </a:path>
              <a:path w="302260" h="288289">
                <a:moveTo>
                  <a:pt x="61329" y="132080"/>
                </a:moveTo>
                <a:lnTo>
                  <a:pt x="57452" y="130810"/>
                </a:lnTo>
                <a:lnTo>
                  <a:pt x="50498" y="128856"/>
                </a:lnTo>
                <a:lnTo>
                  <a:pt x="49561" y="128270"/>
                </a:lnTo>
                <a:lnTo>
                  <a:pt x="64734" y="128270"/>
                </a:lnTo>
                <a:lnTo>
                  <a:pt x="66008" y="129540"/>
                </a:lnTo>
                <a:lnTo>
                  <a:pt x="62851" y="129540"/>
                </a:lnTo>
                <a:lnTo>
                  <a:pt x="61329" y="132080"/>
                </a:lnTo>
                <a:close/>
              </a:path>
              <a:path w="302260" h="288289">
                <a:moveTo>
                  <a:pt x="228702" y="135890"/>
                </a:moveTo>
                <a:lnTo>
                  <a:pt x="230501" y="134620"/>
                </a:lnTo>
                <a:lnTo>
                  <a:pt x="242961" y="129540"/>
                </a:lnTo>
                <a:lnTo>
                  <a:pt x="245314" y="129540"/>
                </a:lnTo>
                <a:lnTo>
                  <a:pt x="244899" y="128270"/>
                </a:lnTo>
                <a:lnTo>
                  <a:pt x="286403" y="128270"/>
                </a:lnTo>
                <a:lnTo>
                  <a:pt x="287192" y="129540"/>
                </a:lnTo>
                <a:lnTo>
                  <a:pt x="288771" y="130810"/>
                </a:lnTo>
                <a:lnTo>
                  <a:pt x="285185" y="133350"/>
                </a:lnTo>
                <a:lnTo>
                  <a:pt x="242130" y="133350"/>
                </a:lnTo>
                <a:lnTo>
                  <a:pt x="239995" y="134177"/>
                </a:lnTo>
                <a:lnTo>
                  <a:pt x="228702" y="135890"/>
                </a:lnTo>
                <a:close/>
              </a:path>
              <a:path w="302260" h="288289">
                <a:moveTo>
                  <a:pt x="55306" y="135890"/>
                </a:moveTo>
                <a:lnTo>
                  <a:pt x="52468" y="135890"/>
                </a:lnTo>
                <a:lnTo>
                  <a:pt x="49697" y="128626"/>
                </a:lnTo>
                <a:lnTo>
                  <a:pt x="50498" y="128856"/>
                </a:lnTo>
                <a:lnTo>
                  <a:pt x="57683" y="133350"/>
                </a:lnTo>
                <a:lnTo>
                  <a:pt x="53714" y="133350"/>
                </a:lnTo>
                <a:lnTo>
                  <a:pt x="54545" y="134620"/>
                </a:lnTo>
                <a:lnTo>
                  <a:pt x="55306" y="135890"/>
                </a:lnTo>
                <a:close/>
              </a:path>
              <a:path w="302260" h="288289">
                <a:moveTo>
                  <a:pt x="67282" y="130810"/>
                </a:moveTo>
                <a:lnTo>
                  <a:pt x="63128" y="130810"/>
                </a:lnTo>
                <a:lnTo>
                  <a:pt x="62851" y="129540"/>
                </a:lnTo>
                <a:lnTo>
                  <a:pt x="66008" y="129540"/>
                </a:lnTo>
                <a:lnTo>
                  <a:pt x="67282" y="130810"/>
                </a:lnTo>
                <a:close/>
              </a:path>
              <a:path w="302260" h="288289">
                <a:moveTo>
                  <a:pt x="300137" y="134620"/>
                </a:moveTo>
                <a:lnTo>
                  <a:pt x="290861" y="134620"/>
                </a:lnTo>
                <a:lnTo>
                  <a:pt x="295845" y="133350"/>
                </a:lnTo>
                <a:lnTo>
                  <a:pt x="301521" y="132080"/>
                </a:lnTo>
                <a:lnTo>
                  <a:pt x="300137" y="134620"/>
                </a:lnTo>
                <a:close/>
              </a:path>
              <a:path w="302260" h="288289">
                <a:moveTo>
                  <a:pt x="228009" y="134620"/>
                </a:moveTo>
                <a:lnTo>
                  <a:pt x="229809" y="133350"/>
                </a:lnTo>
                <a:lnTo>
                  <a:pt x="230152" y="133234"/>
                </a:lnTo>
                <a:lnTo>
                  <a:pt x="228009" y="134620"/>
                </a:lnTo>
                <a:close/>
              </a:path>
              <a:path w="302260" h="288289">
                <a:moveTo>
                  <a:pt x="61744" y="135890"/>
                </a:moveTo>
                <a:lnTo>
                  <a:pt x="53714" y="133350"/>
                </a:lnTo>
                <a:lnTo>
                  <a:pt x="57683" y="133350"/>
                </a:lnTo>
                <a:lnTo>
                  <a:pt x="61744" y="135890"/>
                </a:lnTo>
                <a:close/>
              </a:path>
              <a:path w="302260" h="288289">
                <a:moveTo>
                  <a:pt x="239995" y="134177"/>
                </a:moveTo>
                <a:lnTo>
                  <a:pt x="242130" y="133350"/>
                </a:lnTo>
                <a:lnTo>
                  <a:pt x="245453" y="133350"/>
                </a:lnTo>
                <a:lnTo>
                  <a:pt x="239995" y="134177"/>
                </a:lnTo>
                <a:close/>
              </a:path>
              <a:path w="302260" h="288289">
                <a:moveTo>
                  <a:pt x="230778" y="140970"/>
                </a:moveTo>
                <a:lnTo>
                  <a:pt x="228840" y="139700"/>
                </a:lnTo>
                <a:lnTo>
                  <a:pt x="230602" y="137679"/>
                </a:lnTo>
                <a:lnTo>
                  <a:pt x="232301" y="137160"/>
                </a:lnTo>
                <a:lnTo>
                  <a:pt x="239995" y="134177"/>
                </a:lnTo>
                <a:lnTo>
                  <a:pt x="245453" y="133350"/>
                </a:lnTo>
                <a:lnTo>
                  <a:pt x="287262" y="133350"/>
                </a:lnTo>
                <a:lnTo>
                  <a:pt x="289200" y="134620"/>
                </a:lnTo>
                <a:lnTo>
                  <a:pt x="300690" y="134620"/>
                </a:lnTo>
                <a:lnTo>
                  <a:pt x="293768" y="137160"/>
                </a:lnTo>
                <a:lnTo>
                  <a:pt x="296675" y="138430"/>
                </a:lnTo>
                <a:lnTo>
                  <a:pt x="233962" y="138430"/>
                </a:lnTo>
                <a:lnTo>
                  <a:pt x="230778" y="140970"/>
                </a:lnTo>
                <a:close/>
              </a:path>
              <a:path w="302260" h="288289">
                <a:moveTo>
                  <a:pt x="42778" y="139700"/>
                </a:moveTo>
                <a:lnTo>
                  <a:pt x="39040" y="137160"/>
                </a:lnTo>
                <a:lnTo>
                  <a:pt x="48038" y="137160"/>
                </a:lnTo>
                <a:lnTo>
                  <a:pt x="42778" y="139700"/>
                </a:lnTo>
                <a:close/>
              </a:path>
              <a:path w="302260" h="288289">
                <a:moveTo>
                  <a:pt x="60083" y="139700"/>
                </a:moveTo>
                <a:lnTo>
                  <a:pt x="53299" y="139700"/>
                </a:lnTo>
                <a:lnTo>
                  <a:pt x="48038" y="137160"/>
                </a:lnTo>
                <a:lnTo>
                  <a:pt x="56068" y="137160"/>
                </a:lnTo>
                <a:lnTo>
                  <a:pt x="57729" y="138430"/>
                </a:lnTo>
                <a:lnTo>
                  <a:pt x="60083" y="139700"/>
                </a:lnTo>
                <a:close/>
              </a:path>
              <a:path w="302260" h="288289">
                <a:moveTo>
                  <a:pt x="228148" y="138430"/>
                </a:moveTo>
                <a:lnTo>
                  <a:pt x="231055" y="137160"/>
                </a:lnTo>
                <a:lnTo>
                  <a:pt x="230602" y="137679"/>
                </a:lnTo>
                <a:lnTo>
                  <a:pt x="228148" y="138430"/>
                </a:lnTo>
                <a:close/>
              </a:path>
              <a:path w="302260" h="288289">
                <a:moveTo>
                  <a:pt x="295153" y="163830"/>
                </a:moveTo>
                <a:lnTo>
                  <a:pt x="277848" y="163830"/>
                </a:lnTo>
                <a:lnTo>
                  <a:pt x="277155" y="162560"/>
                </a:lnTo>
                <a:lnTo>
                  <a:pt x="275079" y="157480"/>
                </a:lnTo>
                <a:lnTo>
                  <a:pt x="280478" y="157480"/>
                </a:lnTo>
                <a:lnTo>
                  <a:pt x="279094" y="153670"/>
                </a:lnTo>
                <a:lnTo>
                  <a:pt x="270649" y="149860"/>
                </a:lnTo>
                <a:lnTo>
                  <a:pt x="261097" y="148590"/>
                </a:lnTo>
                <a:lnTo>
                  <a:pt x="251682" y="146050"/>
                </a:lnTo>
                <a:lnTo>
                  <a:pt x="241161" y="144780"/>
                </a:lnTo>
                <a:lnTo>
                  <a:pt x="236731" y="144780"/>
                </a:lnTo>
                <a:lnTo>
                  <a:pt x="238254" y="143510"/>
                </a:lnTo>
                <a:lnTo>
                  <a:pt x="261235" y="143510"/>
                </a:lnTo>
                <a:lnTo>
                  <a:pt x="255942" y="140970"/>
                </a:lnTo>
                <a:lnTo>
                  <a:pt x="246405" y="140970"/>
                </a:lnTo>
                <a:lnTo>
                  <a:pt x="237464" y="139700"/>
                </a:lnTo>
                <a:lnTo>
                  <a:pt x="233962" y="138430"/>
                </a:lnTo>
                <a:lnTo>
                  <a:pt x="296675" y="138430"/>
                </a:lnTo>
                <a:lnTo>
                  <a:pt x="298752" y="140970"/>
                </a:lnTo>
                <a:lnTo>
                  <a:pt x="299721" y="142240"/>
                </a:lnTo>
                <a:lnTo>
                  <a:pt x="299167" y="144780"/>
                </a:lnTo>
                <a:lnTo>
                  <a:pt x="299444" y="147320"/>
                </a:lnTo>
                <a:lnTo>
                  <a:pt x="291692" y="149860"/>
                </a:lnTo>
                <a:lnTo>
                  <a:pt x="293492" y="153670"/>
                </a:lnTo>
                <a:lnTo>
                  <a:pt x="295153" y="163830"/>
                </a:lnTo>
                <a:close/>
              </a:path>
              <a:path w="302260" h="288289">
                <a:moveTo>
                  <a:pt x="300275" y="143510"/>
                </a:moveTo>
                <a:lnTo>
                  <a:pt x="299721" y="142240"/>
                </a:lnTo>
                <a:lnTo>
                  <a:pt x="302213" y="139700"/>
                </a:lnTo>
                <a:lnTo>
                  <a:pt x="299998" y="142240"/>
                </a:lnTo>
                <a:lnTo>
                  <a:pt x="300275" y="143510"/>
                </a:lnTo>
                <a:close/>
              </a:path>
              <a:path w="302260" h="288289">
                <a:moveTo>
                  <a:pt x="53160" y="144780"/>
                </a:moveTo>
                <a:lnTo>
                  <a:pt x="48453" y="144780"/>
                </a:lnTo>
                <a:lnTo>
                  <a:pt x="50807" y="143510"/>
                </a:lnTo>
                <a:lnTo>
                  <a:pt x="53160" y="144780"/>
                </a:lnTo>
                <a:close/>
              </a:path>
              <a:path w="302260" h="288289">
                <a:moveTo>
                  <a:pt x="58421" y="146050"/>
                </a:moveTo>
                <a:lnTo>
                  <a:pt x="53299" y="144780"/>
                </a:lnTo>
                <a:lnTo>
                  <a:pt x="54407" y="144780"/>
                </a:lnTo>
                <a:lnTo>
                  <a:pt x="58421" y="146050"/>
                </a:lnTo>
                <a:close/>
              </a:path>
              <a:path w="302260" h="288289">
                <a:moveTo>
                  <a:pt x="232855" y="152400"/>
                </a:moveTo>
                <a:lnTo>
                  <a:pt x="225102" y="151130"/>
                </a:lnTo>
                <a:lnTo>
                  <a:pt x="226348" y="148590"/>
                </a:lnTo>
                <a:lnTo>
                  <a:pt x="216381" y="147320"/>
                </a:lnTo>
                <a:lnTo>
                  <a:pt x="220395" y="146050"/>
                </a:lnTo>
                <a:lnTo>
                  <a:pt x="220534" y="146050"/>
                </a:lnTo>
                <a:lnTo>
                  <a:pt x="222472" y="147320"/>
                </a:lnTo>
                <a:lnTo>
                  <a:pt x="224687" y="147320"/>
                </a:lnTo>
                <a:lnTo>
                  <a:pt x="232855" y="152400"/>
                </a:lnTo>
                <a:close/>
              </a:path>
              <a:path w="302260" h="288289">
                <a:moveTo>
                  <a:pt x="270003" y="158750"/>
                </a:moveTo>
                <a:lnTo>
                  <a:pt x="247114" y="158750"/>
                </a:lnTo>
                <a:lnTo>
                  <a:pt x="249052" y="156210"/>
                </a:lnTo>
                <a:lnTo>
                  <a:pt x="246284" y="153670"/>
                </a:lnTo>
                <a:lnTo>
                  <a:pt x="241300" y="151130"/>
                </a:lnTo>
                <a:lnTo>
                  <a:pt x="236593" y="149860"/>
                </a:lnTo>
                <a:lnTo>
                  <a:pt x="229671" y="148590"/>
                </a:lnTo>
                <a:lnTo>
                  <a:pt x="224687" y="147320"/>
                </a:lnTo>
                <a:lnTo>
                  <a:pt x="227317" y="147320"/>
                </a:lnTo>
                <a:lnTo>
                  <a:pt x="227456" y="146050"/>
                </a:lnTo>
                <a:lnTo>
                  <a:pt x="233685" y="146050"/>
                </a:lnTo>
                <a:lnTo>
                  <a:pt x="238808" y="147320"/>
                </a:lnTo>
                <a:lnTo>
                  <a:pt x="247668" y="148590"/>
                </a:lnTo>
                <a:lnTo>
                  <a:pt x="264557" y="156210"/>
                </a:lnTo>
                <a:lnTo>
                  <a:pt x="270003" y="158750"/>
                </a:lnTo>
                <a:close/>
              </a:path>
              <a:path w="302260" h="288289">
                <a:moveTo>
                  <a:pt x="0" y="165100"/>
                </a:moveTo>
                <a:lnTo>
                  <a:pt x="4542" y="160020"/>
                </a:lnTo>
                <a:lnTo>
                  <a:pt x="4776" y="156210"/>
                </a:lnTo>
                <a:lnTo>
                  <a:pt x="6774" y="152400"/>
                </a:lnTo>
                <a:lnTo>
                  <a:pt x="16612" y="151130"/>
                </a:lnTo>
                <a:lnTo>
                  <a:pt x="16058" y="147320"/>
                </a:lnTo>
                <a:lnTo>
                  <a:pt x="46238" y="147320"/>
                </a:lnTo>
                <a:lnTo>
                  <a:pt x="46515" y="148590"/>
                </a:lnTo>
                <a:lnTo>
                  <a:pt x="48730" y="148590"/>
                </a:lnTo>
                <a:lnTo>
                  <a:pt x="52468" y="149860"/>
                </a:lnTo>
                <a:lnTo>
                  <a:pt x="51638" y="149860"/>
                </a:lnTo>
                <a:lnTo>
                  <a:pt x="56206" y="152400"/>
                </a:lnTo>
                <a:lnTo>
                  <a:pt x="46792" y="153670"/>
                </a:lnTo>
                <a:lnTo>
                  <a:pt x="54268" y="154940"/>
                </a:lnTo>
                <a:lnTo>
                  <a:pt x="62436" y="154940"/>
                </a:lnTo>
                <a:lnTo>
                  <a:pt x="63820" y="156210"/>
                </a:lnTo>
                <a:lnTo>
                  <a:pt x="65758" y="158750"/>
                </a:lnTo>
                <a:lnTo>
                  <a:pt x="68112" y="162560"/>
                </a:lnTo>
                <a:lnTo>
                  <a:pt x="68631" y="163830"/>
                </a:lnTo>
                <a:lnTo>
                  <a:pt x="4611" y="163830"/>
                </a:lnTo>
                <a:lnTo>
                  <a:pt x="0" y="165100"/>
                </a:lnTo>
                <a:close/>
              </a:path>
              <a:path w="302260" h="288289">
                <a:moveTo>
                  <a:pt x="242961" y="157480"/>
                </a:moveTo>
                <a:lnTo>
                  <a:pt x="230473" y="157480"/>
                </a:lnTo>
                <a:lnTo>
                  <a:pt x="228788" y="156210"/>
                </a:lnTo>
                <a:lnTo>
                  <a:pt x="226091" y="153670"/>
                </a:lnTo>
                <a:lnTo>
                  <a:pt x="226210" y="152400"/>
                </a:lnTo>
                <a:lnTo>
                  <a:pt x="230363" y="154940"/>
                </a:lnTo>
                <a:lnTo>
                  <a:pt x="232578" y="156210"/>
                </a:lnTo>
                <a:lnTo>
                  <a:pt x="240019" y="156210"/>
                </a:lnTo>
                <a:lnTo>
                  <a:pt x="242961" y="157480"/>
                </a:lnTo>
                <a:close/>
              </a:path>
              <a:path w="302260" h="288289">
                <a:moveTo>
                  <a:pt x="240019" y="156210"/>
                </a:moveTo>
                <a:lnTo>
                  <a:pt x="232578" y="156210"/>
                </a:lnTo>
                <a:lnTo>
                  <a:pt x="231055" y="152400"/>
                </a:lnTo>
                <a:lnTo>
                  <a:pt x="231194" y="152400"/>
                </a:lnTo>
                <a:lnTo>
                  <a:pt x="240019" y="156210"/>
                </a:lnTo>
                <a:close/>
              </a:path>
              <a:path w="302260" h="288289">
                <a:moveTo>
                  <a:pt x="59667" y="154940"/>
                </a:moveTo>
                <a:lnTo>
                  <a:pt x="54268" y="154940"/>
                </a:lnTo>
                <a:lnTo>
                  <a:pt x="57037" y="153670"/>
                </a:lnTo>
                <a:lnTo>
                  <a:pt x="59667" y="154940"/>
                </a:lnTo>
                <a:close/>
              </a:path>
              <a:path w="302260" h="288289">
                <a:moveTo>
                  <a:pt x="274110" y="182880"/>
                </a:moveTo>
                <a:lnTo>
                  <a:pt x="253205" y="182880"/>
                </a:lnTo>
                <a:lnTo>
                  <a:pt x="264419" y="181610"/>
                </a:lnTo>
                <a:lnTo>
                  <a:pt x="265250" y="181610"/>
                </a:lnTo>
                <a:lnTo>
                  <a:pt x="257010" y="176530"/>
                </a:lnTo>
                <a:lnTo>
                  <a:pt x="244189" y="168910"/>
                </a:lnTo>
                <a:lnTo>
                  <a:pt x="230616" y="161290"/>
                </a:lnTo>
                <a:lnTo>
                  <a:pt x="220118" y="157480"/>
                </a:lnTo>
                <a:lnTo>
                  <a:pt x="215411" y="154940"/>
                </a:lnTo>
                <a:lnTo>
                  <a:pt x="226763" y="157480"/>
                </a:lnTo>
                <a:lnTo>
                  <a:pt x="242961" y="157480"/>
                </a:lnTo>
                <a:lnTo>
                  <a:pt x="247114" y="158750"/>
                </a:lnTo>
                <a:lnTo>
                  <a:pt x="270003" y="158750"/>
                </a:lnTo>
                <a:lnTo>
                  <a:pt x="272726" y="160020"/>
                </a:lnTo>
                <a:lnTo>
                  <a:pt x="277848" y="163830"/>
                </a:lnTo>
                <a:lnTo>
                  <a:pt x="295153" y="163830"/>
                </a:lnTo>
                <a:lnTo>
                  <a:pt x="294945" y="167640"/>
                </a:lnTo>
                <a:lnTo>
                  <a:pt x="287400" y="167640"/>
                </a:lnTo>
                <a:lnTo>
                  <a:pt x="286038" y="170138"/>
                </a:lnTo>
                <a:lnTo>
                  <a:pt x="285739" y="170180"/>
                </a:lnTo>
                <a:lnTo>
                  <a:pt x="286016" y="170180"/>
                </a:lnTo>
                <a:lnTo>
                  <a:pt x="283939" y="173990"/>
                </a:lnTo>
                <a:lnTo>
                  <a:pt x="271756" y="176530"/>
                </a:lnTo>
                <a:lnTo>
                  <a:pt x="274110" y="182880"/>
                </a:lnTo>
                <a:close/>
              </a:path>
              <a:path w="302260" h="288289">
                <a:moveTo>
                  <a:pt x="12693" y="170180"/>
                </a:moveTo>
                <a:lnTo>
                  <a:pt x="8444" y="167640"/>
                </a:lnTo>
                <a:lnTo>
                  <a:pt x="4611" y="163830"/>
                </a:lnTo>
                <a:lnTo>
                  <a:pt x="68631" y="163830"/>
                </a:lnTo>
                <a:lnTo>
                  <a:pt x="70188" y="167640"/>
                </a:lnTo>
                <a:lnTo>
                  <a:pt x="18550" y="167640"/>
                </a:lnTo>
                <a:lnTo>
                  <a:pt x="12693" y="170180"/>
                </a:lnTo>
                <a:close/>
              </a:path>
              <a:path w="302260" h="288289">
                <a:moveTo>
                  <a:pt x="74371" y="167733"/>
                </a:moveTo>
                <a:lnTo>
                  <a:pt x="73788" y="167640"/>
                </a:lnTo>
                <a:lnTo>
                  <a:pt x="74619" y="166370"/>
                </a:lnTo>
                <a:lnTo>
                  <a:pt x="74371" y="167733"/>
                </a:lnTo>
                <a:close/>
              </a:path>
              <a:path w="302260" h="288289">
                <a:moveTo>
                  <a:pt x="244029" y="179070"/>
                </a:moveTo>
                <a:lnTo>
                  <a:pt x="230501" y="179070"/>
                </a:lnTo>
                <a:lnTo>
                  <a:pt x="229532" y="175260"/>
                </a:lnTo>
                <a:lnTo>
                  <a:pt x="225522" y="175260"/>
                </a:lnTo>
                <a:lnTo>
                  <a:pt x="225690" y="173990"/>
                </a:lnTo>
                <a:lnTo>
                  <a:pt x="226223" y="172720"/>
                </a:lnTo>
                <a:lnTo>
                  <a:pt x="223302" y="170180"/>
                </a:lnTo>
                <a:lnTo>
                  <a:pt x="223718" y="166370"/>
                </a:lnTo>
                <a:lnTo>
                  <a:pt x="227733" y="171450"/>
                </a:lnTo>
                <a:lnTo>
                  <a:pt x="233407" y="171450"/>
                </a:lnTo>
                <a:lnTo>
                  <a:pt x="236194" y="173990"/>
                </a:lnTo>
                <a:lnTo>
                  <a:pt x="242002" y="177800"/>
                </a:lnTo>
                <a:lnTo>
                  <a:pt x="244029" y="179070"/>
                </a:lnTo>
                <a:close/>
              </a:path>
              <a:path w="302260" h="288289">
                <a:moveTo>
                  <a:pt x="233407" y="171450"/>
                </a:moveTo>
                <a:lnTo>
                  <a:pt x="230224" y="171450"/>
                </a:lnTo>
                <a:lnTo>
                  <a:pt x="229498" y="170138"/>
                </a:lnTo>
                <a:lnTo>
                  <a:pt x="227456" y="167640"/>
                </a:lnTo>
                <a:lnTo>
                  <a:pt x="225241" y="166370"/>
                </a:lnTo>
                <a:lnTo>
                  <a:pt x="230620" y="168910"/>
                </a:lnTo>
                <a:lnTo>
                  <a:pt x="233407" y="171450"/>
                </a:lnTo>
                <a:close/>
              </a:path>
              <a:path w="302260" h="288289">
                <a:moveTo>
                  <a:pt x="78910" y="172720"/>
                </a:moveTo>
                <a:lnTo>
                  <a:pt x="76695" y="171450"/>
                </a:lnTo>
                <a:lnTo>
                  <a:pt x="18966" y="171450"/>
                </a:lnTo>
                <a:lnTo>
                  <a:pt x="18550" y="167640"/>
                </a:lnTo>
                <a:lnTo>
                  <a:pt x="70188" y="167640"/>
                </a:lnTo>
                <a:lnTo>
                  <a:pt x="73926" y="170180"/>
                </a:lnTo>
                <a:lnTo>
                  <a:pt x="80756" y="170180"/>
                </a:lnTo>
                <a:lnTo>
                  <a:pt x="78910" y="172720"/>
                </a:lnTo>
                <a:close/>
              </a:path>
              <a:path w="302260" h="288289">
                <a:moveTo>
                  <a:pt x="288277" y="169827"/>
                </a:moveTo>
                <a:lnTo>
                  <a:pt x="289477" y="168910"/>
                </a:lnTo>
                <a:lnTo>
                  <a:pt x="287400" y="167640"/>
                </a:lnTo>
                <a:lnTo>
                  <a:pt x="294945" y="167640"/>
                </a:lnTo>
                <a:lnTo>
                  <a:pt x="294876" y="168910"/>
                </a:lnTo>
                <a:lnTo>
                  <a:pt x="288277" y="169827"/>
                </a:lnTo>
                <a:close/>
              </a:path>
              <a:path w="302260" h="288289">
                <a:moveTo>
                  <a:pt x="80756" y="170180"/>
                </a:moveTo>
                <a:lnTo>
                  <a:pt x="73926" y="170180"/>
                </a:lnTo>
                <a:lnTo>
                  <a:pt x="74371" y="167733"/>
                </a:lnTo>
                <a:lnTo>
                  <a:pt x="81679" y="168910"/>
                </a:lnTo>
                <a:lnTo>
                  <a:pt x="80756" y="170180"/>
                </a:lnTo>
                <a:close/>
              </a:path>
              <a:path w="302260" h="288289">
                <a:moveTo>
                  <a:pt x="287815" y="170180"/>
                </a:moveTo>
                <a:lnTo>
                  <a:pt x="286016" y="170180"/>
                </a:lnTo>
                <a:lnTo>
                  <a:pt x="288277" y="169827"/>
                </a:lnTo>
                <a:lnTo>
                  <a:pt x="287815" y="170180"/>
                </a:lnTo>
                <a:close/>
              </a:path>
              <a:path w="302260" h="288289">
                <a:moveTo>
                  <a:pt x="20627" y="198120"/>
                </a:moveTo>
                <a:lnTo>
                  <a:pt x="17581" y="195580"/>
                </a:lnTo>
                <a:lnTo>
                  <a:pt x="17489" y="189230"/>
                </a:lnTo>
                <a:lnTo>
                  <a:pt x="17304" y="186690"/>
                </a:lnTo>
                <a:lnTo>
                  <a:pt x="16751" y="182880"/>
                </a:lnTo>
                <a:lnTo>
                  <a:pt x="15920" y="180340"/>
                </a:lnTo>
                <a:lnTo>
                  <a:pt x="15228" y="180340"/>
                </a:lnTo>
                <a:lnTo>
                  <a:pt x="13982" y="177800"/>
                </a:lnTo>
                <a:lnTo>
                  <a:pt x="12182" y="175260"/>
                </a:lnTo>
                <a:lnTo>
                  <a:pt x="9275" y="173990"/>
                </a:lnTo>
                <a:lnTo>
                  <a:pt x="11905" y="170180"/>
                </a:lnTo>
                <a:lnTo>
                  <a:pt x="18966" y="171450"/>
                </a:lnTo>
                <a:lnTo>
                  <a:pt x="76695" y="171450"/>
                </a:lnTo>
                <a:lnTo>
                  <a:pt x="73788" y="173990"/>
                </a:lnTo>
                <a:lnTo>
                  <a:pt x="69773" y="177800"/>
                </a:lnTo>
                <a:lnTo>
                  <a:pt x="70188" y="179070"/>
                </a:lnTo>
                <a:lnTo>
                  <a:pt x="73511" y="179070"/>
                </a:lnTo>
                <a:lnTo>
                  <a:pt x="71988" y="180340"/>
                </a:lnTo>
                <a:lnTo>
                  <a:pt x="73372" y="182880"/>
                </a:lnTo>
                <a:lnTo>
                  <a:pt x="75847" y="182880"/>
                </a:lnTo>
                <a:lnTo>
                  <a:pt x="74943" y="184150"/>
                </a:lnTo>
                <a:lnTo>
                  <a:pt x="76107" y="189230"/>
                </a:lnTo>
                <a:lnTo>
                  <a:pt x="77634" y="194310"/>
                </a:lnTo>
                <a:lnTo>
                  <a:pt x="25334" y="194310"/>
                </a:lnTo>
                <a:lnTo>
                  <a:pt x="22842" y="196850"/>
                </a:lnTo>
                <a:lnTo>
                  <a:pt x="20627" y="198120"/>
                </a:lnTo>
                <a:close/>
              </a:path>
              <a:path w="302260" h="288289">
                <a:moveTo>
                  <a:pt x="75847" y="182880"/>
                </a:moveTo>
                <a:lnTo>
                  <a:pt x="73372" y="182880"/>
                </a:lnTo>
                <a:lnTo>
                  <a:pt x="78079" y="175260"/>
                </a:lnTo>
                <a:lnTo>
                  <a:pt x="79464" y="177800"/>
                </a:lnTo>
                <a:lnTo>
                  <a:pt x="75847" y="182880"/>
                </a:lnTo>
                <a:close/>
              </a:path>
              <a:path w="302260" h="288289">
                <a:moveTo>
                  <a:pt x="279371" y="195580"/>
                </a:moveTo>
                <a:lnTo>
                  <a:pt x="242684" y="195580"/>
                </a:lnTo>
                <a:lnTo>
                  <a:pt x="241576" y="193040"/>
                </a:lnTo>
                <a:lnTo>
                  <a:pt x="230916" y="181610"/>
                </a:lnTo>
                <a:lnTo>
                  <a:pt x="225102" y="179070"/>
                </a:lnTo>
                <a:lnTo>
                  <a:pt x="226348" y="176530"/>
                </a:lnTo>
                <a:lnTo>
                  <a:pt x="230501" y="179070"/>
                </a:lnTo>
                <a:lnTo>
                  <a:pt x="244029" y="179070"/>
                </a:lnTo>
                <a:lnTo>
                  <a:pt x="248083" y="181610"/>
                </a:lnTo>
                <a:lnTo>
                  <a:pt x="253205" y="182880"/>
                </a:lnTo>
                <a:lnTo>
                  <a:pt x="274110" y="182880"/>
                </a:lnTo>
                <a:lnTo>
                  <a:pt x="279647" y="185420"/>
                </a:lnTo>
                <a:lnTo>
                  <a:pt x="279370" y="189230"/>
                </a:lnTo>
                <a:lnTo>
                  <a:pt x="279786" y="190500"/>
                </a:lnTo>
                <a:lnTo>
                  <a:pt x="279647" y="191770"/>
                </a:lnTo>
                <a:lnTo>
                  <a:pt x="279647" y="194310"/>
                </a:lnTo>
                <a:lnTo>
                  <a:pt x="279371" y="195580"/>
                </a:lnTo>
                <a:close/>
              </a:path>
              <a:path w="302260" h="288289">
                <a:moveTo>
                  <a:pt x="73511" y="179070"/>
                </a:moveTo>
                <a:lnTo>
                  <a:pt x="70188" y="179070"/>
                </a:lnTo>
                <a:lnTo>
                  <a:pt x="75034" y="177800"/>
                </a:lnTo>
                <a:lnTo>
                  <a:pt x="73511" y="179070"/>
                </a:lnTo>
                <a:close/>
              </a:path>
              <a:path w="302260" h="288289">
                <a:moveTo>
                  <a:pt x="86455" y="199390"/>
                </a:moveTo>
                <a:lnTo>
                  <a:pt x="74203" y="199390"/>
                </a:lnTo>
                <a:lnTo>
                  <a:pt x="78555" y="196850"/>
                </a:lnTo>
                <a:lnTo>
                  <a:pt x="78486" y="193040"/>
                </a:lnTo>
                <a:lnTo>
                  <a:pt x="82371" y="190500"/>
                </a:lnTo>
                <a:lnTo>
                  <a:pt x="81402" y="193040"/>
                </a:lnTo>
                <a:lnTo>
                  <a:pt x="79879" y="194310"/>
                </a:lnTo>
                <a:lnTo>
                  <a:pt x="80156" y="196850"/>
                </a:lnTo>
                <a:lnTo>
                  <a:pt x="86109" y="196850"/>
                </a:lnTo>
                <a:lnTo>
                  <a:pt x="86455" y="199390"/>
                </a:lnTo>
                <a:close/>
              </a:path>
              <a:path w="302260" h="288289">
                <a:moveTo>
                  <a:pt x="86109" y="196850"/>
                </a:moveTo>
                <a:lnTo>
                  <a:pt x="80156" y="196850"/>
                </a:lnTo>
                <a:lnTo>
                  <a:pt x="85417" y="191770"/>
                </a:lnTo>
                <a:lnTo>
                  <a:pt x="86109" y="196850"/>
                </a:lnTo>
                <a:close/>
              </a:path>
              <a:path w="302260" h="288289">
                <a:moveTo>
                  <a:pt x="282620" y="203200"/>
                </a:moveTo>
                <a:lnTo>
                  <a:pt x="224825" y="203200"/>
                </a:lnTo>
                <a:lnTo>
                  <a:pt x="227455" y="198120"/>
                </a:lnTo>
                <a:lnTo>
                  <a:pt x="232716" y="198120"/>
                </a:lnTo>
                <a:lnTo>
                  <a:pt x="236177" y="193040"/>
                </a:lnTo>
                <a:lnTo>
                  <a:pt x="237700" y="194310"/>
                </a:lnTo>
                <a:lnTo>
                  <a:pt x="240607" y="194310"/>
                </a:lnTo>
                <a:lnTo>
                  <a:pt x="242684" y="195580"/>
                </a:lnTo>
                <a:lnTo>
                  <a:pt x="279371" y="195580"/>
                </a:lnTo>
                <a:lnTo>
                  <a:pt x="278401" y="196850"/>
                </a:lnTo>
                <a:lnTo>
                  <a:pt x="284493" y="200660"/>
                </a:lnTo>
                <a:lnTo>
                  <a:pt x="282620" y="203200"/>
                </a:lnTo>
                <a:close/>
              </a:path>
              <a:path w="302260" h="288289">
                <a:moveTo>
                  <a:pt x="22842" y="204470"/>
                </a:moveTo>
                <a:lnTo>
                  <a:pt x="20904" y="203200"/>
                </a:lnTo>
                <a:lnTo>
                  <a:pt x="29349" y="194310"/>
                </a:lnTo>
                <a:lnTo>
                  <a:pt x="77634" y="194310"/>
                </a:lnTo>
                <a:lnTo>
                  <a:pt x="75061" y="198120"/>
                </a:lnTo>
                <a:lnTo>
                  <a:pt x="33779" y="198120"/>
                </a:lnTo>
                <a:lnTo>
                  <a:pt x="22842" y="204470"/>
                </a:lnTo>
                <a:close/>
              </a:path>
              <a:path w="302260" h="288289">
                <a:moveTo>
                  <a:pt x="27964" y="204470"/>
                </a:moveTo>
                <a:lnTo>
                  <a:pt x="33779" y="198120"/>
                </a:lnTo>
                <a:lnTo>
                  <a:pt x="75061" y="198120"/>
                </a:lnTo>
                <a:lnTo>
                  <a:pt x="74203" y="199390"/>
                </a:lnTo>
                <a:lnTo>
                  <a:pt x="86455" y="199390"/>
                </a:lnTo>
                <a:lnTo>
                  <a:pt x="86628" y="200660"/>
                </a:lnTo>
                <a:lnTo>
                  <a:pt x="31840" y="200660"/>
                </a:lnTo>
                <a:lnTo>
                  <a:pt x="29487" y="203200"/>
                </a:lnTo>
                <a:lnTo>
                  <a:pt x="27964" y="204470"/>
                </a:lnTo>
                <a:close/>
              </a:path>
              <a:path w="302260" h="288289">
                <a:moveTo>
                  <a:pt x="223856" y="213360"/>
                </a:moveTo>
                <a:lnTo>
                  <a:pt x="216103" y="209550"/>
                </a:lnTo>
                <a:lnTo>
                  <a:pt x="214304" y="205740"/>
                </a:lnTo>
                <a:lnTo>
                  <a:pt x="214442" y="201930"/>
                </a:lnTo>
                <a:lnTo>
                  <a:pt x="209874" y="198120"/>
                </a:lnTo>
                <a:lnTo>
                  <a:pt x="214161" y="200660"/>
                </a:lnTo>
                <a:lnTo>
                  <a:pt x="214788" y="201930"/>
                </a:lnTo>
                <a:lnTo>
                  <a:pt x="215208" y="203200"/>
                </a:lnTo>
                <a:lnTo>
                  <a:pt x="218872" y="204470"/>
                </a:lnTo>
                <a:lnTo>
                  <a:pt x="219611" y="204470"/>
                </a:lnTo>
                <a:lnTo>
                  <a:pt x="220257" y="205740"/>
                </a:lnTo>
                <a:lnTo>
                  <a:pt x="223856" y="213360"/>
                </a:lnTo>
                <a:close/>
              </a:path>
              <a:path w="302260" h="288289">
                <a:moveTo>
                  <a:pt x="218520" y="202738"/>
                </a:moveTo>
                <a:lnTo>
                  <a:pt x="216934" y="201930"/>
                </a:lnTo>
                <a:lnTo>
                  <a:pt x="215965" y="199390"/>
                </a:lnTo>
                <a:lnTo>
                  <a:pt x="218520" y="202738"/>
                </a:lnTo>
                <a:close/>
              </a:path>
              <a:path w="302260" h="288289">
                <a:moveTo>
                  <a:pt x="46377" y="250190"/>
                </a:moveTo>
                <a:lnTo>
                  <a:pt x="48758" y="234950"/>
                </a:lnTo>
                <a:lnTo>
                  <a:pt x="43106" y="223520"/>
                </a:lnTo>
                <a:lnTo>
                  <a:pt x="35766" y="213360"/>
                </a:lnTo>
                <a:lnTo>
                  <a:pt x="33086" y="201930"/>
                </a:lnTo>
                <a:lnTo>
                  <a:pt x="31840" y="200660"/>
                </a:lnTo>
                <a:lnTo>
                  <a:pt x="86628" y="200660"/>
                </a:lnTo>
                <a:lnTo>
                  <a:pt x="86801" y="201930"/>
                </a:lnTo>
                <a:lnTo>
                  <a:pt x="83755" y="208280"/>
                </a:lnTo>
                <a:lnTo>
                  <a:pt x="89155" y="214630"/>
                </a:lnTo>
                <a:lnTo>
                  <a:pt x="87770" y="214630"/>
                </a:lnTo>
                <a:lnTo>
                  <a:pt x="86940" y="218440"/>
                </a:lnTo>
                <a:lnTo>
                  <a:pt x="88781" y="219646"/>
                </a:lnTo>
                <a:lnTo>
                  <a:pt x="87908" y="220980"/>
                </a:lnTo>
                <a:lnTo>
                  <a:pt x="94411" y="222250"/>
                </a:lnTo>
                <a:lnTo>
                  <a:pt x="92996" y="227330"/>
                </a:lnTo>
                <a:lnTo>
                  <a:pt x="90595" y="232410"/>
                </a:lnTo>
                <a:lnTo>
                  <a:pt x="94138" y="233680"/>
                </a:lnTo>
                <a:lnTo>
                  <a:pt x="86005" y="238760"/>
                </a:lnTo>
                <a:lnTo>
                  <a:pt x="81686" y="242570"/>
                </a:lnTo>
                <a:lnTo>
                  <a:pt x="59390" y="242570"/>
                </a:lnTo>
                <a:lnTo>
                  <a:pt x="56760" y="245110"/>
                </a:lnTo>
                <a:lnTo>
                  <a:pt x="49422" y="245110"/>
                </a:lnTo>
                <a:lnTo>
                  <a:pt x="46377" y="250190"/>
                </a:lnTo>
                <a:close/>
              </a:path>
              <a:path w="302260" h="288289">
                <a:moveTo>
                  <a:pt x="219204" y="203087"/>
                </a:moveTo>
                <a:lnTo>
                  <a:pt x="218803" y="202882"/>
                </a:lnTo>
                <a:lnTo>
                  <a:pt x="218319" y="201930"/>
                </a:lnTo>
                <a:lnTo>
                  <a:pt x="219726" y="202910"/>
                </a:lnTo>
                <a:lnTo>
                  <a:pt x="219204" y="203087"/>
                </a:lnTo>
                <a:close/>
              </a:path>
              <a:path w="302260" h="288289">
                <a:moveTo>
                  <a:pt x="252674" y="229870"/>
                </a:moveTo>
                <a:lnTo>
                  <a:pt x="239361" y="229870"/>
                </a:lnTo>
                <a:lnTo>
                  <a:pt x="239084" y="224790"/>
                </a:lnTo>
                <a:lnTo>
                  <a:pt x="236463" y="218440"/>
                </a:lnTo>
                <a:lnTo>
                  <a:pt x="231816" y="213360"/>
                </a:lnTo>
                <a:lnTo>
                  <a:pt x="225613" y="207010"/>
                </a:lnTo>
                <a:lnTo>
                  <a:pt x="219726" y="202910"/>
                </a:lnTo>
                <a:lnTo>
                  <a:pt x="222610" y="201930"/>
                </a:lnTo>
                <a:lnTo>
                  <a:pt x="224825" y="203200"/>
                </a:lnTo>
                <a:lnTo>
                  <a:pt x="282620" y="203200"/>
                </a:lnTo>
                <a:lnTo>
                  <a:pt x="281655" y="208280"/>
                </a:lnTo>
                <a:lnTo>
                  <a:pt x="278925" y="210820"/>
                </a:lnTo>
                <a:lnTo>
                  <a:pt x="271756" y="210820"/>
                </a:lnTo>
                <a:lnTo>
                  <a:pt x="276048" y="214630"/>
                </a:lnTo>
                <a:lnTo>
                  <a:pt x="267465" y="214630"/>
                </a:lnTo>
                <a:lnTo>
                  <a:pt x="267603" y="215900"/>
                </a:lnTo>
                <a:lnTo>
                  <a:pt x="262896" y="215900"/>
                </a:lnTo>
                <a:lnTo>
                  <a:pt x="259851" y="217170"/>
                </a:lnTo>
                <a:lnTo>
                  <a:pt x="260543" y="219710"/>
                </a:lnTo>
                <a:lnTo>
                  <a:pt x="260958" y="222250"/>
                </a:lnTo>
                <a:lnTo>
                  <a:pt x="254581" y="223520"/>
                </a:lnTo>
                <a:lnTo>
                  <a:pt x="252721" y="227330"/>
                </a:lnTo>
                <a:lnTo>
                  <a:pt x="252674" y="229870"/>
                </a:lnTo>
                <a:close/>
              </a:path>
              <a:path w="302260" h="288289">
                <a:moveTo>
                  <a:pt x="218872" y="203200"/>
                </a:moveTo>
                <a:lnTo>
                  <a:pt x="218520" y="202738"/>
                </a:lnTo>
                <a:lnTo>
                  <a:pt x="218803" y="202882"/>
                </a:lnTo>
                <a:lnTo>
                  <a:pt x="218907" y="203087"/>
                </a:lnTo>
                <a:close/>
              </a:path>
              <a:path w="302260" h="288289">
                <a:moveTo>
                  <a:pt x="218951" y="203173"/>
                </a:moveTo>
                <a:lnTo>
                  <a:pt x="218803" y="202882"/>
                </a:lnTo>
                <a:lnTo>
                  <a:pt x="219204" y="203087"/>
                </a:lnTo>
                <a:lnTo>
                  <a:pt x="218951" y="203173"/>
                </a:lnTo>
                <a:close/>
              </a:path>
              <a:path w="302260" h="288289">
                <a:moveTo>
                  <a:pt x="219213" y="203688"/>
                </a:moveTo>
                <a:lnTo>
                  <a:pt x="218951" y="203173"/>
                </a:lnTo>
                <a:lnTo>
                  <a:pt x="219204" y="203087"/>
                </a:lnTo>
                <a:lnTo>
                  <a:pt x="219426" y="203200"/>
                </a:lnTo>
                <a:lnTo>
                  <a:pt x="219213" y="203688"/>
                </a:lnTo>
                <a:close/>
              </a:path>
              <a:path w="302260" h="288289">
                <a:moveTo>
                  <a:pt x="219611" y="204470"/>
                </a:moveTo>
                <a:lnTo>
                  <a:pt x="218872" y="204470"/>
                </a:lnTo>
                <a:lnTo>
                  <a:pt x="219213" y="203688"/>
                </a:lnTo>
                <a:lnTo>
                  <a:pt x="219611" y="204470"/>
                </a:lnTo>
                <a:close/>
              </a:path>
              <a:path w="302260" h="288289">
                <a:moveTo>
                  <a:pt x="267880" y="218440"/>
                </a:moveTo>
                <a:lnTo>
                  <a:pt x="262896" y="215900"/>
                </a:lnTo>
                <a:lnTo>
                  <a:pt x="267603" y="215900"/>
                </a:lnTo>
                <a:lnTo>
                  <a:pt x="267880" y="218440"/>
                </a:lnTo>
                <a:close/>
              </a:path>
              <a:path w="302260" h="288289">
                <a:moveTo>
                  <a:pt x="88878" y="219710"/>
                </a:moveTo>
                <a:lnTo>
                  <a:pt x="89570" y="218440"/>
                </a:lnTo>
                <a:lnTo>
                  <a:pt x="91073" y="219206"/>
                </a:lnTo>
                <a:lnTo>
                  <a:pt x="88878" y="219710"/>
                </a:lnTo>
                <a:close/>
              </a:path>
              <a:path w="302260" h="288289">
                <a:moveTo>
                  <a:pt x="92062" y="219710"/>
                </a:moveTo>
                <a:lnTo>
                  <a:pt x="91073" y="219206"/>
                </a:lnTo>
                <a:lnTo>
                  <a:pt x="94415" y="218440"/>
                </a:lnTo>
                <a:lnTo>
                  <a:pt x="92062" y="219710"/>
                </a:lnTo>
                <a:close/>
              </a:path>
              <a:path w="302260" h="288289">
                <a:moveTo>
                  <a:pt x="210981" y="243840"/>
                </a:moveTo>
                <a:lnTo>
                  <a:pt x="208489" y="242570"/>
                </a:lnTo>
                <a:lnTo>
                  <a:pt x="207797" y="238760"/>
                </a:lnTo>
                <a:lnTo>
                  <a:pt x="206551" y="234950"/>
                </a:lnTo>
                <a:lnTo>
                  <a:pt x="213889" y="234950"/>
                </a:lnTo>
                <a:lnTo>
                  <a:pt x="215273" y="222250"/>
                </a:lnTo>
                <a:lnTo>
                  <a:pt x="222056" y="223520"/>
                </a:lnTo>
                <a:lnTo>
                  <a:pt x="219564" y="223520"/>
                </a:lnTo>
                <a:lnTo>
                  <a:pt x="219841" y="226060"/>
                </a:lnTo>
                <a:lnTo>
                  <a:pt x="221364" y="228600"/>
                </a:lnTo>
                <a:lnTo>
                  <a:pt x="217626" y="228600"/>
                </a:lnTo>
                <a:lnTo>
                  <a:pt x="218042" y="233680"/>
                </a:lnTo>
                <a:lnTo>
                  <a:pt x="222610" y="236220"/>
                </a:lnTo>
                <a:lnTo>
                  <a:pt x="225287" y="241300"/>
                </a:lnTo>
                <a:lnTo>
                  <a:pt x="211258" y="241300"/>
                </a:lnTo>
                <a:lnTo>
                  <a:pt x="210981" y="243840"/>
                </a:lnTo>
                <a:close/>
              </a:path>
              <a:path w="302260" h="288289">
                <a:moveTo>
                  <a:pt x="250344" y="245110"/>
                </a:moveTo>
                <a:lnTo>
                  <a:pt x="234239" y="245110"/>
                </a:lnTo>
                <a:lnTo>
                  <a:pt x="238185" y="241300"/>
                </a:lnTo>
                <a:lnTo>
                  <a:pt x="235797" y="234950"/>
                </a:lnTo>
                <a:lnTo>
                  <a:pt x="232214" y="229870"/>
                </a:lnTo>
                <a:lnTo>
                  <a:pt x="232578" y="224790"/>
                </a:lnTo>
                <a:lnTo>
                  <a:pt x="231470" y="222250"/>
                </a:lnTo>
                <a:lnTo>
                  <a:pt x="239361" y="229870"/>
                </a:lnTo>
                <a:lnTo>
                  <a:pt x="252674" y="229870"/>
                </a:lnTo>
                <a:lnTo>
                  <a:pt x="252626" y="232410"/>
                </a:lnTo>
                <a:lnTo>
                  <a:pt x="251815" y="236220"/>
                </a:lnTo>
                <a:lnTo>
                  <a:pt x="250160" y="236220"/>
                </a:lnTo>
                <a:lnTo>
                  <a:pt x="250471" y="240030"/>
                </a:lnTo>
                <a:lnTo>
                  <a:pt x="247114" y="240030"/>
                </a:lnTo>
                <a:lnTo>
                  <a:pt x="250344" y="245110"/>
                </a:lnTo>
                <a:close/>
              </a:path>
              <a:path w="302260" h="288289">
                <a:moveTo>
                  <a:pt x="224825" y="231140"/>
                </a:moveTo>
                <a:lnTo>
                  <a:pt x="217626" y="228600"/>
                </a:lnTo>
                <a:lnTo>
                  <a:pt x="225933" y="228600"/>
                </a:lnTo>
                <a:lnTo>
                  <a:pt x="224825" y="231140"/>
                </a:lnTo>
                <a:close/>
              </a:path>
              <a:path w="302260" h="288289">
                <a:moveTo>
                  <a:pt x="251544" y="237490"/>
                </a:moveTo>
                <a:lnTo>
                  <a:pt x="250160" y="236220"/>
                </a:lnTo>
                <a:lnTo>
                  <a:pt x="251815" y="236220"/>
                </a:lnTo>
                <a:lnTo>
                  <a:pt x="251544" y="237490"/>
                </a:lnTo>
                <a:close/>
              </a:path>
              <a:path w="302260" h="288289">
                <a:moveTo>
                  <a:pt x="249920" y="243706"/>
                </a:moveTo>
                <a:lnTo>
                  <a:pt x="247114" y="240030"/>
                </a:lnTo>
                <a:lnTo>
                  <a:pt x="250471" y="240030"/>
                </a:lnTo>
                <a:lnTo>
                  <a:pt x="250575" y="241300"/>
                </a:lnTo>
                <a:lnTo>
                  <a:pt x="249920" y="243706"/>
                </a:lnTo>
                <a:close/>
              </a:path>
              <a:path w="302260" h="288289">
                <a:moveTo>
                  <a:pt x="240884" y="251460"/>
                </a:moveTo>
                <a:lnTo>
                  <a:pt x="214719" y="251460"/>
                </a:lnTo>
                <a:lnTo>
                  <a:pt x="216381" y="243840"/>
                </a:lnTo>
                <a:lnTo>
                  <a:pt x="211258" y="241300"/>
                </a:lnTo>
                <a:lnTo>
                  <a:pt x="225287" y="241300"/>
                </a:lnTo>
                <a:lnTo>
                  <a:pt x="226625" y="243840"/>
                </a:lnTo>
                <a:lnTo>
                  <a:pt x="234239" y="245110"/>
                </a:lnTo>
                <a:lnTo>
                  <a:pt x="250344" y="245110"/>
                </a:lnTo>
                <a:lnTo>
                  <a:pt x="251960" y="247650"/>
                </a:lnTo>
                <a:lnTo>
                  <a:pt x="249329" y="248920"/>
                </a:lnTo>
                <a:lnTo>
                  <a:pt x="249502" y="250190"/>
                </a:lnTo>
                <a:lnTo>
                  <a:pt x="243237" y="250190"/>
                </a:lnTo>
                <a:lnTo>
                  <a:pt x="241507" y="251248"/>
                </a:lnTo>
                <a:lnTo>
                  <a:pt x="240884" y="251460"/>
                </a:lnTo>
                <a:close/>
              </a:path>
              <a:path w="302260" h="288289">
                <a:moveTo>
                  <a:pt x="54821" y="254000"/>
                </a:moveTo>
                <a:lnTo>
                  <a:pt x="59390" y="242570"/>
                </a:lnTo>
                <a:lnTo>
                  <a:pt x="81686" y="242570"/>
                </a:lnTo>
                <a:lnTo>
                  <a:pt x="78806" y="245110"/>
                </a:lnTo>
                <a:lnTo>
                  <a:pt x="71867" y="251460"/>
                </a:lnTo>
                <a:lnTo>
                  <a:pt x="68189" y="252730"/>
                </a:lnTo>
                <a:lnTo>
                  <a:pt x="59215" y="252730"/>
                </a:lnTo>
                <a:lnTo>
                  <a:pt x="54821" y="254000"/>
                </a:lnTo>
                <a:close/>
              </a:path>
              <a:path w="302260" h="288289">
                <a:moveTo>
                  <a:pt x="250021" y="243840"/>
                </a:moveTo>
                <a:lnTo>
                  <a:pt x="249883" y="243840"/>
                </a:lnTo>
                <a:lnTo>
                  <a:pt x="249920" y="243706"/>
                </a:lnTo>
                <a:lnTo>
                  <a:pt x="250021" y="243840"/>
                </a:lnTo>
                <a:close/>
              </a:path>
              <a:path w="302260" h="288289">
                <a:moveTo>
                  <a:pt x="51499" y="247650"/>
                </a:moveTo>
                <a:lnTo>
                  <a:pt x="50530" y="246380"/>
                </a:lnTo>
                <a:lnTo>
                  <a:pt x="49422" y="245110"/>
                </a:lnTo>
                <a:lnTo>
                  <a:pt x="56760" y="245110"/>
                </a:lnTo>
                <a:lnTo>
                  <a:pt x="51914" y="246380"/>
                </a:lnTo>
                <a:lnTo>
                  <a:pt x="51499" y="247650"/>
                </a:lnTo>
                <a:close/>
              </a:path>
              <a:path w="302260" h="288289">
                <a:moveTo>
                  <a:pt x="241507" y="251248"/>
                </a:moveTo>
                <a:lnTo>
                  <a:pt x="243237" y="250190"/>
                </a:lnTo>
                <a:lnTo>
                  <a:pt x="244622" y="250190"/>
                </a:lnTo>
                <a:lnTo>
                  <a:pt x="241507" y="251248"/>
                </a:lnTo>
                <a:close/>
              </a:path>
              <a:path w="302260" h="288289">
                <a:moveTo>
                  <a:pt x="225610" y="269240"/>
                </a:moveTo>
                <a:lnTo>
                  <a:pt x="216519" y="269240"/>
                </a:lnTo>
                <a:lnTo>
                  <a:pt x="221226" y="267970"/>
                </a:lnTo>
                <a:lnTo>
                  <a:pt x="218042" y="251460"/>
                </a:lnTo>
                <a:lnTo>
                  <a:pt x="241161" y="251460"/>
                </a:lnTo>
                <a:lnTo>
                  <a:pt x="241507" y="251248"/>
                </a:lnTo>
                <a:lnTo>
                  <a:pt x="244622" y="250190"/>
                </a:lnTo>
                <a:lnTo>
                  <a:pt x="249502" y="250190"/>
                </a:lnTo>
                <a:lnTo>
                  <a:pt x="249848" y="252730"/>
                </a:lnTo>
                <a:lnTo>
                  <a:pt x="228287" y="252730"/>
                </a:lnTo>
                <a:lnTo>
                  <a:pt x="228647" y="254000"/>
                </a:lnTo>
                <a:lnTo>
                  <a:pt x="227733" y="254000"/>
                </a:lnTo>
                <a:lnTo>
                  <a:pt x="225656" y="255270"/>
                </a:lnTo>
                <a:lnTo>
                  <a:pt x="226902" y="259080"/>
                </a:lnTo>
                <a:lnTo>
                  <a:pt x="223580" y="264160"/>
                </a:lnTo>
                <a:lnTo>
                  <a:pt x="225610" y="269240"/>
                </a:lnTo>
                <a:close/>
              </a:path>
              <a:path w="302260" h="288289">
                <a:moveTo>
                  <a:pt x="62862" y="256540"/>
                </a:moveTo>
                <a:lnTo>
                  <a:pt x="61103" y="254000"/>
                </a:lnTo>
                <a:lnTo>
                  <a:pt x="59215" y="252730"/>
                </a:lnTo>
                <a:lnTo>
                  <a:pt x="68189" y="252730"/>
                </a:lnTo>
                <a:lnTo>
                  <a:pt x="64512" y="254000"/>
                </a:lnTo>
                <a:lnTo>
                  <a:pt x="66866" y="255270"/>
                </a:lnTo>
                <a:lnTo>
                  <a:pt x="62862" y="256540"/>
                </a:lnTo>
                <a:close/>
              </a:path>
              <a:path w="302260" h="288289">
                <a:moveTo>
                  <a:pt x="232855" y="257810"/>
                </a:moveTo>
                <a:lnTo>
                  <a:pt x="228287" y="252730"/>
                </a:lnTo>
                <a:lnTo>
                  <a:pt x="235484" y="252730"/>
                </a:lnTo>
                <a:lnTo>
                  <a:pt x="235623" y="255270"/>
                </a:lnTo>
                <a:lnTo>
                  <a:pt x="236391" y="255739"/>
                </a:lnTo>
                <a:lnTo>
                  <a:pt x="232855" y="257810"/>
                </a:lnTo>
                <a:close/>
              </a:path>
              <a:path w="302260" h="288289">
                <a:moveTo>
                  <a:pt x="236391" y="255739"/>
                </a:moveTo>
                <a:lnTo>
                  <a:pt x="235623" y="255270"/>
                </a:lnTo>
                <a:lnTo>
                  <a:pt x="235484" y="252730"/>
                </a:lnTo>
                <a:lnTo>
                  <a:pt x="238392" y="252730"/>
                </a:lnTo>
                <a:lnTo>
                  <a:pt x="237146" y="254000"/>
                </a:lnTo>
                <a:lnTo>
                  <a:pt x="236592" y="255270"/>
                </a:lnTo>
                <a:lnTo>
                  <a:pt x="236795" y="255502"/>
                </a:lnTo>
                <a:lnTo>
                  <a:pt x="236391" y="255739"/>
                </a:lnTo>
                <a:close/>
              </a:path>
              <a:path w="302260" h="288289">
                <a:moveTo>
                  <a:pt x="236795" y="255502"/>
                </a:moveTo>
                <a:lnTo>
                  <a:pt x="236592" y="255270"/>
                </a:lnTo>
                <a:lnTo>
                  <a:pt x="237146" y="254000"/>
                </a:lnTo>
                <a:lnTo>
                  <a:pt x="238392" y="252730"/>
                </a:lnTo>
                <a:lnTo>
                  <a:pt x="249848" y="252730"/>
                </a:lnTo>
                <a:lnTo>
                  <a:pt x="250021" y="254000"/>
                </a:lnTo>
                <a:lnTo>
                  <a:pt x="239362" y="254000"/>
                </a:lnTo>
                <a:lnTo>
                  <a:pt x="236795" y="255502"/>
                </a:lnTo>
                <a:close/>
              </a:path>
              <a:path w="302260" h="288289">
                <a:moveTo>
                  <a:pt x="230086" y="259080"/>
                </a:moveTo>
                <a:lnTo>
                  <a:pt x="227456" y="257810"/>
                </a:lnTo>
                <a:lnTo>
                  <a:pt x="227733" y="254000"/>
                </a:lnTo>
                <a:lnTo>
                  <a:pt x="228647" y="254000"/>
                </a:lnTo>
                <a:lnTo>
                  <a:pt x="230086" y="259080"/>
                </a:lnTo>
                <a:close/>
              </a:path>
              <a:path w="302260" h="288289">
                <a:moveTo>
                  <a:pt x="238808" y="262890"/>
                </a:moveTo>
                <a:lnTo>
                  <a:pt x="239362" y="254000"/>
                </a:lnTo>
                <a:lnTo>
                  <a:pt x="250021" y="254000"/>
                </a:lnTo>
                <a:lnTo>
                  <a:pt x="246284" y="256540"/>
                </a:lnTo>
                <a:lnTo>
                  <a:pt x="241854" y="257810"/>
                </a:lnTo>
                <a:lnTo>
                  <a:pt x="238808" y="262890"/>
                </a:lnTo>
                <a:close/>
              </a:path>
              <a:path w="302260" h="288289">
                <a:moveTo>
                  <a:pt x="237700" y="256540"/>
                </a:moveTo>
                <a:lnTo>
                  <a:pt x="236391" y="255739"/>
                </a:lnTo>
                <a:lnTo>
                  <a:pt x="236795" y="255502"/>
                </a:lnTo>
                <a:lnTo>
                  <a:pt x="237700" y="256540"/>
                </a:lnTo>
                <a:close/>
              </a:path>
              <a:path w="302260" h="288289">
                <a:moveTo>
                  <a:pt x="219628" y="281940"/>
                </a:moveTo>
                <a:lnTo>
                  <a:pt x="211397" y="281940"/>
                </a:lnTo>
                <a:lnTo>
                  <a:pt x="212643" y="273050"/>
                </a:lnTo>
                <a:lnTo>
                  <a:pt x="213750" y="269240"/>
                </a:lnTo>
                <a:lnTo>
                  <a:pt x="207244" y="262890"/>
                </a:lnTo>
                <a:lnTo>
                  <a:pt x="205306" y="256540"/>
                </a:lnTo>
                <a:lnTo>
                  <a:pt x="208213" y="259080"/>
                </a:lnTo>
                <a:lnTo>
                  <a:pt x="211535" y="261620"/>
                </a:lnTo>
                <a:lnTo>
                  <a:pt x="210982" y="261620"/>
                </a:lnTo>
                <a:lnTo>
                  <a:pt x="214581" y="266700"/>
                </a:lnTo>
                <a:lnTo>
                  <a:pt x="215689" y="267970"/>
                </a:lnTo>
                <a:lnTo>
                  <a:pt x="216519" y="269240"/>
                </a:lnTo>
                <a:lnTo>
                  <a:pt x="225610" y="269240"/>
                </a:lnTo>
                <a:lnTo>
                  <a:pt x="226625" y="271780"/>
                </a:lnTo>
                <a:lnTo>
                  <a:pt x="227733" y="273050"/>
                </a:lnTo>
                <a:lnTo>
                  <a:pt x="229117" y="274320"/>
                </a:lnTo>
                <a:lnTo>
                  <a:pt x="230640" y="274320"/>
                </a:lnTo>
                <a:lnTo>
                  <a:pt x="231748" y="276860"/>
                </a:lnTo>
                <a:lnTo>
                  <a:pt x="216242" y="276860"/>
                </a:lnTo>
                <a:lnTo>
                  <a:pt x="219628" y="281940"/>
                </a:lnTo>
                <a:close/>
              </a:path>
              <a:path w="302260" h="288289">
                <a:moveTo>
                  <a:pt x="215550" y="262890"/>
                </a:moveTo>
                <a:lnTo>
                  <a:pt x="215412" y="262890"/>
                </a:lnTo>
                <a:lnTo>
                  <a:pt x="214858" y="260350"/>
                </a:lnTo>
                <a:lnTo>
                  <a:pt x="215550" y="262890"/>
                </a:lnTo>
                <a:close/>
              </a:path>
              <a:path w="302260" h="288289">
                <a:moveTo>
                  <a:pt x="213750" y="264160"/>
                </a:moveTo>
                <a:lnTo>
                  <a:pt x="212228" y="262890"/>
                </a:lnTo>
                <a:lnTo>
                  <a:pt x="210982" y="261620"/>
                </a:lnTo>
                <a:lnTo>
                  <a:pt x="213335" y="261620"/>
                </a:lnTo>
                <a:lnTo>
                  <a:pt x="215412" y="262890"/>
                </a:lnTo>
                <a:lnTo>
                  <a:pt x="215550" y="262890"/>
                </a:lnTo>
                <a:lnTo>
                  <a:pt x="213750" y="264160"/>
                </a:lnTo>
                <a:close/>
              </a:path>
              <a:path w="302260" h="288289">
                <a:moveTo>
                  <a:pt x="226348" y="283210"/>
                </a:moveTo>
                <a:lnTo>
                  <a:pt x="224272" y="283210"/>
                </a:lnTo>
                <a:lnTo>
                  <a:pt x="222195" y="281940"/>
                </a:lnTo>
                <a:lnTo>
                  <a:pt x="219842" y="280670"/>
                </a:lnTo>
                <a:lnTo>
                  <a:pt x="216242" y="276860"/>
                </a:lnTo>
                <a:lnTo>
                  <a:pt x="231748" y="276860"/>
                </a:lnTo>
                <a:lnTo>
                  <a:pt x="228425" y="280670"/>
                </a:lnTo>
                <a:lnTo>
                  <a:pt x="227318" y="280670"/>
                </a:lnTo>
                <a:lnTo>
                  <a:pt x="226348" y="283210"/>
                </a:lnTo>
                <a:close/>
              </a:path>
              <a:path w="302260" h="288289">
                <a:moveTo>
                  <a:pt x="216121" y="283210"/>
                </a:moveTo>
                <a:lnTo>
                  <a:pt x="207519" y="283210"/>
                </a:lnTo>
                <a:lnTo>
                  <a:pt x="204890" y="279400"/>
                </a:lnTo>
                <a:lnTo>
                  <a:pt x="211397" y="281940"/>
                </a:lnTo>
                <a:lnTo>
                  <a:pt x="219628" y="281940"/>
                </a:lnTo>
                <a:lnTo>
                  <a:pt x="216121" y="283210"/>
                </a:lnTo>
                <a:close/>
              </a:path>
              <a:path w="302260" h="288289">
                <a:moveTo>
                  <a:pt x="232717" y="283210"/>
                </a:moveTo>
                <a:lnTo>
                  <a:pt x="227318" y="280670"/>
                </a:lnTo>
                <a:lnTo>
                  <a:pt x="230917" y="280670"/>
                </a:lnTo>
                <a:lnTo>
                  <a:pt x="232717" y="283210"/>
                </a:lnTo>
                <a:close/>
              </a:path>
              <a:path w="302260" h="288289">
                <a:moveTo>
                  <a:pt x="213612" y="288290"/>
                </a:moveTo>
                <a:lnTo>
                  <a:pt x="209660" y="284480"/>
                </a:lnTo>
                <a:lnTo>
                  <a:pt x="208369" y="283210"/>
                </a:lnTo>
                <a:lnTo>
                  <a:pt x="212018" y="283210"/>
                </a:lnTo>
                <a:lnTo>
                  <a:pt x="213612" y="28829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501612" y="552524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415" y="1245"/>
                </a:moveTo>
                <a:lnTo>
                  <a:pt x="0" y="138"/>
                </a:lnTo>
                <a:lnTo>
                  <a:pt x="0" y="0"/>
                </a:lnTo>
                <a:lnTo>
                  <a:pt x="415" y="12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614994" y="5612737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969"/>
                </a:moveTo>
                <a:lnTo>
                  <a:pt x="969" y="0"/>
                </a:lnTo>
                <a:lnTo>
                  <a:pt x="2353" y="415"/>
                </a:lnTo>
                <a:lnTo>
                  <a:pt x="2815" y="692"/>
                </a:lnTo>
                <a:lnTo>
                  <a:pt x="1245" y="692"/>
                </a:lnTo>
                <a:lnTo>
                  <a:pt x="0" y="969"/>
                </a:lnTo>
                <a:close/>
              </a:path>
              <a:path w="3809" h="1270">
                <a:moveTo>
                  <a:pt x="3738" y="1245"/>
                </a:moveTo>
                <a:lnTo>
                  <a:pt x="1245" y="692"/>
                </a:lnTo>
                <a:lnTo>
                  <a:pt x="2815" y="692"/>
                </a:lnTo>
                <a:lnTo>
                  <a:pt x="3738" y="124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614302" y="5734010"/>
            <a:ext cx="5715" cy="4445"/>
          </a:xfrm>
          <a:custGeom>
            <a:avLst/>
            <a:gdLst/>
            <a:ahLst/>
            <a:cxnLst/>
            <a:rect l="l" t="t" r="r" b="b"/>
            <a:pathLst>
              <a:path w="5715" h="4445">
                <a:moveTo>
                  <a:pt x="2489" y="3430"/>
                </a:moveTo>
                <a:lnTo>
                  <a:pt x="830" y="1661"/>
                </a:lnTo>
                <a:lnTo>
                  <a:pt x="0" y="0"/>
                </a:lnTo>
                <a:lnTo>
                  <a:pt x="1522" y="1107"/>
                </a:lnTo>
                <a:lnTo>
                  <a:pt x="3184" y="2491"/>
                </a:lnTo>
                <a:lnTo>
                  <a:pt x="4522" y="2491"/>
                </a:lnTo>
                <a:lnTo>
                  <a:pt x="2489" y="3430"/>
                </a:lnTo>
                <a:close/>
              </a:path>
              <a:path w="5715" h="4445">
                <a:moveTo>
                  <a:pt x="4522" y="2491"/>
                </a:moveTo>
                <a:lnTo>
                  <a:pt x="3184" y="2491"/>
                </a:lnTo>
                <a:lnTo>
                  <a:pt x="5122" y="2215"/>
                </a:lnTo>
                <a:lnTo>
                  <a:pt x="4522" y="2491"/>
                </a:lnTo>
                <a:close/>
              </a:path>
              <a:path w="5715" h="4445">
                <a:moveTo>
                  <a:pt x="2907" y="3876"/>
                </a:moveTo>
                <a:lnTo>
                  <a:pt x="1522" y="3876"/>
                </a:lnTo>
                <a:lnTo>
                  <a:pt x="2489" y="3430"/>
                </a:lnTo>
                <a:lnTo>
                  <a:pt x="2907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571247" y="5696632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76" y="4014"/>
                </a:moveTo>
                <a:lnTo>
                  <a:pt x="0" y="969"/>
                </a:lnTo>
                <a:lnTo>
                  <a:pt x="1107" y="0"/>
                </a:lnTo>
                <a:lnTo>
                  <a:pt x="2907" y="1384"/>
                </a:lnTo>
                <a:lnTo>
                  <a:pt x="2076" y="3876"/>
                </a:lnTo>
                <a:lnTo>
                  <a:pt x="276" y="40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1595198" y="5710199"/>
            <a:ext cx="6350" cy="10795"/>
          </a:xfrm>
          <a:custGeom>
            <a:avLst/>
            <a:gdLst/>
            <a:ahLst/>
            <a:cxnLst/>
            <a:rect l="l" t="t" r="r" b="b"/>
            <a:pathLst>
              <a:path w="6350" h="10795">
                <a:moveTo>
                  <a:pt x="2768" y="10798"/>
                </a:moveTo>
                <a:lnTo>
                  <a:pt x="415" y="2907"/>
                </a:lnTo>
                <a:lnTo>
                  <a:pt x="0" y="2907"/>
                </a:lnTo>
                <a:lnTo>
                  <a:pt x="1938" y="1799"/>
                </a:lnTo>
                <a:lnTo>
                  <a:pt x="3045" y="0"/>
                </a:lnTo>
                <a:lnTo>
                  <a:pt x="5952" y="5537"/>
                </a:lnTo>
                <a:lnTo>
                  <a:pt x="4568" y="8167"/>
                </a:lnTo>
                <a:lnTo>
                  <a:pt x="2768" y="1079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1592567" y="571324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969" y="3322"/>
                </a:moveTo>
                <a:lnTo>
                  <a:pt x="0" y="138"/>
                </a:lnTo>
                <a:lnTo>
                  <a:pt x="2215" y="0"/>
                </a:lnTo>
                <a:lnTo>
                  <a:pt x="1245" y="830"/>
                </a:lnTo>
                <a:lnTo>
                  <a:pt x="969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1626069" y="5709866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89">
                <a:moveTo>
                  <a:pt x="5867" y="8266"/>
                </a:moveTo>
                <a:lnTo>
                  <a:pt x="0" y="2271"/>
                </a:lnTo>
                <a:lnTo>
                  <a:pt x="1799" y="2271"/>
                </a:lnTo>
                <a:lnTo>
                  <a:pt x="3318" y="0"/>
                </a:lnTo>
                <a:lnTo>
                  <a:pt x="5122" y="3932"/>
                </a:lnTo>
                <a:lnTo>
                  <a:pt x="5867" y="8266"/>
                </a:lnTo>
                <a:close/>
              </a:path>
              <a:path w="6985" h="8889">
                <a:moveTo>
                  <a:pt x="6368" y="8777"/>
                </a:moveTo>
                <a:lnTo>
                  <a:pt x="4291" y="7670"/>
                </a:lnTo>
                <a:lnTo>
                  <a:pt x="5888" y="8384"/>
                </a:lnTo>
                <a:lnTo>
                  <a:pt x="6368" y="8777"/>
                </a:lnTo>
                <a:close/>
              </a:path>
              <a:path w="6985" h="8889">
                <a:moveTo>
                  <a:pt x="5983" y="8384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591044" y="5697185"/>
            <a:ext cx="3810" cy="7620"/>
          </a:xfrm>
          <a:custGeom>
            <a:avLst/>
            <a:gdLst/>
            <a:ahLst/>
            <a:cxnLst/>
            <a:rect l="l" t="t" r="r" b="b"/>
            <a:pathLst>
              <a:path w="3809" h="7620">
                <a:moveTo>
                  <a:pt x="3737" y="7060"/>
                </a:moveTo>
                <a:lnTo>
                  <a:pt x="0" y="0"/>
                </a:lnTo>
                <a:lnTo>
                  <a:pt x="2215" y="1384"/>
                </a:lnTo>
                <a:lnTo>
                  <a:pt x="3737" y="70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602258" y="5695663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5">
                <a:moveTo>
                  <a:pt x="1107" y="3876"/>
                </a:moveTo>
                <a:lnTo>
                  <a:pt x="0" y="830"/>
                </a:lnTo>
                <a:lnTo>
                  <a:pt x="2768" y="0"/>
                </a:lnTo>
                <a:lnTo>
                  <a:pt x="4153" y="1661"/>
                </a:lnTo>
                <a:lnTo>
                  <a:pt x="2215" y="2353"/>
                </a:lnTo>
                <a:lnTo>
                  <a:pt x="1107" y="387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602258" y="5699539"/>
            <a:ext cx="1270" cy="3810"/>
          </a:xfrm>
          <a:custGeom>
            <a:avLst/>
            <a:gdLst/>
            <a:ahLst/>
            <a:cxnLst/>
            <a:rect l="l" t="t" r="r" b="b"/>
            <a:pathLst>
              <a:path w="1269" h="3810">
                <a:moveTo>
                  <a:pt x="415" y="3322"/>
                </a:moveTo>
                <a:lnTo>
                  <a:pt x="0" y="1661"/>
                </a:lnTo>
                <a:lnTo>
                  <a:pt x="415" y="692"/>
                </a:lnTo>
                <a:lnTo>
                  <a:pt x="1107" y="0"/>
                </a:lnTo>
                <a:lnTo>
                  <a:pt x="1170" y="692"/>
                </a:lnTo>
                <a:lnTo>
                  <a:pt x="1184" y="1661"/>
                </a:lnTo>
                <a:lnTo>
                  <a:pt x="692" y="2768"/>
                </a:lnTo>
                <a:lnTo>
                  <a:pt x="415" y="332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593952" y="5695109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3876" y="1937"/>
                </a:moveTo>
                <a:lnTo>
                  <a:pt x="1522" y="1522"/>
                </a:lnTo>
                <a:lnTo>
                  <a:pt x="0" y="0"/>
                </a:lnTo>
                <a:lnTo>
                  <a:pt x="3876" y="19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619286" y="5662022"/>
            <a:ext cx="3810" cy="5715"/>
          </a:xfrm>
          <a:custGeom>
            <a:avLst/>
            <a:gdLst/>
            <a:ahLst/>
            <a:cxnLst/>
            <a:rect l="l" t="t" r="r" b="b"/>
            <a:pathLst>
              <a:path w="3809" h="5714">
                <a:moveTo>
                  <a:pt x="3737" y="5260"/>
                </a:moveTo>
                <a:lnTo>
                  <a:pt x="1522" y="4568"/>
                </a:lnTo>
                <a:lnTo>
                  <a:pt x="1245" y="3045"/>
                </a:lnTo>
                <a:lnTo>
                  <a:pt x="138" y="1522"/>
                </a:lnTo>
                <a:lnTo>
                  <a:pt x="0" y="138"/>
                </a:lnTo>
                <a:lnTo>
                  <a:pt x="1661" y="0"/>
                </a:lnTo>
                <a:lnTo>
                  <a:pt x="3460" y="1522"/>
                </a:lnTo>
                <a:lnTo>
                  <a:pt x="3737" y="52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599628" y="5662991"/>
            <a:ext cx="7620" cy="4445"/>
          </a:xfrm>
          <a:custGeom>
            <a:avLst/>
            <a:gdLst/>
            <a:ahLst/>
            <a:cxnLst/>
            <a:rect l="l" t="t" r="r" b="b"/>
            <a:pathLst>
              <a:path w="7619" h="4445">
                <a:moveTo>
                  <a:pt x="7337" y="4430"/>
                </a:moveTo>
                <a:lnTo>
                  <a:pt x="5260" y="3599"/>
                </a:lnTo>
                <a:lnTo>
                  <a:pt x="3876" y="2907"/>
                </a:lnTo>
                <a:lnTo>
                  <a:pt x="2353" y="2630"/>
                </a:lnTo>
                <a:lnTo>
                  <a:pt x="0" y="0"/>
                </a:lnTo>
                <a:lnTo>
                  <a:pt x="7337" y="44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599351" y="5649701"/>
            <a:ext cx="5715" cy="8890"/>
          </a:xfrm>
          <a:custGeom>
            <a:avLst/>
            <a:gdLst/>
            <a:ahLst/>
            <a:cxnLst/>
            <a:rect l="l" t="t" r="r" b="b"/>
            <a:pathLst>
              <a:path w="5715" h="8889">
                <a:moveTo>
                  <a:pt x="2076" y="8859"/>
                </a:moveTo>
                <a:lnTo>
                  <a:pt x="1938" y="5260"/>
                </a:lnTo>
                <a:lnTo>
                  <a:pt x="0" y="3737"/>
                </a:lnTo>
                <a:lnTo>
                  <a:pt x="1661" y="0"/>
                </a:lnTo>
                <a:lnTo>
                  <a:pt x="3322" y="5952"/>
                </a:lnTo>
                <a:lnTo>
                  <a:pt x="5260" y="7337"/>
                </a:lnTo>
                <a:lnTo>
                  <a:pt x="2076" y="885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637560" y="5621182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12182" y="7752"/>
                </a:moveTo>
                <a:lnTo>
                  <a:pt x="0" y="830"/>
                </a:lnTo>
                <a:lnTo>
                  <a:pt x="277" y="0"/>
                </a:lnTo>
                <a:lnTo>
                  <a:pt x="12182" y="77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611533" y="5589341"/>
            <a:ext cx="15875" cy="2540"/>
          </a:xfrm>
          <a:custGeom>
            <a:avLst/>
            <a:gdLst/>
            <a:ahLst/>
            <a:cxnLst/>
            <a:rect l="l" t="t" r="r" b="b"/>
            <a:pathLst>
              <a:path w="15875" h="2539">
                <a:moveTo>
                  <a:pt x="0" y="2491"/>
                </a:moveTo>
                <a:lnTo>
                  <a:pt x="3184" y="1245"/>
                </a:lnTo>
                <a:lnTo>
                  <a:pt x="13151" y="0"/>
                </a:lnTo>
                <a:lnTo>
                  <a:pt x="11075" y="415"/>
                </a:lnTo>
                <a:lnTo>
                  <a:pt x="13290" y="830"/>
                </a:lnTo>
                <a:lnTo>
                  <a:pt x="13013" y="830"/>
                </a:lnTo>
                <a:lnTo>
                  <a:pt x="0" y="2491"/>
                </a:lnTo>
                <a:close/>
              </a:path>
              <a:path w="15875" h="2539">
                <a:moveTo>
                  <a:pt x="15505" y="1245"/>
                </a:moveTo>
                <a:lnTo>
                  <a:pt x="12514" y="996"/>
                </a:lnTo>
                <a:lnTo>
                  <a:pt x="13013" y="830"/>
                </a:lnTo>
                <a:lnTo>
                  <a:pt x="13290" y="830"/>
                </a:lnTo>
                <a:lnTo>
                  <a:pt x="15505" y="1245"/>
                </a:lnTo>
                <a:close/>
              </a:path>
              <a:path w="15875" h="2539">
                <a:moveTo>
                  <a:pt x="12237" y="1089"/>
                </a:moveTo>
                <a:lnTo>
                  <a:pt x="12514" y="996"/>
                </a:lnTo>
                <a:lnTo>
                  <a:pt x="12237" y="1089"/>
                </a:lnTo>
                <a:close/>
              </a:path>
              <a:path w="15875" h="2539">
                <a:moveTo>
                  <a:pt x="12874" y="2491"/>
                </a:moveTo>
                <a:lnTo>
                  <a:pt x="8860" y="2215"/>
                </a:lnTo>
                <a:lnTo>
                  <a:pt x="12237" y="1089"/>
                </a:lnTo>
                <a:lnTo>
                  <a:pt x="12874" y="24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443052" y="570826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066" y="138"/>
                </a:moveTo>
                <a:lnTo>
                  <a:pt x="1245" y="138"/>
                </a:lnTo>
                <a:lnTo>
                  <a:pt x="3184" y="0"/>
                </a:lnTo>
                <a:lnTo>
                  <a:pt x="3066" y="138"/>
                </a:lnTo>
                <a:close/>
              </a:path>
              <a:path w="3809" h="3810">
                <a:moveTo>
                  <a:pt x="0" y="3737"/>
                </a:moveTo>
                <a:lnTo>
                  <a:pt x="1245" y="138"/>
                </a:lnTo>
                <a:lnTo>
                  <a:pt x="3066" y="138"/>
                </a:lnTo>
                <a:lnTo>
                  <a:pt x="0" y="37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448175" y="5707154"/>
            <a:ext cx="8255" cy="5080"/>
          </a:xfrm>
          <a:custGeom>
            <a:avLst/>
            <a:gdLst/>
            <a:ahLst/>
            <a:cxnLst/>
            <a:rect l="l" t="t" r="r" b="b"/>
            <a:pathLst>
              <a:path w="8255" h="5079">
                <a:moveTo>
                  <a:pt x="0" y="4982"/>
                </a:moveTo>
                <a:lnTo>
                  <a:pt x="7473" y="0"/>
                </a:lnTo>
                <a:lnTo>
                  <a:pt x="5952" y="1382"/>
                </a:lnTo>
                <a:lnTo>
                  <a:pt x="7198" y="1936"/>
                </a:lnTo>
                <a:lnTo>
                  <a:pt x="7752" y="2213"/>
                </a:lnTo>
                <a:lnTo>
                  <a:pt x="0" y="49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564187" y="5530643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1799" y="4983"/>
                </a:moveTo>
                <a:lnTo>
                  <a:pt x="0" y="0"/>
                </a:lnTo>
                <a:lnTo>
                  <a:pt x="1107" y="276"/>
                </a:lnTo>
                <a:lnTo>
                  <a:pt x="1661" y="553"/>
                </a:lnTo>
                <a:lnTo>
                  <a:pt x="1938" y="2907"/>
                </a:lnTo>
                <a:lnTo>
                  <a:pt x="1799" y="498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532761" y="5521091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1107" y="8029"/>
                </a:moveTo>
                <a:lnTo>
                  <a:pt x="553" y="7890"/>
                </a:lnTo>
                <a:lnTo>
                  <a:pt x="0" y="0"/>
                </a:lnTo>
                <a:lnTo>
                  <a:pt x="1107" y="802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507579" y="5534486"/>
            <a:ext cx="1905" cy="5080"/>
          </a:xfrm>
          <a:custGeom>
            <a:avLst/>
            <a:gdLst/>
            <a:ahLst/>
            <a:cxnLst/>
            <a:rect l="l" t="t" r="r" b="b"/>
            <a:pathLst>
              <a:path w="1905" h="5079">
                <a:moveTo>
                  <a:pt x="263" y="4878"/>
                </a:moveTo>
                <a:lnTo>
                  <a:pt x="0" y="0"/>
                </a:lnTo>
                <a:lnTo>
                  <a:pt x="125" y="1001"/>
                </a:lnTo>
                <a:lnTo>
                  <a:pt x="263" y="3078"/>
                </a:lnTo>
                <a:lnTo>
                  <a:pt x="1786" y="3632"/>
                </a:lnTo>
                <a:lnTo>
                  <a:pt x="263" y="4324"/>
                </a:lnTo>
                <a:lnTo>
                  <a:pt x="263" y="487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0" y="361701"/>
            <a:ext cx="12192000" cy="1299210"/>
          </a:xfrm>
          <a:custGeom>
            <a:avLst/>
            <a:gdLst/>
            <a:ahLst/>
            <a:cxnLst/>
            <a:rect l="l" t="t" r="r" b="b"/>
            <a:pathLst>
              <a:path w="12192000" h="1299210">
                <a:moveTo>
                  <a:pt x="0" y="0"/>
                </a:moveTo>
                <a:lnTo>
                  <a:pt x="12191999" y="0"/>
                </a:lnTo>
                <a:lnTo>
                  <a:pt x="12191999" y="1298782"/>
                </a:lnTo>
                <a:lnTo>
                  <a:pt x="0" y="1298782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9157955" y="3812914"/>
            <a:ext cx="1005582" cy="5884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075981" y="3509934"/>
            <a:ext cx="921638" cy="10518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6437831" y="3939530"/>
            <a:ext cx="562857" cy="6095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3687800" y="3429000"/>
            <a:ext cx="1257299" cy="12572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0288504" y="3618619"/>
            <a:ext cx="1085849" cy="10858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8035577" y="3613494"/>
            <a:ext cx="923924" cy="9239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44164" y="4069856"/>
            <a:ext cx="619124" cy="4762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 txBox="1"/>
          <p:nvPr/>
        </p:nvSpPr>
        <p:spPr>
          <a:xfrm>
            <a:off x="4358842" y="5401710"/>
            <a:ext cx="5381625" cy="928369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ctr" marL="12065" marR="5080">
              <a:lnSpc>
                <a:spcPts val="2340"/>
              </a:lnSpc>
              <a:spcBef>
                <a:spcPts val="254"/>
              </a:spcBef>
            </a:pPr>
            <a:r>
              <a:rPr dirty="0" sz="2000" spc="229">
                <a:latin typeface="Book Antiqua"/>
                <a:cs typeface="Book Antiqua"/>
              </a:rPr>
              <a:t>Yellow </a:t>
            </a:r>
            <a:r>
              <a:rPr dirty="0" sz="2000" spc="225">
                <a:latin typeface="Book Antiqua"/>
                <a:cs typeface="Book Antiqua"/>
              </a:rPr>
              <a:t>skin </a:t>
            </a:r>
            <a:r>
              <a:rPr dirty="0" sz="2000" spc="265">
                <a:latin typeface="Book Antiqua"/>
                <a:cs typeface="Book Antiqua"/>
              </a:rPr>
              <a:t>or </a:t>
            </a:r>
            <a:r>
              <a:rPr dirty="0" sz="2000" spc="235">
                <a:latin typeface="Book Antiqua"/>
                <a:cs typeface="Book Antiqua"/>
              </a:rPr>
              <a:t>eyes, </a:t>
            </a:r>
            <a:r>
              <a:rPr dirty="0" sz="2000" spc="290">
                <a:latin typeface="Book Antiqua"/>
                <a:cs typeface="Book Antiqua"/>
              </a:rPr>
              <a:t>abdominal </a:t>
            </a:r>
            <a:r>
              <a:rPr dirty="0" sz="2000" spc="235">
                <a:latin typeface="Book Antiqua"/>
                <a:cs typeface="Book Antiqua"/>
              </a:rPr>
              <a:t>pain,  </a:t>
            </a:r>
            <a:r>
              <a:rPr dirty="0" sz="2000" spc="270">
                <a:latin typeface="Book Antiqua"/>
                <a:cs typeface="Book Antiqua"/>
              </a:rPr>
              <a:t>vomiting, </a:t>
            </a:r>
            <a:r>
              <a:rPr dirty="0" sz="2000" spc="260">
                <a:latin typeface="Book Antiqua"/>
                <a:cs typeface="Book Antiqua"/>
              </a:rPr>
              <a:t>feeling </a:t>
            </a:r>
            <a:r>
              <a:rPr dirty="0" sz="2000" spc="229">
                <a:latin typeface="Book Antiqua"/>
                <a:cs typeface="Book Antiqua"/>
              </a:rPr>
              <a:t>tired, </a:t>
            </a:r>
            <a:r>
              <a:rPr dirty="0" sz="2000" spc="260">
                <a:latin typeface="Book Antiqua"/>
                <a:cs typeface="Book Antiqua"/>
              </a:rPr>
              <a:t>joint</a:t>
            </a:r>
            <a:r>
              <a:rPr dirty="0" sz="2000" spc="505">
                <a:latin typeface="Book Antiqua"/>
                <a:cs typeface="Book Antiqua"/>
              </a:rPr>
              <a:t> </a:t>
            </a:r>
            <a:r>
              <a:rPr dirty="0" sz="2000" spc="235">
                <a:latin typeface="Book Antiqua"/>
                <a:cs typeface="Book Antiqua"/>
              </a:rPr>
              <a:t>pain,</a:t>
            </a:r>
            <a:endParaRPr sz="2000">
              <a:latin typeface="Book Antiqua"/>
              <a:cs typeface="Book Antiqua"/>
            </a:endParaRPr>
          </a:p>
          <a:p>
            <a:pPr algn="ctr">
              <a:lnSpc>
                <a:spcPts val="2265"/>
              </a:lnSpc>
            </a:pPr>
            <a:r>
              <a:rPr dirty="0" sz="2000" spc="235">
                <a:latin typeface="Book Antiqua"/>
                <a:cs typeface="Book Antiqua"/>
              </a:rPr>
              <a:t>dark </a:t>
            </a:r>
            <a:r>
              <a:rPr dirty="0" sz="2000" spc="270">
                <a:latin typeface="Book Antiqua"/>
                <a:cs typeface="Book Antiqua"/>
              </a:rPr>
              <a:t>urine </a:t>
            </a:r>
            <a:r>
              <a:rPr dirty="0" sz="2000" spc="265">
                <a:latin typeface="Book Antiqua"/>
                <a:cs typeface="Book Antiqua"/>
              </a:rPr>
              <a:t>or </a:t>
            </a:r>
            <a:r>
              <a:rPr dirty="0" sz="2000" spc="235">
                <a:latin typeface="Book Antiqua"/>
                <a:cs typeface="Book Antiqua"/>
              </a:rPr>
              <a:t>clay </a:t>
            </a:r>
            <a:r>
              <a:rPr dirty="0" sz="2000" spc="285">
                <a:latin typeface="Book Antiqua"/>
                <a:cs typeface="Book Antiqua"/>
              </a:rPr>
              <a:t>colored</a:t>
            </a:r>
            <a:r>
              <a:rPr dirty="0" sz="2000" spc="580">
                <a:latin typeface="Book Antiqua"/>
                <a:cs typeface="Book Antiqua"/>
              </a:rPr>
              <a:t> </a:t>
            </a:r>
            <a:r>
              <a:rPr dirty="0" sz="2000" spc="240">
                <a:latin typeface="Book Antiqua"/>
                <a:cs typeface="Book Antiqua"/>
              </a:rPr>
              <a:t>stool</a:t>
            </a:r>
            <a:endParaRPr sz="2000">
              <a:latin typeface="Book Antiqua"/>
              <a:cs typeface="Book Antiqua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3670641" y="1988384"/>
            <a:ext cx="6660515" cy="925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05500"/>
              </a:lnSpc>
              <a:spcBef>
                <a:spcPts val="100"/>
              </a:spcBef>
            </a:pPr>
            <a:r>
              <a:rPr dirty="0" sz="2800" spc="90" i="1">
                <a:latin typeface="Arial"/>
                <a:cs typeface="Arial"/>
              </a:rPr>
              <a:t>If </a:t>
            </a:r>
            <a:r>
              <a:rPr dirty="0" sz="2800" spc="-85" i="1">
                <a:latin typeface="Arial"/>
                <a:cs typeface="Arial"/>
              </a:rPr>
              <a:t>symptoms </a:t>
            </a:r>
            <a:r>
              <a:rPr dirty="0" sz="2800" spc="-55" i="1">
                <a:latin typeface="Arial"/>
                <a:cs typeface="Arial"/>
              </a:rPr>
              <a:t>occur </a:t>
            </a:r>
            <a:r>
              <a:rPr dirty="0" sz="2800" spc="70" i="1">
                <a:latin typeface="Arial"/>
                <a:cs typeface="Arial"/>
              </a:rPr>
              <a:t>with </a:t>
            </a:r>
            <a:r>
              <a:rPr dirty="0" sz="2800" spc="-10" i="1">
                <a:latin typeface="Arial"/>
                <a:cs typeface="Arial"/>
              </a:rPr>
              <a:t>chronic </a:t>
            </a:r>
            <a:r>
              <a:rPr dirty="0" sz="2800" spc="-50" i="1">
                <a:latin typeface="Arial"/>
                <a:cs typeface="Arial"/>
              </a:rPr>
              <a:t>hepatitis </a:t>
            </a:r>
            <a:r>
              <a:rPr dirty="0" sz="2800" spc="-5" i="1">
                <a:latin typeface="Arial"/>
                <a:cs typeface="Arial"/>
              </a:rPr>
              <a:t>B,  </a:t>
            </a:r>
            <a:r>
              <a:rPr dirty="0" sz="2800" spc="-35" i="1">
                <a:latin typeface="Arial"/>
                <a:cs typeface="Arial"/>
              </a:rPr>
              <a:t>they </a:t>
            </a:r>
            <a:r>
              <a:rPr dirty="0" sz="2800" spc="-85" i="1">
                <a:latin typeface="Arial"/>
                <a:cs typeface="Arial"/>
              </a:rPr>
              <a:t>can </a:t>
            </a:r>
            <a:r>
              <a:rPr dirty="0" sz="2800" spc="-145" i="1">
                <a:latin typeface="Arial"/>
                <a:cs typeface="Arial"/>
              </a:rPr>
              <a:t>be </a:t>
            </a:r>
            <a:r>
              <a:rPr dirty="0" sz="2800" spc="-155" i="1">
                <a:latin typeface="Arial"/>
                <a:cs typeface="Arial"/>
              </a:rPr>
              <a:t>a </a:t>
            </a:r>
            <a:r>
              <a:rPr dirty="0" sz="2800" spc="-95" i="1">
                <a:latin typeface="Arial"/>
                <a:cs typeface="Arial"/>
              </a:rPr>
              <a:t>sign </a:t>
            </a:r>
            <a:r>
              <a:rPr dirty="0" sz="2800" spc="50" i="1">
                <a:latin typeface="Arial"/>
                <a:cs typeface="Arial"/>
              </a:rPr>
              <a:t>of </a:t>
            </a:r>
            <a:r>
              <a:rPr dirty="0" sz="2800" spc="-120" i="1">
                <a:latin typeface="Arial"/>
                <a:cs typeface="Arial"/>
              </a:rPr>
              <a:t>advanced </a:t>
            </a:r>
            <a:r>
              <a:rPr dirty="0" sz="2800" spc="-30" i="1">
                <a:latin typeface="Arial"/>
                <a:cs typeface="Arial"/>
              </a:rPr>
              <a:t>liver</a:t>
            </a:r>
            <a:r>
              <a:rPr dirty="0" sz="2800" spc="625" i="1">
                <a:latin typeface="Arial"/>
                <a:cs typeface="Arial"/>
              </a:rPr>
              <a:t> </a:t>
            </a:r>
            <a:r>
              <a:rPr dirty="0" sz="2800" spc="-210" i="1">
                <a:latin typeface="Arial"/>
                <a:cs typeface="Arial"/>
              </a:rPr>
              <a:t>disease: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5" name="object 3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7321" rIns="0" bIns="0" rtlCol="0" vert="horz">
            <a:spAutoFit/>
          </a:bodyPr>
          <a:lstStyle/>
          <a:p>
            <a:pPr marL="1049020" marR="5080" indent="-139065">
              <a:lnSpc>
                <a:spcPct val="105500"/>
              </a:lnSpc>
              <a:spcBef>
                <a:spcPts val="100"/>
              </a:spcBef>
            </a:pPr>
            <a:r>
              <a:rPr dirty="0" sz="2800" spc="185"/>
              <a:t>Less</a:t>
            </a:r>
            <a:r>
              <a:rPr dirty="0" sz="2800" spc="35"/>
              <a:t> </a:t>
            </a:r>
            <a:r>
              <a:rPr dirty="0" sz="2800" spc="235"/>
              <a:t>than</a:t>
            </a:r>
            <a:r>
              <a:rPr dirty="0" sz="2800" spc="40"/>
              <a:t> </a:t>
            </a:r>
            <a:r>
              <a:rPr dirty="0" sz="2800" spc="5"/>
              <a:t>10%</a:t>
            </a:r>
            <a:r>
              <a:rPr dirty="0" sz="2800" spc="40"/>
              <a:t> </a:t>
            </a:r>
            <a:r>
              <a:rPr dirty="0" sz="2800" spc="215"/>
              <a:t>of</a:t>
            </a:r>
            <a:r>
              <a:rPr dirty="0" sz="2800" spc="40"/>
              <a:t> </a:t>
            </a:r>
            <a:r>
              <a:rPr dirty="0" sz="2800" spc="210"/>
              <a:t>people</a:t>
            </a:r>
            <a:r>
              <a:rPr dirty="0" sz="2800" spc="40"/>
              <a:t> </a:t>
            </a:r>
            <a:r>
              <a:rPr dirty="0" sz="2800" spc="210"/>
              <a:t>infected</a:t>
            </a:r>
            <a:r>
              <a:rPr dirty="0" sz="2800" spc="35"/>
              <a:t> </a:t>
            </a:r>
            <a:r>
              <a:rPr dirty="0" sz="2800" spc="160"/>
              <a:t>with  </a:t>
            </a:r>
            <a:r>
              <a:rPr dirty="0" sz="2800" spc="275"/>
              <a:t>chronic</a:t>
            </a:r>
            <a:r>
              <a:rPr dirty="0" sz="2800" spc="35"/>
              <a:t> </a:t>
            </a:r>
            <a:r>
              <a:rPr dirty="0" sz="2800" spc="155"/>
              <a:t>hepatitis</a:t>
            </a:r>
            <a:r>
              <a:rPr dirty="0" sz="2800" spc="40"/>
              <a:t> </a:t>
            </a:r>
            <a:r>
              <a:rPr dirty="0" sz="2800" spc="360"/>
              <a:t>B</a:t>
            </a:r>
            <a:r>
              <a:rPr dirty="0" sz="2800" spc="40"/>
              <a:t> </a:t>
            </a:r>
            <a:r>
              <a:rPr dirty="0" sz="2800" spc="225"/>
              <a:t>have</a:t>
            </a:r>
            <a:r>
              <a:rPr dirty="0" sz="2800" spc="40"/>
              <a:t> </a:t>
            </a:r>
            <a:r>
              <a:rPr dirty="0" sz="2800" spc="245"/>
              <a:t>symptoms.</a:t>
            </a:r>
            <a:endParaRPr sz="2800"/>
          </a:p>
        </p:txBody>
      </p:sp>
      <p:sp>
        <p:nvSpPr>
          <p:cNvPr id="316" name="object 316"/>
          <p:cNvSpPr/>
          <p:nvPr/>
        </p:nvSpPr>
        <p:spPr>
          <a:xfrm>
            <a:off x="861841" y="3329418"/>
            <a:ext cx="1346200" cy="1642110"/>
          </a:xfrm>
          <a:custGeom>
            <a:avLst/>
            <a:gdLst/>
            <a:ahLst/>
            <a:cxnLst/>
            <a:rect l="l" t="t" r="r" b="b"/>
            <a:pathLst>
              <a:path w="1346200" h="1642110">
                <a:moveTo>
                  <a:pt x="1250545" y="1642001"/>
                </a:moveTo>
                <a:lnTo>
                  <a:pt x="95574" y="1642001"/>
                </a:lnTo>
                <a:lnTo>
                  <a:pt x="58376" y="1634483"/>
                </a:lnTo>
                <a:lnTo>
                  <a:pt x="27996" y="1613987"/>
                </a:lnTo>
                <a:lnTo>
                  <a:pt x="7511" y="1583599"/>
                </a:lnTo>
                <a:lnTo>
                  <a:pt x="4" y="1546426"/>
                </a:lnTo>
                <a:lnTo>
                  <a:pt x="0" y="95565"/>
                </a:lnTo>
                <a:lnTo>
                  <a:pt x="7512" y="58370"/>
                </a:lnTo>
                <a:lnTo>
                  <a:pt x="27998" y="27993"/>
                </a:lnTo>
                <a:lnTo>
                  <a:pt x="58384" y="7511"/>
                </a:lnTo>
                <a:lnTo>
                  <a:pt x="95593" y="0"/>
                </a:lnTo>
                <a:lnTo>
                  <a:pt x="1250564" y="0"/>
                </a:lnTo>
                <a:lnTo>
                  <a:pt x="1287753" y="7511"/>
                </a:lnTo>
                <a:lnTo>
                  <a:pt x="1318126" y="27996"/>
                </a:lnTo>
                <a:lnTo>
                  <a:pt x="1338605" y="58380"/>
                </a:lnTo>
                <a:lnTo>
                  <a:pt x="1346111" y="95565"/>
                </a:lnTo>
                <a:lnTo>
                  <a:pt x="1346092" y="1546426"/>
                </a:lnTo>
                <a:lnTo>
                  <a:pt x="1338586" y="1583599"/>
                </a:lnTo>
                <a:lnTo>
                  <a:pt x="1318107" y="1613987"/>
                </a:lnTo>
                <a:lnTo>
                  <a:pt x="1287734" y="1634483"/>
                </a:lnTo>
                <a:lnTo>
                  <a:pt x="1250545" y="1642001"/>
                </a:lnTo>
                <a:close/>
              </a:path>
              <a:path w="1346200" h="1642110">
                <a:moveTo>
                  <a:pt x="1346115" y="1546426"/>
                </a:moveTo>
                <a:close/>
              </a:path>
            </a:pathLst>
          </a:custGeom>
          <a:solidFill>
            <a:srgbClr val="C720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929553" y="3395159"/>
            <a:ext cx="1210945" cy="1510665"/>
          </a:xfrm>
          <a:custGeom>
            <a:avLst/>
            <a:gdLst/>
            <a:ahLst/>
            <a:cxnLst/>
            <a:rect l="l" t="t" r="r" b="b"/>
            <a:pathLst>
              <a:path w="1210945" h="1510664">
                <a:moveTo>
                  <a:pt x="1123850" y="1510485"/>
                </a:moveTo>
                <a:lnTo>
                  <a:pt x="86846" y="1510485"/>
                </a:lnTo>
                <a:lnTo>
                  <a:pt x="53048" y="1503665"/>
                </a:lnTo>
                <a:lnTo>
                  <a:pt x="25443" y="1485060"/>
                </a:lnTo>
                <a:lnTo>
                  <a:pt x="6827" y="1457452"/>
                </a:lnTo>
                <a:lnTo>
                  <a:pt x="0" y="1423625"/>
                </a:lnTo>
                <a:lnTo>
                  <a:pt x="0" y="86855"/>
                </a:lnTo>
                <a:lnTo>
                  <a:pt x="6828" y="53054"/>
                </a:lnTo>
                <a:lnTo>
                  <a:pt x="25443" y="25446"/>
                </a:lnTo>
                <a:lnTo>
                  <a:pt x="53049" y="6828"/>
                </a:lnTo>
                <a:lnTo>
                  <a:pt x="86846" y="0"/>
                </a:lnTo>
                <a:lnTo>
                  <a:pt x="1123850" y="0"/>
                </a:lnTo>
                <a:lnTo>
                  <a:pt x="1157658" y="6828"/>
                </a:lnTo>
                <a:lnTo>
                  <a:pt x="1185268" y="25446"/>
                </a:lnTo>
                <a:lnTo>
                  <a:pt x="1203884" y="53056"/>
                </a:lnTo>
                <a:lnTo>
                  <a:pt x="1210710" y="86855"/>
                </a:lnTo>
                <a:lnTo>
                  <a:pt x="1210710" y="1423625"/>
                </a:lnTo>
                <a:lnTo>
                  <a:pt x="1203884" y="1457452"/>
                </a:lnTo>
                <a:lnTo>
                  <a:pt x="1185267" y="1485060"/>
                </a:lnTo>
                <a:lnTo>
                  <a:pt x="1157657" y="1503665"/>
                </a:lnTo>
                <a:lnTo>
                  <a:pt x="1123850" y="1510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966933" y="3431485"/>
            <a:ext cx="1136015" cy="1438275"/>
          </a:xfrm>
          <a:custGeom>
            <a:avLst/>
            <a:gdLst/>
            <a:ahLst/>
            <a:cxnLst/>
            <a:rect l="l" t="t" r="r" b="b"/>
            <a:pathLst>
              <a:path w="1136014" h="1438275">
                <a:moveTo>
                  <a:pt x="1053892" y="1437829"/>
                </a:moveTo>
                <a:lnTo>
                  <a:pt x="82044" y="1437829"/>
                </a:lnTo>
                <a:lnTo>
                  <a:pt x="50091" y="1431385"/>
                </a:lnTo>
                <a:lnTo>
                  <a:pt x="24014" y="1413811"/>
                </a:lnTo>
                <a:lnTo>
                  <a:pt x="6441" y="1387742"/>
                </a:lnTo>
                <a:lnTo>
                  <a:pt x="1" y="1355823"/>
                </a:lnTo>
                <a:lnTo>
                  <a:pt x="0" y="82020"/>
                </a:lnTo>
                <a:lnTo>
                  <a:pt x="6441" y="50097"/>
                </a:lnTo>
                <a:lnTo>
                  <a:pt x="24014" y="24026"/>
                </a:lnTo>
                <a:lnTo>
                  <a:pt x="50091" y="6446"/>
                </a:lnTo>
                <a:lnTo>
                  <a:pt x="82044" y="0"/>
                </a:lnTo>
                <a:lnTo>
                  <a:pt x="1053892" y="0"/>
                </a:lnTo>
                <a:lnTo>
                  <a:pt x="1111890" y="24027"/>
                </a:lnTo>
                <a:lnTo>
                  <a:pt x="1135906" y="82020"/>
                </a:lnTo>
                <a:lnTo>
                  <a:pt x="1135906" y="1355823"/>
                </a:lnTo>
                <a:lnTo>
                  <a:pt x="1129464" y="1387742"/>
                </a:lnTo>
                <a:lnTo>
                  <a:pt x="1111889" y="1413811"/>
                </a:lnTo>
                <a:lnTo>
                  <a:pt x="1085820" y="1431385"/>
                </a:lnTo>
                <a:lnTo>
                  <a:pt x="1053892" y="1437829"/>
                </a:lnTo>
                <a:close/>
              </a:path>
            </a:pathLst>
          </a:custGeom>
          <a:solidFill>
            <a:srgbClr val="C720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082601" y="4454959"/>
            <a:ext cx="123825" cy="260985"/>
          </a:xfrm>
          <a:custGeom>
            <a:avLst/>
            <a:gdLst/>
            <a:ahLst/>
            <a:cxnLst/>
            <a:rect l="l" t="t" r="r" b="b"/>
            <a:pathLst>
              <a:path w="123825" h="260985">
                <a:moveTo>
                  <a:pt x="61785" y="260960"/>
                </a:moveTo>
                <a:lnTo>
                  <a:pt x="0" y="260960"/>
                </a:lnTo>
                <a:lnTo>
                  <a:pt x="0" y="0"/>
                </a:lnTo>
                <a:lnTo>
                  <a:pt x="61785" y="0"/>
                </a:lnTo>
                <a:lnTo>
                  <a:pt x="74196" y="1147"/>
                </a:lnTo>
                <a:lnTo>
                  <a:pt x="113452" y="27939"/>
                </a:lnTo>
                <a:lnTo>
                  <a:pt x="119582" y="40177"/>
                </a:lnTo>
                <a:lnTo>
                  <a:pt x="39322" y="40177"/>
                </a:lnTo>
                <a:lnTo>
                  <a:pt x="39322" y="222066"/>
                </a:lnTo>
                <a:lnTo>
                  <a:pt x="119169" y="222066"/>
                </a:lnTo>
                <a:lnTo>
                  <a:pt x="119047" y="222481"/>
                </a:lnTo>
                <a:lnTo>
                  <a:pt x="85500" y="256389"/>
                </a:lnTo>
                <a:lnTo>
                  <a:pt x="74108" y="259819"/>
                </a:lnTo>
                <a:lnTo>
                  <a:pt x="61785" y="260960"/>
                </a:lnTo>
                <a:close/>
              </a:path>
              <a:path w="123825" h="260985">
                <a:moveTo>
                  <a:pt x="119169" y="222066"/>
                </a:moveTo>
                <a:lnTo>
                  <a:pt x="69288" y="222066"/>
                </a:lnTo>
                <a:lnTo>
                  <a:pt x="74560" y="219834"/>
                </a:lnTo>
                <a:lnTo>
                  <a:pt x="78834" y="215275"/>
                </a:lnTo>
                <a:lnTo>
                  <a:pt x="83156" y="210763"/>
                </a:lnTo>
                <a:lnTo>
                  <a:pt x="85293" y="205492"/>
                </a:lnTo>
                <a:lnTo>
                  <a:pt x="85293" y="56608"/>
                </a:lnTo>
                <a:lnTo>
                  <a:pt x="83108" y="51290"/>
                </a:lnTo>
                <a:lnTo>
                  <a:pt x="78739" y="46825"/>
                </a:lnTo>
                <a:lnTo>
                  <a:pt x="74370" y="42409"/>
                </a:lnTo>
                <a:lnTo>
                  <a:pt x="69146" y="40177"/>
                </a:lnTo>
                <a:lnTo>
                  <a:pt x="119582" y="40177"/>
                </a:lnTo>
                <a:lnTo>
                  <a:pt x="122447" y="49899"/>
                </a:lnTo>
                <a:lnTo>
                  <a:pt x="123570" y="62260"/>
                </a:lnTo>
                <a:lnTo>
                  <a:pt x="123570" y="198558"/>
                </a:lnTo>
                <a:lnTo>
                  <a:pt x="122439" y="210987"/>
                </a:lnTo>
                <a:lnTo>
                  <a:pt x="119169" y="2220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233241" y="4455197"/>
            <a:ext cx="142240" cy="260985"/>
          </a:xfrm>
          <a:custGeom>
            <a:avLst/>
            <a:gdLst/>
            <a:ahLst/>
            <a:cxnLst/>
            <a:rect l="l" t="t" r="r" b="b"/>
            <a:pathLst>
              <a:path w="142240" h="260985">
                <a:moveTo>
                  <a:pt x="40936" y="260723"/>
                </a:moveTo>
                <a:lnTo>
                  <a:pt x="0" y="260723"/>
                </a:lnTo>
                <a:lnTo>
                  <a:pt x="44308" y="0"/>
                </a:lnTo>
                <a:lnTo>
                  <a:pt x="98400" y="0"/>
                </a:lnTo>
                <a:lnTo>
                  <a:pt x="108423" y="59743"/>
                </a:lnTo>
                <a:lnTo>
                  <a:pt x="71188" y="59743"/>
                </a:lnTo>
                <a:lnTo>
                  <a:pt x="56608" y="162512"/>
                </a:lnTo>
                <a:lnTo>
                  <a:pt x="125663" y="162512"/>
                </a:lnTo>
                <a:lnTo>
                  <a:pt x="132085" y="200790"/>
                </a:lnTo>
                <a:lnTo>
                  <a:pt x="50482" y="200790"/>
                </a:lnTo>
                <a:lnTo>
                  <a:pt x="40936" y="260723"/>
                </a:lnTo>
                <a:close/>
              </a:path>
              <a:path w="142240" h="260985">
                <a:moveTo>
                  <a:pt x="125663" y="162512"/>
                </a:moveTo>
                <a:lnTo>
                  <a:pt x="85720" y="162512"/>
                </a:lnTo>
                <a:lnTo>
                  <a:pt x="71188" y="59743"/>
                </a:lnTo>
                <a:lnTo>
                  <a:pt x="108423" y="59743"/>
                </a:lnTo>
                <a:lnTo>
                  <a:pt x="125663" y="162512"/>
                </a:lnTo>
                <a:close/>
              </a:path>
              <a:path w="142240" h="260985">
                <a:moveTo>
                  <a:pt x="142139" y="260723"/>
                </a:moveTo>
                <a:lnTo>
                  <a:pt x="100775" y="260723"/>
                </a:lnTo>
                <a:lnTo>
                  <a:pt x="91561" y="200790"/>
                </a:lnTo>
                <a:lnTo>
                  <a:pt x="132085" y="200790"/>
                </a:lnTo>
                <a:lnTo>
                  <a:pt x="142139" y="2607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408434" y="4454959"/>
            <a:ext cx="135890" cy="260985"/>
          </a:xfrm>
          <a:custGeom>
            <a:avLst/>
            <a:gdLst/>
            <a:ahLst/>
            <a:cxnLst/>
            <a:rect l="l" t="t" r="r" b="b"/>
            <a:pathLst>
              <a:path w="135890" h="260985">
                <a:moveTo>
                  <a:pt x="39322" y="260960"/>
                </a:moveTo>
                <a:lnTo>
                  <a:pt x="0" y="260960"/>
                </a:lnTo>
                <a:lnTo>
                  <a:pt x="0" y="0"/>
                </a:lnTo>
                <a:lnTo>
                  <a:pt x="44166" y="0"/>
                </a:lnTo>
                <a:lnTo>
                  <a:pt x="72106" y="93888"/>
                </a:lnTo>
                <a:lnTo>
                  <a:pt x="39322" y="93888"/>
                </a:lnTo>
                <a:lnTo>
                  <a:pt x="39322" y="260960"/>
                </a:lnTo>
                <a:close/>
              </a:path>
              <a:path w="135890" h="260985">
                <a:moveTo>
                  <a:pt x="135680" y="175382"/>
                </a:moveTo>
                <a:lnTo>
                  <a:pt x="96358" y="175382"/>
                </a:lnTo>
                <a:lnTo>
                  <a:pt x="96358" y="0"/>
                </a:lnTo>
                <a:lnTo>
                  <a:pt x="135680" y="0"/>
                </a:lnTo>
                <a:lnTo>
                  <a:pt x="135680" y="175382"/>
                </a:lnTo>
                <a:close/>
              </a:path>
              <a:path w="135890" h="260985">
                <a:moveTo>
                  <a:pt x="135680" y="260960"/>
                </a:moveTo>
                <a:lnTo>
                  <a:pt x="93413" y="260960"/>
                </a:lnTo>
                <a:lnTo>
                  <a:pt x="39322" y="93888"/>
                </a:lnTo>
                <a:lnTo>
                  <a:pt x="72106" y="93888"/>
                </a:lnTo>
                <a:lnTo>
                  <a:pt x="96358" y="175382"/>
                </a:lnTo>
                <a:lnTo>
                  <a:pt x="135680" y="175382"/>
                </a:lnTo>
                <a:lnTo>
                  <a:pt x="135680" y="260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578640" y="4452252"/>
            <a:ext cx="125095" cy="267335"/>
          </a:xfrm>
          <a:custGeom>
            <a:avLst/>
            <a:gdLst/>
            <a:ahLst/>
            <a:cxnLst/>
            <a:rect l="l" t="t" r="r" b="b"/>
            <a:pathLst>
              <a:path w="125094" h="267335">
                <a:moveTo>
                  <a:pt x="62450" y="266992"/>
                </a:moveTo>
                <a:lnTo>
                  <a:pt x="18236" y="248708"/>
                </a:lnTo>
                <a:lnTo>
                  <a:pt x="0" y="204779"/>
                </a:lnTo>
                <a:lnTo>
                  <a:pt x="0" y="62450"/>
                </a:lnTo>
                <a:lnTo>
                  <a:pt x="18331" y="18236"/>
                </a:lnTo>
                <a:lnTo>
                  <a:pt x="62450" y="0"/>
                </a:lnTo>
                <a:lnTo>
                  <a:pt x="74960" y="1147"/>
                </a:lnTo>
                <a:lnTo>
                  <a:pt x="114484" y="27956"/>
                </a:lnTo>
                <a:lnTo>
                  <a:pt x="120263" y="38942"/>
                </a:lnTo>
                <a:lnTo>
                  <a:pt x="54946" y="38942"/>
                </a:lnTo>
                <a:lnTo>
                  <a:pt x="49675" y="41126"/>
                </a:lnTo>
                <a:lnTo>
                  <a:pt x="45258" y="45591"/>
                </a:lnTo>
                <a:lnTo>
                  <a:pt x="40936" y="50055"/>
                </a:lnTo>
                <a:lnTo>
                  <a:pt x="38704" y="55374"/>
                </a:lnTo>
                <a:lnTo>
                  <a:pt x="38724" y="210668"/>
                </a:lnTo>
                <a:lnTo>
                  <a:pt x="40936" y="215892"/>
                </a:lnTo>
                <a:lnTo>
                  <a:pt x="45258" y="220308"/>
                </a:lnTo>
                <a:lnTo>
                  <a:pt x="49675" y="224630"/>
                </a:lnTo>
                <a:lnTo>
                  <a:pt x="54946" y="226862"/>
                </a:lnTo>
                <a:lnTo>
                  <a:pt x="120657" y="226862"/>
                </a:lnTo>
                <a:lnTo>
                  <a:pt x="120073" y="228815"/>
                </a:lnTo>
                <a:lnTo>
                  <a:pt x="86207" y="262468"/>
                </a:lnTo>
                <a:lnTo>
                  <a:pt x="74782" y="265861"/>
                </a:lnTo>
                <a:lnTo>
                  <a:pt x="62450" y="266992"/>
                </a:lnTo>
                <a:close/>
              </a:path>
              <a:path w="125094" h="267335">
                <a:moveTo>
                  <a:pt x="124662" y="92179"/>
                </a:moveTo>
                <a:lnTo>
                  <a:pt x="83868" y="92179"/>
                </a:lnTo>
                <a:lnTo>
                  <a:pt x="83868" y="55374"/>
                </a:lnTo>
                <a:lnTo>
                  <a:pt x="81636" y="50055"/>
                </a:lnTo>
                <a:lnTo>
                  <a:pt x="72803" y="41126"/>
                </a:lnTo>
                <a:lnTo>
                  <a:pt x="67436" y="38942"/>
                </a:lnTo>
                <a:lnTo>
                  <a:pt x="120263" y="38942"/>
                </a:lnTo>
                <a:lnTo>
                  <a:pt x="123535" y="50055"/>
                </a:lnTo>
                <a:lnTo>
                  <a:pt x="124662" y="62450"/>
                </a:lnTo>
                <a:lnTo>
                  <a:pt x="124662" y="92179"/>
                </a:lnTo>
                <a:close/>
              </a:path>
              <a:path w="125094" h="267335">
                <a:moveTo>
                  <a:pt x="120657" y="226862"/>
                </a:moveTo>
                <a:lnTo>
                  <a:pt x="67436" y="226862"/>
                </a:lnTo>
                <a:lnTo>
                  <a:pt x="72803" y="224677"/>
                </a:lnTo>
                <a:lnTo>
                  <a:pt x="81636" y="215939"/>
                </a:lnTo>
                <a:lnTo>
                  <a:pt x="83868" y="210668"/>
                </a:lnTo>
                <a:lnTo>
                  <a:pt x="83868" y="153157"/>
                </a:lnTo>
                <a:lnTo>
                  <a:pt x="62022" y="153157"/>
                </a:lnTo>
                <a:lnTo>
                  <a:pt x="62022" y="113644"/>
                </a:lnTo>
                <a:lnTo>
                  <a:pt x="124662" y="113644"/>
                </a:lnTo>
                <a:lnTo>
                  <a:pt x="124662" y="204779"/>
                </a:lnTo>
                <a:lnTo>
                  <a:pt x="123514" y="217289"/>
                </a:lnTo>
                <a:lnTo>
                  <a:pt x="120657" y="2268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737448" y="4474887"/>
            <a:ext cx="112395" cy="0"/>
          </a:xfrm>
          <a:custGeom>
            <a:avLst/>
            <a:gdLst/>
            <a:ahLst/>
            <a:cxnLst/>
            <a:rect l="l" t="t" r="r" b="b"/>
            <a:pathLst>
              <a:path w="112394" h="0">
                <a:moveTo>
                  <a:pt x="0" y="0"/>
                </a:moveTo>
                <a:lnTo>
                  <a:pt x="111935" y="0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737448" y="4494572"/>
            <a:ext cx="39370" cy="71120"/>
          </a:xfrm>
          <a:custGeom>
            <a:avLst/>
            <a:gdLst/>
            <a:ahLst/>
            <a:cxnLst/>
            <a:rect l="l" t="t" r="r" b="b"/>
            <a:pathLst>
              <a:path w="39369" h="71120">
                <a:moveTo>
                  <a:pt x="0" y="0"/>
                </a:moveTo>
                <a:lnTo>
                  <a:pt x="39322" y="0"/>
                </a:lnTo>
                <a:lnTo>
                  <a:pt x="39322" y="71119"/>
                </a:lnTo>
                <a:lnTo>
                  <a:pt x="0" y="711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737448" y="4585377"/>
            <a:ext cx="92710" cy="0"/>
          </a:xfrm>
          <a:custGeom>
            <a:avLst/>
            <a:gdLst/>
            <a:ahLst/>
            <a:cxnLst/>
            <a:rect l="l" t="t" r="r" b="b"/>
            <a:pathLst>
              <a:path w="92710" h="0">
                <a:moveTo>
                  <a:pt x="0" y="0"/>
                </a:moveTo>
                <a:lnTo>
                  <a:pt x="92369" y="0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737448" y="4605062"/>
            <a:ext cx="39370" cy="71120"/>
          </a:xfrm>
          <a:custGeom>
            <a:avLst/>
            <a:gdLst/>
            <a:ahLst/>
            <a:cxnLst/>
            <a:rect l="l" t="t" r="r" b="b"/>
            <a:pathLst>
              <a:path w="39369" h="71120">
                <a:moveTo>
                  <a:pt x="0" y="0"/>
                </a:moveTo>
                <a:lnTo>
                  <a:pt x="39322" y="0"/>
                </a:lnTo>
                <a:lnTo>
                  <a:pt x="39322" y="71119"/>
                </a:lnTo>
                <a:lnTo>
                  <a:pt x="0" y="711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737448" y="4695867"/>
            <a:ext cx="112395" cy="0"/>
          </a:xfrm>
          <a:custGeom>
            <a:avLst/>
            <a:gdLst/>
            <a:ahLst/>
            <a:cxnLst/>
            <a:rect l="l" t="t" r="r" b="b"/>
            <a:pathLst>
              <a:path w="112394" h="0">
                <a:moveTo>
                  <a:pt x="0" y="0"/>
                </a:moveTo>
                <a:lnTo>
                  <a:pt x="111935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876454" y="4455197"/>
            <a:ext cx="132080" cy="260985"/>
          </a:xfrm>
          <a:custGeom>
            <a:avLst/>
            <a:gdLst/>
            <a:ahLst/>
            <a:cxnLst/>
            <a:rect l="l" t="t" r="r" b="b"/>
            <a:pathLst>
              <a:path w="132080" h="260985">
                <a:moveTo>
                  <a:pt x="39322" y="260723"/>
                </a:moveTo>
                <a:lnTo>
                  <a:pt x="0" y="260723"/>
                </a:lnTo>
                <a:lnTo>
                  <a:pt x="0" y="0"/>
                </a:lnTo>
                <a:lnTo>
                  <a:pt x="61975" y="0"/>
                </a:lnTo>
                <a:lnTo>
                  <a:pt x="101464" y="10177"/>
                </a:lnTo>
                <a:lnTo>
                  <a:pt x="121088" y="40129"/>
                </a:lnTo>
                <a:lnTo>
                  <a:pt x="39321" y="40129"/>
                </a:lnTo>
                <a:lnTo>
                  <a:pt x="39321" y="123570"/>
                </a:lnTo>
                <a:lnTo>
                  <a:pt x="119208" y="123570"/>
                </a:lnTo>
                <a:lnTo>
                  <a:pt x="118542" y="125636"/>
                </a:lnTo>
                <a:lnTo>
                  <a:pt x="111966" y="136801"/>
                </a:lnTo>
                <a:lnTo>
                  <a:pt x="102769" y="146888"/>
                </a:lnTo>
                <a:lnTo>
                  <a:pt x="106771" y="162512"/>
                </a:lnTo>
                <a:lnTo>
                  <a:pt x="39322" y="162512"/>
                </a:lnTo>
                <a:lnTo>
                  <a:pt x="39322" y="260723"/>
                </a:lnTo>
                <a:close/>
              </a:path>
              <a:path w="132080" h="260985">
                <a:moveTo>
                  <a:pt x="119208" y="123570"/>
                </a:moveTo>
                <a:lnTo>
                  <a:pt x="69288" y="123570"/>
                </a:lnTo>
                <a:lnTo>
                  <a:pt x="74559" y="121386"/>
                </a:lnTo>
                <a:lnTo>
                  <a:pt x="78929" y="116921"/>
                </a:lnTo>
                <a:lnTo>
                  <a:pt x="83298" y="112505"/>
                </a:lnTo>
                <a:lnTo>
                  <a:pt x="85482" y="107138"/>
                </a:lnTo>
                <a:lnTo>
                  <a:pt x="85395" y="62212"/>
                </a:lnTo>
                <a:lnTo>
                  <a:pt x="84083" y="52912"/>
                </a:lnTo>
                <a:lnTo>
                  <a:pt x="79878" y="45816"/>
                </a:lnTo>
                <a:lnTo>
                  <a:pt x="72860" y="41552"/>
                </a:lnTo>
                <a:lnTo>
                  <a:pt x="63019" y="40129"/>
                </a:lnTo>
                <a:lnTo>
                  <a:pt x="121088" y="40129"/>
                </a:lnTo>
                <a:lnTo>
                  <a:pt x="122961" y="48847"/>
                </a:lnTo>
                <a:lnTo>
                  <a:pt x="123807" y="62212"/>
                </a:lnTo>
                <a:lnTo>
                  <a:pt x="123807" y="100110"/>
                </a:lnTo>
                <a:lnTo>
                  <a:pt x="122490" y="113403"/>
                </a:lnTo>
                <a:lnTo>
                  <a:pt x="119208" y="123570"/>
                </a:lnTo>
                <a:close/>
              </a:path>
              <a:path w="132080" h="260985">
                <a:moveTo>
                  <a:pt x="131928" y="260723"/>
                </a:moveTo>
                <a:lnTo>
                  <a:pt x="89377" y="260723"/>
                </a:lnTo>
                <a:lnTo>
                  <a:pt x="65536" y="162512"/>
                </a:lnTo>
                <a:lnTo>
                  <a:pt x="106771" y="162512"/>
                </a:lnTo>
                <a:lnTo>
                  <a:pt x="131928" y="2607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239926" y="3495521"/>
            <a:ext cx="611505" cy="880744"/>
          </a:xfrm>
          <a:custGeom>
            <a:avLst/>
            <a:gdLst/>
            <a:ahLst/>
            <a:cxnLst/>
            <a:rect l="l" t="t" r="r" b="b"/>
            <a:pathLst>
              <a:path w="611505" h="880745">
                <a:moveTo>
                  <a:pt x="142218" y="579940"/>
                </a:moveTo>
                <a:lnTo>
                  <a:pt x="4000" y="579940"/>
                </a:lnTo>
                <a:lnTo>
                  <a:pt x="15246" y="537293"/>
                </a:lnTo>
                <a:lnTo>
                  <a:pt x="34795" y="494278"/>
                </a:lnTo>
                <a:lnTo>
                  <a:pt x="59958" y="451022"/>
                </a:lnTo>
                <a:lnTo>
                  <a:pt x="88046" y="407650"/>
                </a:lnTo>
                <a:lnTo>
                  <a:pt x="116371" y="364290"/>
                </a:lnTo>
                <a:lnTo>
                  <a:pt x="142242" y="321067"/>
                </a:lnTo>
                <a:lnTo>
                  <a:pt x="162971" y="278108"/>
                </a:lnTo>
                <a:lnTo>
                  <a:pt x="175868" y="235539"/>
                </a:lnTo>
                <a:lnTo>
                  <a:pt x="181749" y="186927"/>
                </a:lnTo>
                <a:lnTo>
                  <a:pt x="180795" y="137727"/>
                </a:lnTo>
                <a:lnTo>
                  <a:pt x="172555" y="89279"/>
                </a:lnTo>
                <a:lnTo>
                  <a:pt x="156579" y="42923"/>
                </a:lnTo>
                <a:lnTo>
                  <a:pt x="132415" y="0"/>
                </a:lnTo>
                <a:lnTo>
                  <a:pt x="163542" y="16425"/>
                </a:lnTo>
                <a:lnTo>
                  <a:pt x="197673" y="35687"/>
                </a:lnTo>
                <a:lnTo>
                  <a:pt x="233978" y="58716"/>
                </a:lnTo>
                <a:lnTo>
                  <a:pt x="271627" y="86447"/>
                </a:lnTo>
                <a:lnTo>
                  <a:pt x="309791" y="119811"/>
                </a:lnTo>
                <a:lnTo>
                  <a:pt x="347638" y="159742"/>
                </a:lnTo>
                <a:lnTo>
                  <a:pt x="384341" y="207173"/>
                </a:lnTo>
                <a:lnTo>
                  <a:pt x="419068" y="263036"/>
                </a:lnTo>
                <a:lnTo>
                  <a:pt x="453960" y="334327"/>
                </a:lnTo>
                <a:lnTo>
                  <a:pt x="476143" y="396362"/>
                </a:lnTo>
                <a:lnTo>
                  <a:pt x="488085" y="449196"/>
                </a:lnTo>
                <a:lnTo>
                  <a:pt x="490700" y="476601"/>
                </a:lnTo>
                <a:lnTo>
                  <a:pt x="258882" y="476601"/>
                </a:lnTo>
                <a:lnTo>
                  <a:pt x="237992" y="488380"/>
                </a:lnTo>
                <a:lnTo>
                  <a:pt x="191208" y="523035"/>
                </a:lnTo>
                <a:lnTo>
                  <a:pt x="142358" y="579541"/>
                </a:lnTo>
                <a:lnTo>
                  <a:pt x="142218" y="579940"/>
                </a:lnTo>
                <a:close/>
              </a:path>
              <a:path w="611505" h="880745">
                <a:moveTo>
                  <a:pt x="608339" y="569587"/>
                </a:moveTo>
                <a:lnTo>
                  <a:pt x="482800" y="569587"/>
                </a:lnTo>
                <a:lnTo>
                  <a:pt x="506858" y="540372"/>
                </a:lnTo>
                <a:lnTo>
                  <a:pt x="531436" y="507897"/>
                </a:lnTo>
                <a:lnTo>
                  <a:pt x="551073" y="473927"/>
                </a:lnTo>
                <a:lnTo>
                  <a:pt x="560305" y="440223"/>
                </a:lnTo>
                <a:lnTo>
                  <a:pt x="580970" y="474715"/>
                </a:lnTo>
                <a:lnTo>
                  <a:pt x="596489" y="512866"/>
                </a:lnTo>
                <a:lnTo>
                  <a:pt x="606635" y="553674"/>
                </a:lnTo>
                <a:lnTo>
                  <a:pt x="608339" y="569587"/>
                </a:lnTo>
                <a:close/>
              </a:path>
              <a:path w="611505" h="880745">
                <a:moveTo>
                  <a:pt x="330545" y="880461"/>
                </a:moveTo>
                <a:lnTo>
                  <a:pt x="331277" y="825232"/>
                </a:lnTo>
                <a:lnTo>
                  <a:pt x="331371" y="814496"/>
                </a:lnTo>
                <a:lnTo>
                  <a:pt x="322544" y="763476"/>
                </a:lnTo>
                <a:lnTo>
                  <a:pt x="306843" y="723513"/>
                </a:lnTo>
                <a:lnTo>
                  <a:pt x="287228" y="691775"/>
                </a:lnTo>
                <a:lnTo>
                  <a:pt x="266613" y="665163"/>
                </a:lnTo>
                <a:lnTo>
                  <a:pt x="247914" y="640581"/>
                </a:lnTo>
                <a:lnTo>
                  <a:pt x="234044" y="614931"/>
                </a:lnTo>
                <a:lnTo>
                  <a:pt x="227918" y="585117"/>
                </a:lnTo>
                <a:lnTo>
                  <a:pt x="231294" y="531096"/>
                </a:lnTo>
                <a:lnTo>
                  <a:pt x="242100" y="497912"/>
                </a:lnTo>
                <a:lnTo>
                  <a:pt x="253556" y="481201"/>
                </a:lnTo>
                <a:lnTo>
                  <a:pt x="258882" y="476601"/>
                </a:lnTo>
                <a:lnTo>
                  <a:pt x="490700" y="476601"/>
                </a:lnTo>
                <a:lnTo>
                  <a:pt x="492253" y="492881"/>
                </a:lnTo>
                <a:lnTo>
                  <a:pt x="491116" y="527472"/>
                </a:lnTo>
                <a:lnTo>
                  <a:pt x="487143" y="553023"/>
                </a:lnTo>
                <a:lnTo>
                  <a:pt x="482800" y="569587"/>
                </a:lnTo>
                <a:lnTo>
                  <a:pt x="608339" y="569587"/>
                </a:lnTo>
                <a:lnTo>
                  <a:pt x="611183" y="596136"/>
                </a:lnTo>
                <a:lnTo>
                  <a:pt x="609908" y="639253"/>
                </a:lnTo>
                <a:lnTo>
                  <a:pt x="602583" y="682021"/>
                </a:lnTo>
                <a:lnTo>
                  <a:pt x="588984" y="723440"/>
                </a:lnTo>
                <a:lnTo>
                  <a:pt x="588194" y="724977"/>
                </a:lnTo>
                <a:lnTo>
                  <a:pt x="416076" y="724977"/>
                </a:lnTo>
                <a:lnTo>
                  <a:pt x="415474" y="750685"/>
                </a:lnTo>
                <a:lnTo>
                  <a:pt x="405170" y="791700"/>
                </a:lnTo>
                <a:lnTo>
                  <a:pt x="381187" y="834594"/>
                </a:lnTo>
                <a:lnTo>
                  <a:pt x="350133" y="866721"/>
                </a:lnTo>
                <a:lnTo>
                  <a:pt x="330545" y="880461"/>
                </a:lnTo>
                <a:close/>
              </a:path>
              <a:path w="611505" h="880745">
                <a:moveTo>
                  <a:pt x="205455" y="868541"/>
                </a:moveTo>
                <a:lnTo>
                  <a:pt x="144489" y="853915"/>
                </a:lnTo>
                <a:lnTo>
                  <a:pt x="81950" y="819073"/>
                </a:lnTo>
                <a:lnTo>
                  <a:pt x="52085" y="790823"/>
                </a:lnTo>
                <a:lnTo>
                  <a:pt x="26700" y="753885"/>
                </a:lnTo>
                <a:lnTo>
                  <a:pt x="8452" y="707159"/>
                </a:lnTo>
                <a:lnTo>
                  <a:pt x="0" y="649544"/>
                </a:lnTo>
                <a:lnTo>
                  <a:pt x="4000" y="579940"/>
                </a:lnTo>
                <a:lnTo>
                  <a:pt x="142218" y="579940"/>
                </a:lnTo>
                <a:lnTo>
                  <a:pt x="115270" y="656875"/>
                </a:lnTo>
                <a:lnTo>
                  <a:pt x="119543" y="723905"/>
                </a:lnTo>
                <a:lnTo>
                  <a:pt x="139766" y="780743"/>
                </a:lnTo>
                <a:lnTo>
                  <a:pt x="166871" y="825232"/>
                </a:lnTo>
                <a:lnTo>
                  <a:pt x="191790" y="855217"/>
                </a:lnTo>
                <a:lnTo>
                  <a:pt x="205455" y="868541"/>
                </a:lnTo>
                <a:close/>
              </a:path>
              <a:path w="611505" h="880745">
                <a:moveTo>
                  <a:pt x="418973" y="875237"/>
                </a:moveTo>
                <a:lnTo>
                  <a:pt x="444886" y="837634"/>
                </a:lnTo>
                <a:lnTo>
                  <a:pt x="453035" y="800338"/>
                </a:lnTo>
                <a:lnTo>
                  <a:pt x="443429" y="762927"/>
                </a:lnTo>
                <a:lnTo>
                  <a:pt x="416076" y="724977"/>
                </a:lnTo>
                <a:lnTo>
                  <a:pt x="588194" y="724977"/>
                </a:lnTo>
                <a:lnTo>
                  <a:pt x="568885" y="762508"/>
                </a:lnTo>
                <a:lnTo>
                  <a:pt x="542059" y="798223"/>
                </a:lnTo>
                <a:lnTo>
                  <a:pt x="508283" y="829584"/>
                </a:lnTo>
                <a:lnTo>
                  <a:pt x="467329" y="855589"/>
                </a:lnTo>
                <a:lnTo>
                  <a:pt x="418973" y="8752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40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85850" y="2464830"/>
            <a:ext cx="333375" cy="523875"/>
          </a:xfrm>
          <a:custGeom>
            <a:avLst/>
            <a:gdLst/>
            <a:ahLst/>
            <a:cxnLst/>
            <a:rect l="l" t="t" r="r" b="b"/>
            <a:pathLst>
              <a:path w="333375" h="523875">
                <a:moveTo>
                  <a:pt x="0" y="523650"/>
                </a:moveTo>
                <a:lnTo>
                  <a:pt x="0" y="0"/>
                </a:lnTo>
                <a:lnTo>
                  <a:pt x="218196" y="171372"/>
                </a:lnTo>
                <a:lnTo>
                  <a:pt x="83382" y="171372"/>
                </a:lnTo>
                <a:lnTo>
                  <a:pt x="83382" y="352289"/>
                </a:lnTo>
                <a:lnTo>
                  <a:pt x="218196" y="352289"/>
                </a:lnTo>
                <a:lnTo>
                  <a:pt x="0" y="523650"/>
                </a:lnTo>
                <a:close/>
              </a:path>
              <a:path w="333375" h="523875">
                <a:moveTo>
                  <a:pt x="83382" y="171372"/>
                </a:moveTo>
                <a:close/>
              </a:path>
              <a:path w="333375" h="523875">
                <a:moveTo>
                  <a:pt x="218196" y="352289"/>
                </a:moveTo>
                <a:lnTo>
                  <a:pt x="83382" y="352289"/>
                </a:lnTo>
                <a:lnTo>
                  <a:pt x="198571" y="261835"/>
                </a:lnTo>
                <a:lnTo>
                  <a:pt x="83382" y="171372"/>
                </a:lnTo>
                <a:lnTo>
                  <a:pt x="218196" y="171372"/>
                </a:lnTo>
                <a:lnTo>
                  <a:pt x="333375" y="261834"/>
                </a:lnTo>
                <a:lnTo>
                  <a:pt x="218196" y="352289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0350" y="4111992"/>
            <a:ext cx="590550" cy="933450"/>
          </a:xfrm>
          <a:custGeom>
            <a:avLst/>
            <a:gdLst/>
            <a:ahLst/>
            <a:cxnLst/>
            <a:rect l="l" t="t" r="r" b="b"/>
            <a:pathLst>
              <a:path w="590550" h="933450">
                <a:moveTo>
                  <a:pt x="0" y="933044"/>
                </a:moveTo>
                <a:lnTo>
                  <a:pt x="0" y="0"/>
                </a:lnTo>
                <a:lnTo>
                  <a:pt x="386519" y="305353"/>
                </a:lnTo>
                <a:lnTo>
                  <a:pt x="147705" y="305353"/>
                </a:lnTo>
                <a:lnTo>
                  <a:pt x="147705" y="627712"/>
                </a:lnTo>
                <a:lnTo>
                  <a:pt x="386520" y="627712"/>
                </a:lnTo>
                <a:lnTo>
                  <a:pt x="0" y="933044"/>
                </a:lnTo>
                <a:close/>
              </a:path>
              <a:path w="590550" h="933450">
                <a:moveTo>
                  <a:pt x="147705" y="305353"/>
                </a:moveTo>
                <a:close/>
              </a:path>
              <a:path w="590550" h="933450">
                <a:moveTo>
                  <a:pt x="386520" y="627712"/>
                </a:moveTo>
                <a:lnTo>
                  <a:pt x="147705" y="627712"/>
                </a:lnTo>
                <a:lnTo>
                  <a:pt x="351755" y="466541"/>
                </a:lnTo>
                <a:lnTo>
                  <a:pt x="147705" y="305353"/>
                </a:lnTo>
                <a:lnTo>
                  <a:pt x="386519" y="305353"/>
                </a:lnTo>
                <a:lnTo>
                  <a:pt x="590549" y="466538"/>
                </a:lnTo>
                <a:lnTo>
                  <a:pt x="386520" y="627712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0350" y="772836"/>
            <a:ext cx="590550" cy="933450"/>
          </a:xfrm>
          <a:custGeom>
            <a:avLst/>
            <a:gdLst/>
            <a:ahLst/>
            <a:cxnLst/>
            <a:rect l="l" t="t" r="r" b="b"/>
            <a:pathLst>
              <a:path w="590550" h="933450">
                <a:moveTo>
                  <a:pt x="0" y="933044"/>
                </a:moveTo>
                <a:lnTo>
                  <a:pt x="0" y="0"/>
                </a:lnTo>
                <a:lnTo>
                  <a:pt x="386519" y="305353"/>
                </a:lnTo>
                <a:lnTo>
                  <a:pt x="147705" y="305353"/>
                </a:lnTo>
                <a:lnTo>
                  <a:pt x="147705" y="627712"/>
                </a:lnTo>
                <a:lnTo>
                  <a:pt x="386520" y="627712"/>
                </a:lnTo>
                <a:lnTo>
                  <a:pt x="0" y="933044"/>
                </a:lnTo>
                <a:close/>
              </a:path>
              <a:path w="590550" h="933450">
                <a:moveTo>
                  <a:pt x="147705" y="305353"/>
                </a:moveTo>
                <a:close/>
              </a:path>
              <a:path w="590550" h="933450">
                <a:moveTo>
                  <a:pt x="386520" y="627712"/>
                </a:moveTo>
                <a:lnTo>
                  <a:pt x="147705" y="627712"/>
                </a:lnTo>
                <a:lnTo>
                  <a:pt x="351755" y="466541"/>
                </a:lnTo>
                <a:lnTo>
                  <a:pt x="147705" y="305353"/>
                </a:lnTo>
                <a:lnTo>
                  <a:pt x="386519" y="305353"/>
                </a:lnTo>
                <a:lnTo>
                  <a:pt x="590549" y="466538"/>
                </a:lnTo>
                <a:lnTo>
                  <a:pt x="386520" y="627712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73150" y="831825"/>
            <a:ext cx="10626090" cy="553783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2166620">
              <a:lnSpc>
                <a:spcPts val="3080"/>
              </a:lnSpc>
              <a:spcBef>
                <a:spcPts val="275"/>
              </a:spcBef>
              <a:tabLst>
                <a:tab pos="1078865" algn="l"/>
                <a:tab pos="1943735" algn="l"/>
                <a:tab pos="2508885" algn="l"/>
                <a:tab pos="3112135" algn="l"/>
                <a:tab pos="3750310" algn="l"/>
                <a:tab pos="3875404" algn="l"/>
                <a:tab pos="4147185" algn="l"/>
                <a:tab pos="4573905" algn="l"/>
                <a:tab pos="5051425" algn="l"/>
                <a:tab pos="6021705" algn="l"/>
                <a:tab pos="6421120" algn="l"/>
                <a:tab pos="6746875" algn="l"/>
                <a:tab pos="6935470" algn="l"/>
              </a:tabLst>
            </a:pP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Although	</a:t>
            </a:r>
            <a:r>
              <a:rPr dirty="0" sz="2650" spc="285" b="1">
                <a:solidFill>
                  <a:srgbClr val="FFFFFF"/>
                </a:solidFill>
                <a:latin typeface="Book Antiqua"/>
                <a:cs typeface="Book Antiqua"/>
              </a:rPr>
              <a:t>hepatitis	</a:t>
            </a:r>
            <a:r>
              <a:rPr dirty="0" sz="2650" spc="335" b="1">
                <a:solidFill>
                  <a:srgbClr val="FFFFFF"/>
                </a:solidFill>
                <a:latin typeface="Book Antiqua"/>
                <a:cs typeface="Book Antiqua"/>
              </a:rPr>
              <a:t>B	</a:t>
            </a:r>
            <a:r>
              <a:rPr dirty="0" sz="2650" spc="140" b="1">
                <a:solidFill>
                  <a:srgbClr val="FFFFFF"/>
                </a:solidFill>
                <a:latin typeface="Book Antiqua"/>
                <a:cs typeface="Book Antiqua"/>
              </a:rPr>
              <a:t>is	</a:t>
            </a:r>
            <a:r>
              <a:rPr dirty="0" sz="2650" spc="505" b="1">
                <a:solidFill>
                  <a:srgbClr val="FFFFFF"/>
                </a:solidFill>
                <a:latin typeface="Book Antiqua"/>
                <a:cs typeface="Book Antiqua"/>
              </a:rPr>
              <a:t>common	</a:t>
            </a:r>
            <a:r>
              <a:rPr dirty="0" sz="2650" spc="260" b="1">
                <a:solidFill>
                  <a:srgbClr val="FFFFFF"/>
                </a:solidFill>
                <a:latin typeface="Book Antiqua"/>
                <a:cs typeface="Book Antiqua"/>
              </a:rPr>
              <a:t>in	</a:t>
            </a:r>
            <a:r>
              <a:rPr dirty="0" sz="2650" spc="290" b="1">
                <a:solidFill>
                  <a:srgbClr val="FFFFFF"/>
                </a:solidFill>
                <a:latin typeface="Book Antiqua"/>
                <a:cs typeface="Book Antiqua"/>
              </a:rPr>
              <a:t>Africa,  </a:t>
            </a:r>
            <a:r>
              <a:rPr dirty="0" sz="2650" spc="715" b="1">
                <a:solidFill>
                  <a:srgbClr val="FFFFFF"/>
                </a:solidFill>
                <a:latin typeface="Book Antiqua"/>
                <a:cs typeface="Book Antiqua"/>
              </a:rPr>
              <a:t>m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204" b="1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2650" spc="125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75" b="1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375" b="1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65" b="1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dirty="0" sz="2650" spc="265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125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	</a:t>
            </a:r>
            <a:r>
              <a:rPr dirty="0" sz="2650" spc="285" b="1">
                <a:solidFill>
                  <a:srgbClr val="FFFFFF"/>
                </a:solidFill>
                <a:latin typeface="Book Antiqua"/>
                <a:cs typeface="Book Antiqua"/>
              </a:rPr>
              <a:t>k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145" b="1">
                <a:solidFill>
                  <a:srgbClr val="FFFFFF"/>
                </a:solidFill>
                <a:latin typeface="Book Antiqua"/>
                <a:cs typeface="Book Antiqua"/>
              </a:rPr>
              <a:t>w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229" b="1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434" b="1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225" b="1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290" b="1">
                <a:solidFill>
                  <a:srgbClr val="FFFFFF"/>
                </a:solidFill>
                <a:latin typeface="Book Antiqua"/>
                <a:cs typeface="Book Antiqua"/>
              </a:rPr>
              <a:t>f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465" b="1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365" b="1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dirty="0" sz="2650" spc="20" b="1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endParaRPr sz="2650">
              <a:latin typeface="Book Antiqua"/>
              <a:cs typeface="Book Antiqu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350">
              <a:latin typeface="Book Antiqua"/>
              <a:cs typeface="Book Antiqua"/>
            </a:endParaRPr>
          </a:p>
          <a:p>
            <a:pPr marL="612775">
              <a:lnSpc>
                <a:spcPts val="3125"/>
              </a:lnSpc>
              <a:tabLst>
                <a:tab pos="2049780" algn="l"/>
                <a:tab pos="2844800" algn="l"/>
                <a:tab pos="3416300" algn="l"/>
                <a:tab pos="4700905" algn="l"/>
                <a:tab pos="5200015" algn="l"/>
                <a:tab pos="5898515" algn="l"/>
                <a:tab pos="7273290" algn="l"/>
                <a:tab pos="8392795" algn="l"/>
              </a:tabLst>
            </a:pPr>
            <a:r>
              <a:rPr dirty="0" sz="2650" spc="335" b="1">
                <a:solidFill>
                  <a:srgbClr val="FFFFFF"/>
                </a:solidFill>
                <a:latin typeface="Book Antiqua"/>
                <a:cs typeface="Book Antiqua"/>
              </a:rPr>
              <a:t>People	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can	</a:t>
            </a:r>
            <a:r>
              <a:rPr dirty="0" sz="2650" spc="265" b="1">
                <a:solidFill>
                  <a:srgbClr val="FFFFFF"/>
                </a:solidFill>
                <a:latin typeface="Book Antiqua"/>
                <a:cs typeface="Book Antiqua"/>
              </a:rPr>
              <a:t>be	</a:t>
            </a:r>
            <a:r>
              <a:rPr dirty="0" sz="2650" spc="310" b="1">
                <a:solidFill>
                  <a:srgbClr val="FFFFFF"/>
                </a:solidFill>
                <a:latin typeface="Book Antiqua"/>
                <a:cs typeface="Book Antiqua"/>
              </a:rPr>
              <a:t>afraid	</a:t>
            </a:r>
            <a:r>
              <a:rPr dirty="0" sz="2650" spc="275" b="1">
                <a:solidFill>
                  <a:srgbClr val="FFFFFF"/>
                </a:solidFill>
                <a:latin typeface="Book Antiqua"/>
                <a:cs typeface="Book Antiqua"/>
              </a:rPr>
              <a:t>to	</a:t>
            </a:r>
            <a:r>
              <a:rPr dirty="0" sz="2650" spc="260" b="1">
                <a:solidFill>
                  <a:srgbClr val="FFFFFF"/>
                </a:solidFill>
                <a:latin typeface="Book Antiqua"/>
                <a:cs typeface="Book Antiqua"/>
              </a:rPr>
              <a:t>get	</a:t>
            </a:r>
            <a:r>
              <a:rPr dirty="0" sz="2650" spc="270" b="1">
                <a:solidFill>
                  <a:srgbClr val="FFFFFF"/>
                </a:solidFill>
                <a:latin typeface="Book Antiqua"/>
                <a:cs typeface="Book Antiqua"/>
              </a:rPr>
              <a:t>tested.	</a:t>
            </a:r>
            <a:r>
              <a:rPr dirty="0" sz="2650" spc="400" b="1">
                <a:solidFill>
                  <a:srgbClr val="FFFFFF"/>
                </a:solidFill>
                <a:latin typeface="Book Antiqua"/>
                <a:cs typeface="Book Antiqua"/>
              </a:rPr>
              <a:t>They	</a:t>
            </a:r>
            <a:r>
              <a:rPr dirty="0" sz="2650" spc="430" b="1">
                <a:solidFill>
                  <a:srgbClr val="FFFFFF"/>
                </a:solidFill>
                <a:latin typeface="Book Antiqua"/>
                <a:cs typeface="Book Antiqua"/>
              </a:rPr>
              <a:t>may</a:t>
            </a:r>
            <a:endParaRPr sz="2650">
              <a:latin typeface="Book Antiqua"/>
              <a:cs typeface="Book Antiqua"/>
            </a:endParaRPr>
          </a:p>
          <a:p>
            <a:pPr marL="612775" marR="782320">
              <a:lnSpc>
                <a:spcPts val="3080"/>
              </a:lnSpc>
              <a:spcBef>
                <a:spcPts val="130"/>
              </a:spcBef>
              <a:tabLst>
                <a:tab pos="1150620" algn="l"/>
                <a:tab pos="2153285" algn="l"/>
                <a:tab pos="2767965" algn="l"/>
                <a:tab pos="2901950" algn="l"/>
                <a:tab pos="3266440" algn="l"/>
                <a:tab pos="4415790" algn="l"/>
                <a:tab pos="4587875" algn="l"/>
                <a:tab pos="5125720" algn="l"/>
                <a:tab pos="5386070" algn="l"/>
                <a:tab pos="5729605" algn="l"/>
                <a:tab pos="6492240" algn="l"/>
                <a:tab pos="6705600" algn="l"/>
                <a:tab pos="7519034" algn="l"/>
                <a:tab pos="7732395" algn="l"/>
                <a:tab pos="8829040" algn="l"/>
              </a:tabLst>
            </a:pPr>
            <a:r>
              <a:rPr dirty="0" sz="2650" spc="225" b="1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465" b="1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434" b="1">
                <a:solidFill>
                  <a:srgbClr val="FFFFFF"/>
                </a:solidFill>
                <a:latin typeface="Book Antiqua"/>
                <a:cs typeface="Book Antiqua"/>
              </a:rPr>
              <a:t>rr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465" b="1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29" b="1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25" b="1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325" b="1">
                <a:solidFill>
                  <a:srgbClr val="FFFFFF"/>
                </a:solidFill>
                <a:latin typeface="Book Antiqua"/>
                <a:cs typeface="Book Antiqua"/>
              </a:rPr>
              <a:t>v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229" b="1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00" b="1">
                <a:solidFill>
                  <a:srgbClr val="FFFFFF"/>
                </a:solidFill>
                <a:latin typeface="Book Antiqua"/>
                <a:cs typeface="Book Antiqua"/>
              </a:rPr>
              <a:t>w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405" b="1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325" b="1">
                <a:solidFill>
                  <a:srgbClr val="FFFFFF"/>
                </a:solidFill>
                <a:latin typeface="Book Antiqua"/>
                <a:cs typeface="Book Antiqua"/>
              </a:rPr>
              <a:t>v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204" b="1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2650" spc="385" b="1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dirty="0" sz="2650" spc="715" b="1">
                <a:solidFill>
                  <a:srgbClr val="FFFFFF"/>
                </a:solidFill>
                <a:latin typeface="Book Antiqua"/>
                <a:cs typeface="Book Antiqua"/>
              </a:rPr>
              <a:t>m</a:t>
            </a:r>
            <a:r>
              <a:rPr dirty="0" sz="2650" spc="375" b="1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715" b="1">
                <a:solidFill>
                  <a:srgbClr val="FFFFFF"/>
                </a:solidFill>
                <a:latin typeface="Book Antiqua"/>
                <a:cs typeface="Book Antiqua"/>
              </a:rPr>
              <a:t>m</a:t>
            </a:r>
            <a:r>
              <a:rPr dirty="0" sz="2650" spc="204" b="1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dirty="0" sz="2650" spc="25" b="1">
                <a:solidFill>
                  <a:srgbClr val="FFFFFF"/>
                </a:solidFill>
                <a:latin typeface="Book Antiqua"/>
                <a:cs typeface="Book Antiqua"/>
              </a:rPr>
              <a:t>,  </a:t>
            </a:r>
            <a:r>
              <a:rPr dirty="0" sz="2650" spc="350" b="1">
                <a:solidFill>
                  <a:srgbClr val="FFFFFF"/>
                </a:solidFill>
                <a:latin typeface="Book Antiqua"/>
                <a:cs typeface="Book Antiqua"/>
              </a:rPr>
              <a:t>or	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hold	</a:t>
            </a:r>
            <a:r>
              <a:rPr dirty="0" sz="2650" spc="360" b="1">
                <a:solidFill>
                  <a:srgbClr val="FFFFFF"/>
                </a:solidFill>
                <a:latin typeface="Book Antiqua"/>
                <a:cs typeface="Book Antiqua"/>
              </a:rPr>
              <a:t>on	</a:t>
            </a:r>
            <a:r>
              <a:rPr dirty="0" sz="2650" spc="275" b="1">
                <a:solidFill>
                  <a:srgbClr val="FFFFFF"/>
                </a:solidFill>
                <a:latin typeface="Book Antiqua"/>
                <a:cs typeface="Book Antiqua"/>
              </a:rPr>
              <a:t>to	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myths	</a:t>
            </a:r>
            <a:r>
              <a:rPr dirty="0" sz="2650" spc="350" b="1">
                <a:solidFill>
                  <a:srgbClr val="FFFFFF"/>
                </a:solidFill>
                <a:latin typeface="Book Antiqua"/>
                <a:cs typeface="Book Antiqua"/>
              </a:rPr>
              <a:t>or	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do	</a:t>
            </a:r>
            <a:r>
              <a:rPr dirty="0" sz="2650" spc="335" b="1">
                <a:solidFill>
                  <a:srgbClr val="FFFFFF"/>
                </a:solidFill>
                <a:latin typeface="Book Antiqua"/>
                <a:cs typeface="Book Antiqua"/>
              </a:rPr>
              <a:t>not	</a:t>
            </a:r>
            <a:r>
              <a:rPr dirty="0" sz="2650" spc="325" b="1">
                <a:solidFill>
                  <a:srgbClr val="FFFFFF"/>
                </a:solidFill>
                <a:latin typeface="Book Antiqua"/>
                <a:cs typeface="Book Antiqua"/>
              </a:rPr>
              <a:t>have	</a:t>
            </a:r>
            <a:r>
              <a:rPr dirty="0" sz="2650" spc="320" b="1">
                <a:solidFill>
                  <a:srgbClr val="FFFFFF"/>
                </a:solidFill>
                <a:latin typeface="Book Antiqua"/>
                <a:cs typeface="Book Antiqua"/>
              </a:rPr>
              <a:t>access	</a:t>
            </a:r>
            <a:r>
              <a:rPr dirty="0" sz="2650" spc="275" b="1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endParaRPr sz="2650">
              <a:latin typeface="Book Antiqua"/>
              <a:cs typeface="Book Antiqua"/>
            </a:endParaRPr>
          </a:p>
          <a:p>
            <a:pPr marL="612775">
              <a:lnSpc>
                <a:spcPts val="2985"/>
              </a:lnSpc>
              <a:tabLst>
                <a:tab pos="1957705" algn="l"/>
              </a:tabLst>
            </a:pP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health	</a:t>
            </a:r>
            <a:r>
              <a:rPr dirty="0" sz="2650" spc="330" b="1">
                <a:solidFill>
                  <a:srgbClr val="FFFFFF"/>
                </a:solidFill>
                <a:latin typeface="Book Antiqua"/>
                <a:cs typeface="Book Antiqua"/>
              </a:rPr>
              <a:t>care.</a:t>
            </a:r>
            <a:endParaRPr sz="2650">
              <a:latin typeface="Book Antiqua"/>
              <a:cs typeface="Book Antiqu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50">
              <a:latin typeface="Book Antiqua"/>
              <a:cs typeface="Book Antiqua"/>
            </a:endParaRPr>
          </a:p>
          <a:p>
            <a:pPr marL="12700">
              <a:lnSpc>
                <a:spcPct val="100000"/>
              </a:lnSpc>
              <a:tabLst>
                <a:tab pos="846455" algn="l"/>
                <a:tab pos="2652395" algn="l"/>
                <a:tab pos="3868420" algn="l"/>
                <a:tab pos="4453890" algn="l"/>
                <a:tab pos="6357620" algn="l"/>
                <a:tab pos="6784340" algn="l"/>
                <a:tab pos="7106284" algn="l"/>
                <a:tab pos="8450580" algn="l"/>
              </a:tabLst>
            </a:pPr>
            <a:r>
              <a:rPr dirty="0" sz="2650" spc="325" b="1">
                <a:solidFill>
                  <a:srgbClr val="FFFFFF"/>
                </a:solidFill>
                <a:latin typeface="Book Antiqua"/>
                <a:cs typeface="Book Antiqua"/>
              </a:rPr>
              <a:t>Not	knowing	</a:t>
            </a:r>
            <a:r>
              <a:rPr dirty="0" sz="2650" spc="320" b="1">
                <a:solidFill>
                  <a:srgbClr val="FFFFFF"/>
                </a:solidFill>
                <a:latin typeface="Book Antiqua"/>
                <a:cs typeface="Book Antiqua"/>
              </a:rPr>
              <a:t>about	an	</a:t>
            </a:r>
            <a:r>
              <a:rPr dirty="0" sz="2650" spc="335" b="1">
                <a:solidFill>
                  <a:srgbClr val="FFFFFF"/>
                </a:solidFill>
                <a:latin typeface="Book Antiqua"/>
                <a:cs typeface="Book Antiqua"/>
              </a:rPr>
              <a:t>infection	</a:t>
            </a:r>
            <a:r>
              <a:rPr dirty="0" sz="2650" spc="140" b="1">
                <a:solidFill>
                  <a:srgbClr val="FFFFFF"/>
                </a:solidFill>
                <a:latin typeface="Book Antiqua"/>
                <a:cs typeface="Book Antiqua"/>
              </a:rPr>
              <a:t>is	</a:t>
            </a:r>
            <a:r>
              <a:rPr dirty="0" sz="2650" spc="190" b="1">
                <a:solidFill>
                  <a:srgbClr val="FFFFFF"/>
                </a:solidFill>
                <a:latin typeface="Book Antiqua"/>
                <a:cs typeface="Book Antiqua"/>
              </a:rPr>
              <a:t>a	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health	</a:t>
            </a:r>
            <a:r>
              <a:rPr dirty="0" sz="2650" spc="235" b="1">
                <a:solidFill>
                  <a:srgbClr val="FFFFFF"/>
                </a:solidFill>
                <a:latin typeface="Book Antiqua"/>
                <a:cs typeface="Book Antiqua"/>
              </a:rPr>
              <a:t>risk.</a:t>
            </a:r>
            <a:endParaRPr sz="2650">
              <a:latin typeface="Book Antiqua"/>
              <a:cs typeface="Book Antiqu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>
              <a:latin typeface="Book Antiqua"/>
              <a:cs typeface="Book Antiqua"/>
            </a:endParaRPr>
          </a:p>
          <a:p>
            <a:pPr marL="612775" marR="5080">
              <a:lnSpc>
                <a:spcPts val="3070"/>
              </a:lnSpc>
              <a:tabLst>
                <a:tab pos="934719" algn="l"/>
                <a:tab pos="1841500" algn="l"/>
                <a:tab pos="2350135" algn="l"/>
                <a:tab pos="2383155" algn="l"/>
                <a:tab pos="2942590" algn="l"/>
                <a:tab pos="3360420" algn="l"/>
                <a:tab pos="3480435" algn="l"/>
                <a:tab pos="3884295" algn="l"/>
                <a:tab pos="5166995" algn="l"/>
                <a:tab pos="5563870" algn="l"/>
                <a:tab pos="6054090" algn="l"/>
                <a:tab pos="6184265" algn="l"/>
                <a:tab pos="6656070" algn="l"/>
                <a:tab pos="6892925" algn="l"/>
                <a:tab pos="7242175" algn="l"/>
                <a:tab pos="8070850" algn="l"/>
                <a:tab pos="8592820" algn="l"/>
                <a:tab pos="9227185" algn="l"/>
                <a:tab pos="10083800" algn="l"/>
              </a:tabLst>
            </a:pPr>
            <a:r>
              <a:rPr dirty="0" sz="2650" spc="745" b="1">
                <a:solidFill>
                  <a:srgbClr val="FFFFFF"/>
                </a:solidFill>
                <a:latin typeface="Book Antiqua"/>
                <a:cs typeface="Book Antiqua"/>
              </a:rPr>
              <a:t>W</a:t>
            </a:r>
            <a:r>
              <a:rPr dirty="0" sz="2650" spc="225" b="1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405" b="1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dirty="0" sz="2650" spc="125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434" b="1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290" b="1">
                <a:solidFill>
                  <a:srgbClr val="FFFFFF"/>
                </a:solidFill>
                <a:latin typeface="Book Antiqua"/>
                <a:cs typeface="Book Antiqua"/>
              </a:rPr>
              <a:t>g</a:t>
            </a:r>
            <a:r>
              <a:rPr dirty="0" sz="2650" spc="405" b="1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h</a:t>
            </a:r>
            <a:r>
              <a:rPr dirty="0" sz="2650" spc="465" b="1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434" b="1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375" b="1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dirty="0" sz="2650" spc="420" b="1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dirty="0" sz="2650" spc="204" b="1">
                <a:solidFill>
                  <a:srgbClr val="FFFFFF"/>
                </a:solidFill>
                <a:latin typeface="Book Antiqua"/>
                <a:cs typeface="Book Antiqua"/>
              </a:rPr>
              <a:t>ss</a:t>
            </a:r>
            <a:r>
              <a:rPr dirty="0" sz="2650" spc="225" b="1">
                <a:solidFill>
                  <a:srgbClr val="FFFFFF"/>
                </a:solidFill>
                <a:latin typeface="Book Antiqua"/>
                <a:cs typeface="Book Antiqua"/>
              </a:rPr>
              <a:t>i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b</a:t>
            </a:r>
            <a:r>
              <a:rPr dirty="0" sz="2650" spc="210" b="1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dirty="0" sz="2650" spc="215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b="1">
                <a:solidFill>
                  <a:srgbClr val="FFFFFF"/>
                </a:solidFill>
                <a:latin typeface="Book Antiqua"/>
                <a:cs typeface="Book Antiqua"/>
              </a:rPr>
              <a:t>	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434" b="1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715" b="1">
                <a:solidFill>
                  <a:srgbClr val="FFFFFF"/>
                </a:solidFill>
                <a:latin typeface="Book Antiqua"/>
                <a:cs typeface="Book Antiqua"/>
              </a:rPr>
              <a:t>m</a:t>
            </a:r>
            <a:r>
              <a:rPr dirty="0" sz="2650" spc="370" b="1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dirty="0" sz="2650" spc="455" b="1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dirty="0" sz="2650" spc="25" b="1">
                <a:solidFill>
                  <a:srgbClr val="FFFFFF"/>
                </a:solidFill>
                <a:latin typeface="Book Antiqua"/>
                <a:cs typeface="Book Antiqua"/>
              </a:rPr>
              <a:t>,  </a:t>
            </a:r>
            <a:r>
              <a:rPr dirty="0" sz="2650" spc="190" b="1">
                <a:solidFill>
                  <a:srgbClr val="FFFFFF"/>
                </a:solidFill>
                <a:latin typeface="Book Antiqua"/>
                <a:cs typeface="Book Antiqua"/>
              </a:rPr>
              <a:t>a	</a:t>
            </a:r>
            <a:r>
              <a:rPr dirty="0" sz="2650" spc="350" b="1">
                <a:solidFill>
                  <a:srgbClr val="FFFFFF"/>
                </a:solidFill>
                <a:latin typeface="Book Antiqua"/>
                <a:cs typeface="Book Antiqua"/>
              </a:rPr>
              <a:t>person		</a:t>
            </a:r>
            <a:r>
              <a:rPr dirty="0" sz="2650" spc="265" b="1">
                <a:solidFill>
                  <a:srgbClr val="FFFFFF"/>
                </a:solidFill>
                <a:latin typeface="Book Antiqua"/>
                <a:cs typeface="Book Antiqua"/>
              </a:rPr>
              <a:t>with	</a:t>
            </a:r>
            <a:r>
              <a:rPr dirty="0" sz="2650" spc="285" b="1">
                <a:solidFill>
                  <a:srgbClr val="FFFFFF"/>
                </a:solidFill>
                <a:latin typeface="Book Antiqua"/>
                <a:cs typeface="Book Antiqua"/>
              </a:rPr>
              <a:t>hepatitis	</a:t>
            </a:r>
            <a:r>
              <a:rPr dirty="0" sz="2650" spc="335" b="1">
                <a:solidFill>
                  <a:srgbClr val="FFFFFF"/>
                </a:solidFill>
                <a:latin typeface="Book Antiqua"/>
                <a:cs typeface="Book Antiqua"/>
              </a:rPr>
              <a:t>B	</a:t>
            </a:r>
            <a:r>
              <a:rPr dirty="0" sz="2650" spc="305" b="1">
                <a:solidFill>
                  <a:srgbClr val="FFFFFF"/>
                </a:solidFill>
                <a:latin typeface="Book Antiqua"/>
                <a:cs typeface="Book Antiqua"/>
              </a:rPr>
              <a:t>faces	</a:t>
            </a:r>
            <a:r>
              <a:rPr dirty="0" sz="2650" spc="320" b="1">
                <a:solidFill>
                  <a:srgbClr val="FFFFFF"/>
                </a:solidFill>
                <a:latin typeface="Book Antiqua"/>
                <a:cs typeface="Book Antiqua"/>
              </a:rPr>
              <a:t>an	</a:t>
            </a:r>
            <a:r>
              <a:rPr dirty="0" sz="2650" spc="345" b="1">
                <a:solidFill>
                  <a:srgbClr val="FFFFFF"/>
                </a:solidFill>
                <a:latin typeface="Book Antiqua"/>
                <a:cs typeface="Book Antiqua"/>
              </a:rPr>
              <a:t>increased	</a:t>
            </a:r>
            <a:r>
              <a:rPr dirty="0" sz="2650" spc="250" b="1">
                <a:solidFill>
                  <a:srgbClr val="FFFFFF"/>
                </a:solidFill>
                <a:latin typeface="Book Antiqua"/>
                <a:cs typeface="Book Antiqua"/>
              </a:rPr>
              <a:t>risk	</a:t>
            </a:r>
            <a:r>
              <a:rPr dirty="0" sz="2650" spc="280" b="1">
                <a:solidFill>
                  <a:srgbClr val="FFFFFF"/>
                </a:solidFill>
                <a:latin typeface="Book Antiqua"/>
                <a:cs typeface="Book Antiqua"/>
              </a:rPr>
              <a:t>of  </a:t>
            </a:r>
            <a:r>
              <a:rPr dirty="0" sz="2650" spc="315" b="1">
                <a:solidFill>
                  <a:srgbClr val="FFFFFF"/>
                </a:solidFill>
                <a:latin typeface="Book Antiqua"/>
                <a:cs typeface="Book Antiqua"/>
              </a:rPr>
              <a:t>dying	</a:t>
            </a:r>
            <a:r>
              <a:rPr dirty="0" sz="2650" spc="320" b="1">
                <a:solidFill>
                  <a:srgbClr val="FFFFFF"/>
                </a:solidFill>
                <a:latin typeface="Book Antiqua"/>
                <a:cs typeface="Book Antiqua"/>
              </a:rPr>
              <a:t>early	</a:t>
            </a:r>
            <a:r>
              <a:rPr dirty="0" sz="2650" spc="350" b="1">
                <a:solidFill>
                  <a:srgbClr val="FFFFFF"/>
                </a:solidFill>
                <a:latin typeface="Book Antiqua"/>
                <a:cs typeface="Book Antiqua"/>
              </a:rPr>
              <a:t>or		</a:t>
            </a:r>
            <a:r>
              <a:rPr dirty="0" sz="2650" spc="340" b="1">
                <a:solidFill>
                  <a:srgbClr val="FFFFFF"/>
                </a:solidFill>
                <a:latin typeface="Book Antiqua"/>
                <a:cs typeface="Book Antiqua"/>
              </a:rPr>
              <a:t>unknowingly	</a:t>
            </a:r>
            <a:r>
              <a:rPr dirty="0" sz="2650" spc="320" b="1">
                <a:solidFill>
                  <a:srgbClr val="FFFFFF"/>
                </a:solidFill>
                <a:latin typeface="Book Antiqua"/>
                <a:cs typeface="Book Antiqua"/>
              </a:rPr>
              <a:t>infecting	</a:t>
            </a:r>
            <a:r>
              <a:rPr dirty="0" sz="2650" spc="310" b="1">
                <a:solidFill>
                  <a:srgbClr val="FFFFFF"/>
                </a:solidFill>
                <a:latin typeface="Book Antiqua"/>
                <a:cs typeface="Book Antiqua"/>
              </a:rPr>
              <a:t>others.</a:t>
            </a:r>
            <a:endParaRPr sz="2650">
              <a:latin typeface="Book Antiqua"/>
              <a:cs typeface="Book Antiqu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5850" y="5535884"/>
            <a:ext cx="333375" cy="523875"/>
          </a:xfrm>
          <a:custGeom>
            <a:avLst/>
            <a:gdLst/>
            <a:ahLst/>
            <a:cxnLst/>
            <a:rect l="l" t="t" r="r" b="b"/>
            <a:pathLst>
              <a:path w="333375" h="523875">
                <a:moveTo>
                  <a:pt x="0" y="523650"/>
                </a:moveTo>
                <a:lnTo>
                  <a:pt x="0" y="0"/>
                </a:lnTo>
                <a:lnTo>
                  <a:pt x="218196" y="171372"/>
                </a:lnTo>
                <a:lnTo>
                  <a:pt x="83382" y="171372"/>
                </a:lnTo>
                <a:lnTo>
                  <a:pt x="83382" y="352289"/>
                </a:lnTo>
                <a:lnTo>
                  <a:pt x="218196" y="352289"/>
                </a:lnTo>
                <a:lnTo>
                  <a:pt x="0" y="523650"/>
                </a:lnTo>
                <a:close/>
              </a:path>
              <a:path w="333375" h="523875">
                <a:moveTo>
                  <a:pt x="83382" y="171372"/>
                </a:moveTo>
                <a:close/>
              </a:path>
              <a:path w="333375" h="523875">
                <a:moveTo>
                  <a:pt x="218196" y="352289"/>
                </a:moveTo>
                <a:lnTo>
                  <a:pt x="83382" y="352289"/>
                </a:lnTo>
                <a:lnTo>
                  <a:pt x="198571" y="261835"/>
                </a:lnTo>
                <a:lnTo>
                  <a:pt x="83382" y="171372"/>
                </a:lnTo>
                <a:lnTo>
                  <a:pt x="218196" y="171372"/>
                </a:lnTo>
                <a:lnTo>
                  <a:pt x="333375" y="261834"/>
                </a:lnTo>
                <a:lnTo>
                  <a:pt x="218196" y="352289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05865"/>
          </a:xfrm>
          <a:custGeom>
            <a:avLst/>
            <a:gdLst/>
            <a:ahLst/>
            <a:cxnLst/>
            <a:rect l="l" t="t" r="r" b="b"/>
            <a:pathLst>
              <a:path w="12192000" h="1205865">
                <a:moveTo>
                  <a:pt x="0" y="0"/>
                </a:moveTo>
                <a:lnTo>
                  <a:pt x="12191999" y="0"/>
                </a:lnTo>
                <a:lnTo>
                  <a:pt x="12191999" y="1205566"/>
                </a:lnTo>
                <a:lnTo>
                  <a:pt x="0" y="1205566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1" y="550770"/>
            <a:ext cx="10056495" cy="4857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21080" algn="l"/>
                <a:tab pos="1934210" algn="l"/>
                <a:tab pos="2741930" algn="l"/>
                <a:tab pos="4807585" algn="l"/>
                <a:tab pos="5260975" algn="l"/>
                <a:tab pos="5749290" algn="l"/>
                <a:tab pos="6117590" algn="l"/>
                <a:tab pos="7748905" algn="l"/>
                <a:tab pos="9155430" algn="l"/>
              </a:tabLst>
            </a:pPr>
            <a:r>
              <a:rPr dirty="0" spc="675"/>
              <a:t>T</a:t>
            </a:r>
            <a:r>
              <a:rPr dirty="0" spc="500"/>
              <a:t>h</a:t>
            </a:r>
            <a:r>
              <a:rPr dirty="0" spc="265"/>
              <a:t>e</a:t>
            </a:r>
            <a:r>
              <a:rPr dirty="0"/>
              <a:t>	</a:t>
            </a:r>
            <a:r>
              <a:rPr dirty="0" spc="330"/>
              <a:t>t</a:t>
            </a:r>
            <a:r>
              <a:rPr dirty="0" spc="445"/>
              <a:t>e</a:t>
            </a:r>
            <a:r>
              <a:rPr dirty="0" spc="254"/>
              <a:t>s</a:t>
            </a:r>
            <a:r>
              <a:rPr dirty="0" spc="150"/>
              <a:t>t</a:t>
            </a:r>
            <a:r>
              <a:rPr dirty="0"/>
              <a:t>	</a:t>
            </a:r>
            <a:r>
              <a:rPr dirty="0" spc="345"/>
              <a:t>f</a:t>
            </a:r>
            <a:r>
              <a:rPr dirty="0" spc="500"/>
              <a:t>o</a:t>
            </a:r>
            <a:r>
              <a:rPr dirty="0" spc="335"/>
              <a:t>r</a:t>
            </a:r>
            <a:r>
              <a:rPr dirty="0"/>
              <a:t>	</a:t>
            </a:r>
            <a:r>
              <a:rPr dirty="0" spc="500"/>
              <a:t>h</a:t>
            </a:r>
            <a:r>
              <a:rPr dirty="0" spc="445"/>
              <a:t>e</a:t>
            </a:r>
            <a:r>
              <a:rPr dirty="0" spc="450"/>
              <a:t>p</a:t>
            </a:r>
            <a:r>
              <a:rPr dirty="0" spc="409"/>
              <a:t>a</a:t>
            </a:r>
            <a:r>
              <a:rPr dirty="0" spc="330"/>
              <a:t>t</a:t>
            </a:r>
            <a:r>
              <a:rPr dirty="0" spc="270"/>
              <a:t>i</a:t>
            </a:r>
            <a:r>
              <a:rPr dirty="0" spc="330"/>
              <a:t>t</a:t>
            </a:r>
            <a:r>
              <a:rPr dirty="0" spc="270"/>
              <a:t>i</a:t>
            </a:r>
            <a:r>
              <a:rPr dirty="0" spc="75"/>
              <a:t>s</a:t>
            </a:r>
            <a:r>
              <a:rPr dirty="0"/>
              <a:t>	</a:t>
            </a:r>
            <a:r>
              <a:rPr dirty="0" spc="405"/>
              <a:t>B</a:t>
            </a:r>
            <a:r>
              <a:rPr dirty="0"/>
              <a:t>	</a:t>
            </a:r>
            <a:r>
              <a:rPr dirty="0" spc="270"/>
              <a:t>i</a:t>
            </a:r>
            <a:r>
              <a:rPr dirty="0" spc="75"/>
              <a:t>s</a:t>
            </a:r>
            <a:r>
              <a:rPr dirty="0"/>
              <a:t>	</a:t>
            </a:r>
            <a:r>
              <a:rPr dirty="0" spc="229"/>
              <a:t>a</a:t>
            </a:r>
            <a:r>
              <a:rPr dirty="0"/>
              <a:t>	</a:t>
            </a:r>
            <a:r>
              <a:rPr dirty="0" spc="254"/>
              <a:t>s</a:t>
            </a:r>
            <a:r>
              <a:rPr dirty="0" spc="270"/>
              <a:t>i</a:t>
            </a:r>
            <a:r>
              <a:rPr dirty="0" spc="850"/>
              <a:t>m</a:t>
            </a:r>
            <a:r>
              <a:rPr dirty="0" spc="450"/>
              <a:t>p</a:t>
            </a:r>
            <a:r>
              <a:rPr dirty="0" spc="250"/>
              <a:t>l</a:t>
            </a:r>
            <a:r>
              <a:rPr dirty="0" spc="265"/>
              <a:t>e</a:t>
            </a:r>
            <a:r>
              <a:rPr dirty="0"/>
              <a:t>	</a:t>
            </a:r>
            <a:r>
              <a:rPr dirty="0" spc="380"/>
              <a:t>b</a:t>
            </a:r>
            <a:r>
              <a:rPr dirty="0" spc="250"/>
              <a:t>l</a:t>
            </a:r>
            <a:r>
              <a:rPr dirty="0" spc="500"/>
              <a:t>oo</a:t>
            </a:r>
            <a:r>
              <a:rPr dirty="0" spc="260"/>
              <a:t>d</a:t>
            </a:r>
            <a:r>
              <a:rPr dirty="0"/>
              <a:t>	</a:t>
            </a:r>
            <a:r>
              <a:rPr dirty="0" spc="330"/>
              <a:t>t</a:t>
            </a:r>
            <a:r>
              <a:rPr dirty="0" spc="445"/>
              <a:t>e</a:t>
            </a:r>
            <a:r>
              <a:rPr dirty="0" spc="254"/>
              <a:t>s</a:t>
            </a:r>
            <a:r>
              <a:rPr dirty="0" spc="330"/>
              <a:t>t</a:t>
            </a:r>
            <a:r>
              <a:rPr dirty="0" spc="30"/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0566" y="1607395"/>
            <a:ext cx="6589395" cy="81851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69215" marR="5080" indent="-57150">
              <a:lnSpc>
                <a:spcPts val="3080"/>
              </a:lnSpc>
              <a:spcBef>
                <a:spcPts val="275"/>
              </a:spcBef>
            </a:pPr>
            <a:r>
              <a:rPr dirty="0" sz="2650" spc="145" i="1">
                <a:latin typeface="Arial"/>
                <a:cs typeface="Arial"/>
              </a:rPr>
              <a:t>It </a:t>
            </a:r>
            <a:r>
              <a:rPr dirty="0" sz="2650" spc="20" i="1">
                <a:latin typeface="Arial"/>
                <a:cs typeface="Arial"/>
              </a:rPr>
              <a:t>can </a:t>
            </a:r>
            <a:r>
              <a:rPr dirty="0" sz="2650" spc="-65" i="1">
                <a:latin typeface="Arial"/>
                <a:cs typeface="Arial"/>
              </a:rPr>
              <a:t>be </a:t>
            </a:r>
            <a:r>
              <a:rPr dirty="0" sz="2650" spc="30" i="1">
                <a:latin typeface="Arial"/>
                <a:cs typeface="Arial"/>
              </a:rPr>
              <a:t>done </a:t>
            </a:r>
            <a:r>
              <a:rPr dirty="0" sz="2650" spc="50" i="1">
                <a:latin typeface="Arial"/>
                <a:cs typeface="Arial"/>
              </a:rPr>
              <a:t>at </a:t>
            </a:r>
            <a:r>
              <a:rPr dirty="0" sz="2650" spc="60" i="1">
                <a:latin typeface="Arial"/>
                <a:cs typeface="Arial"/>
              </a:rPr>
              <a:t>the </a:t>
            </a:r>
            <a:r>
              <a:rPr dirty="0" sz="2650" spc="140" i="1">
                <a:latin typeface="Arial"/>
                <a:cs typeface="Arial"/>
              </a:rPr>
              <a:t>family </a:t>
            </a:r>
            <a:r>
              <a:rPr dirty="0" sz="2650" spc="105" i="1">
                <a:latin typeface="Arial"/>
                <a:cs typeface="Arial"/>
              </a:rPr>
              <a:t>doctor, </a:t>
            </a:r>
            <a:r>
              <a:rPr dirty="0" sz="2650" spc="100" i="1">
                <a:latin typeface="Arial"/>
                <a:cs typeface="Arial"/>
              </a:rPr>
              <a:t>liver  </a:t>
            </a:r>
            <a:r>
              <a:rPr dirty="0" sz="2650" spc="40" i="1">
                <a:latin typeface="Arial"/>
                <a:cs typeface="Arial"/>
              </a:rPr>
              <a:t>specialist </a:t>
            </a:r>
            <a:r>
              <a:rPr dirty="0" sz="2650" spc="114" i="1">
                <a:latin typeface="Arial"/>
                <a:cs typeface="Arial"/>
              </a:rPr>
              <a:t>or </a:t>
            </a:r>
            <a:r>
              <a:rPr dirty="0" sz="2650" spc="50" i="1">
                <a:latin typeface="Arial"/>
                <a:cs typeface="Arial"/>
              </a:rPr>
              <a:t>at </a:t>
            </a:r>
            <a:r>
              <a:rPr dirty="0" sz="2650" spc="-155" i="1">
                <a:latin typeface="Arial"/>
                <a:cs typeface="Arial"/>
              </a:rPr>
              <a:t>a </a:t>
            </a:r>
            <a:r>
              <a:rPr dirty="0" sz="2650" spc="130" i="1">
                <a:latin typeface="Arial"/>
                <a:cs typeface="Arial"/>
              </a:rPr>
              <a:t>community </a:t>
            </a:r>
            <a:r>
              <a:rPr dirty="0" sz="2650" spc="95" i="1">
                <a:latin typeface="Arial"/>
                <a:cs typeface="Arial"/>
              </a:rPr>
              <a:t>health</a:t>
            </a:r>
            <a:r>
              <a:rPr dirty="0" sz="2650" spc="305" i="1">
                <a:latin typeface="Arial"/>
                <a:cs typeface="Arial"/>
              </a:rPr>
              <a:t> </a:t>
            </a:r>
            <a:r>
              <a:rPr dirty="0" sz="2650" spc="110" i="1">
                <a:latin typeface="Arial"/>
                <a:cs typeface="Arial"/>
              </a:rPr>
              <a:t>fair.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4560" y="5558109"/>
            <a:ext cx="6272530" cy="81851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014094" marR="5080" indent="-1002030">
              <a:lnSpc>
                <a:spcPts val="3080"/>
              </a:lnSpc>
              <a:spcBef>
                <a:spcPts val="275"/>
              </a:spcBef>
            </a:pPr>
            <a:r>
              <a:rPr dirty="0" sz="2650" spc="145" i="1">
                <a:latin typeface="Arial"/>
                <a:cs typeface="Arial"/>
              </a:rPr>
              <a:t>It </a:t>
            </a:r>
            <a:r>
              <a:rPr dirty="0" sz="2650" spc="-70" i="1">
                <a:latin typeface="Arial"/>
                <a:cs typeface="Arial"/>
              </a:rPr>
              <a:t>is </a:t>
            </a:r>
            <a:r>
              <a:rPr dirty="0" sz="2650" spc="60" i="1">
                <a:latin typeface="Arial"/>
                <a:cs typeface="Arial"/>
              </a:rPr>
              <a:t>quick </a:t>
            </a:r>
            <a:r>
              <a:rPr dirty="0" sz="2650" spc="35" i="1">
                <a:latin typeface="Arial"/>
                <a:cs typeface="Arial"/>
              </a:rPr>
              <a:t>and </a:t>
            </a:r>
            <a:r>
              <a:rPr dirty="0" sz="2650" spc="-75" i="1">
                <a:latin typeface="Arial"/>
                <a:cs typeface="Arial"/>
              </a:rPr>
              <a:t>easy </a:t>
            </a:r>
            <a:r>
              <a:rPr dirty="0" sz="2650" spc="35" i="1">
                <a:latin typeface="Arial"/>
                <a:cs typeface="Arial"/>
              </a:rPr>
              <a:t>and </a:t>
            </a:r>
            <a:r>
              <a:rPr dirty="0" sz="2650" spc="60" i="1">
                <a:latin typeface="Arial"/>
                <a:cs typeface="Arial"/>
              </a:rPr>
              <a:t>the </a:t>
            </a:r>
            <a:r>
              <a:rPr dirty="0" sz="2650" spc="20" i="1">
                <a:latin typeface="Arial"/>
                <a:cs typeface="Arial"/>
              </a:rPr>
              <a:t>results </a:t>
            </a:r>
            <a:r>
              <a:rPr dirty="0" sz="2650" spc="180" i="1">
                <a:latin typeface="Arial"/>
                <a:cs typeface="Arial"/>
              </a:rPr>
              <a:t>will  </a:t>
            </a:r>
            <a:r>
              <a:rPr dirty="0" sz="2650" spc="-65" i="1">
                <a:latin typeface="Arial"/>
                <a:cs typeface="Arial"/>
              </a:rPr>
              <a:t>be </a:t>
            </a:r>
            <a:r>
              <a:rPr dirty="0" sz="2650" spc="65" i="1">
                <a:latin typeface="Arial"/>
                <a:cs typeface="Arial"/>
              </a:rPr>
              <a:t>available </a:t>
            </a:r>
            <a:r>
              <a:rPr dirty="0" sz="2650" spc="114" i="1">
                <a:latin typeface="Arial"/>
                <a:cs typeface="Arial"/>
              </a:rPr>
              <a:t>in </a:t>
            </a:r>
            <a:r>
              <a:rPr dirty="0" sz="2650" spc="-155" i="1">
                <a:latin typeface="Arial"/>
                <a:cs typeface="Arial"/>
              </a:rPr>
              <a:t>a </a:t>
            </a:r>
            <a:r>
              <a:rPr dirty="0" sz="2650" spc="90" i="1">
                <a:latin typeface="Arial"/>
                <a:cs typeface="Arial"/>
              </a:rPr>
              <a:t>few</a:t>
            </a:r>
            <a:r>
              <a:rPr dirty="0" sz="2650" spc="340" i="1">
                <a:latin typeface="Arial"/>
                <a:cs typeface="Arial"/>
              </a:rPr>
              <a:t> </a:t>
            </a:r>
            <a:r>
              <a:rPr dirty="0" sz="2650" spc="-35" i="1">
                <a:latin typeface="Arial"/>
                <a:cs typeface="Arial"/>
              </a:rPr>
              <a:t>days.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62619" y="1598186"/>
            <a:ext cx="3600449" cy="3952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84747"/>
            <a:ext cx="12192000" cy="906780"/>
          </a:xfrm>
          <a:custGeom>
            <a:avLst/>
            <a:gdLst/>
            <a:ahLst/>
            <a:cxnLst/>
            <a:rect l="l" t="t" r="r" b="b"/>
            <a:pathLst>
              <a:path w="12192000" h="906780">
                <a:moveTo>
                  <a:pt x="0" y="0"/>
                </a:moveTo>
                <a:lnTo>
                  <a:pt x="12192000" y="0"/>
                </a:lnTo>
                <a:lnTo>
                  <a:pt x="12192000" y="906393"/>
                </a:lnTo>
                <a:lnTo>
                  <a:pt x="0" y="906393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6067" y="652100"/>
            <a:ext cx="11219815" cy="38608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100">
                <a:solidFill>
                  <a:srgbClr val="F2FAFF"/>
                </a:solidFill>
                <a:latin typeface="Arial"/>
                <a:cs typeface="Arial"/>
              </a:rPr>
              <a:t>CDC </a:t>
            </a:r>
            <a:r>
              <a:rPr dirty="0" sz="2350" spc="130">
                <a:solidFill>
                  <a:srgbClr val="F2FAFF"/>
                </a:solidFill>
                <a:latin typeface="Arial"/>
                <a:cs typeface="Arial"/>
              </a:rPr>
              <a:t>Universal </a:t>
            </a:r>
            <a:r>
              <a:rPr dirty="0" sz="2350" spc="114">
                <a:solidFill>
                  <a:srgbClr val="F2FAFF"/>
                </a:solidFill>
                <a:latin typeface="Arial"/>
                <a:cs typeface="Arial"/>
              </a:rPr>
              <a:t>Adult </a:t>
            </a:r>
            <a:r>
              <a:rPr dirty="0" sz="2350" spc="130">
                <a:solidFill>
                  <a:srgbClr val="F2FAFF"/>
                </a:solidFill>
                <a:latin typeface="Arial"/>
                <a:cs typeface="Arial"/>
              </a:rPr>
              <a:t>Hepatitis </a:t>
            </a:r>
            <a:r>
              <a:rPr dirty="0" sz="2350" spc="10">
                <a:solidFill>
                  <a:srgbClr val="F2FAFF"/>
                </a:solidFill>
                <a:latin typeface="Arial"/>
                <a:cs typeface="Arial"/>
              </a:rPr>
              <a:t>B </a:t>
            </a:r>
            <a:r>
              <a:rPr dirty="0" sz="2350" spc="135">
                <a:solidFill>
                  <a:srgbClr val="F2FAFF"/>
                </a:solidFill>
                <a:latin typeface="Arial"/>
                <a:cs typeface="Arial"/>
              </a:rPr>
              <a:t>Screening/Testing</a:t>
            </a:r>
            <a:r>
              <a:rPr dirty="0" sz="2350" spc="635">
                <a:solidFill>
                  <a:srgbClr val="F2FAFF"/>
                </a:solidFill>
                <a:latin typeface="Arial"/>
                <a:cs typeface="Arial"/>
              </a:rPr>
              <a:t> </a:t>
            </a:r>
            <a:r>
              <a:rPr dirty="0" sz="2350" spc="135">
                <a:solidFill>
                  <a:srgbClr val="F2FAFF"/>
                </a:solidFill>
                <a:latin typeface="Arial"/>
                <a:cs typeface="Arial"/>
              </a:rPr>
              <a:t>Recommendations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3019" rIns="0" bIns="0" rtlCol="0" vert="horz">
            <a:spAutoFit/>
          </a:bodyPr>
          <a:lstStyle/>
          <a:p>
            <a:pPr algn="ctr" marL="87630" marR="80010">
              <a:lnSpc>
                <a:spcPts val="2630"/>
              </a:lnSpc>
              <a:spcBef>
                <a:spcPts val="259"/>
              </a:spcBef>
            </a:pPr>
            <a:r>
              <a:rPr dirty="0" spc="45"/>
              <a:t>CDC </a:t>
            </a:r>
            <a:r>
              <a:rPr dirty="0" spc="50"/>
              <a:t>recommends </a:t>
            </a:r>
            <a:r>
              <a:rPr dirty="0" spc="125"/>
              <a:t>that </a:t>
            </a:r>
            <a:r>
              <a:rPr dirty="0" spc="85"/>
              <a:t>all </a:t>
            </a:r>
            <a:r>
              <a:rPr dirty="0" spc="50"/>
              <a:t>adults </a:t>
            </a:r>
            <a:r>
              <a:rPr dirty="0" spc="110"/>
              <a:t>in </a:t>
            </a:r>
            <a:r>
              <a:rPr dirty="0" spc="60"/>
              <a:t>the </a:t>
            </a:r>
            <a:r>
              <a:rPr dirty="0" spc="-10"/>
              <a:t>U.S. aged </a:t>
            </a:r>
            <a:r>
              <a:rPr dirty="0" spc="335"/>
              <a:t>18 </a:t>
            </a:r>
            <a:r>
              <a:rPr dirty="0" spc="5"/>
              <a:t>years </a:t>
            </a:r>
            <a:r>
              <a:rPr dirty="0" spc="45"/>
              <a:t>and </a:t>
            </a:r>
            <a:r>
              <a:rPr dirty="0" spc="80"/>
              <a:t>older </a:t>
            </a:r>
            <a:r>
              <a:rPr dirty="0" spc="-40"/>
              <a:t>be </a:t>
            </a:r>
            <a:r>
              <a:rPr dirty="0" spc="15"/>
              <a:t>tested </a:t>
            </a:r>
            <a:r>
              <a:rPr dirty="0" spc="155"/>
              <a:t>for  </a:t>
            </a:r>
            <a:r>
              <a:rPr dirty="0" spc="85" i="1"/>
              <a:t>hepatitis </a:t>
            </a:r>
            <a:r>
              <a:rPr dirty="0" spc="110" i="1"/>
              <a:t>B </a:t>
            </a:r>
            <a:r>
              <a:rPr dirty="0" spc="55" i="1"/>
              <a:t>at  </a:t>
            </a:r>
            <a:r>
              <a:rPr dirty="0" spc="15" i="1"/>
              <a:t>least</a:t>
            </a:r>
            <a:r>
              <a:rPr dirty="0" spc="175" i="1"/>
              <a:t> </a:t>
            </a:r>
            <a:r>
              <a:rPr dirty="0" spc="15" i="1"/>
              <a:t>once.</a:t>
            </a:r>
          </a:p>
          <a:p>
            <a:pPr algn="ctr">
              <a:lnSpc>
                <a:spcPct val="100000"/>
              </a:lnSpc>
              <a:spcBef>
                <a:spcPts val="2465"/>
              </a:spcBef>
            </a:pPr>
            <a:r>
              <a:rPr dirty="0" spc="150"/>
              <a:t>All </a:t>
            </a:r>
            <a:r>
              <a:rPr dirty="0" spc="100"/>
              <a:t>pregnant </a:t>
            </a:r>
            <a:r>
              <a:rPr dirty="0" spc="50"/>
              <a:t>people </a:t>
            </a:r>
            <a:r>
              <a:rPr dirty="0" spc="55"/>
              <a:t>should </a:t>
            </a:r>
            <a:r>
              <a:rPr dirty="0" spc="-40"/>
              <a:t>be </a:t>
            </a:r>
            <a:r>
              <a:rPr dirty="0" spc="15"/>
              <a:t>tested </a:t>
            </a:r>
            <a:r>
              <a:rPr dirty="0" spc="110"/>
              <a:t>during </a:t>
            </a:r>
            <a:r>
              <a:rPr dirty="0" spc="5"/>
              <a:t>each</a:t>
            </a:r>
            <a:r>
              <a:rPr dirty="0" spc="550"/>
              <a:t> </a:t>
            </a:r>
            <a:r>
              <a:rPr dirty="0" spc="75"/>
              <a:t>pregnancy.</a:t>
            </a:r>
          </a:p>
          <a:p>
            <a:pPr marL="86360" marR="78740" indent="76200">
              <a:lnSpc>
                <a:spcPts val="2630"/>
              </a:lnSpc>
              <a:spcBef>
                <a:spcPts val="2700"/>
              </a:spcBef>
            </a:pPr>
            <a:r>
              <a:rPr dirty="0" spc="45"/>
              <a:t>CDC </a:t>
            </a:r>
            <a:r>
              <a:rPr dirty="0" spc="50"/>
              <a:t>recommends </a:t>
            </a:r>
            <a:r>
              <a:rPr dirty="0" spc="110"/>
              <a:t>additional </a:t>
            </a:r>
            <a:r>
              <a:rPr dirty="0" spc="65"/>
              <a:t>risk-based </a:t>
            </a:r>
            <a:r>
              <a:rPr dirty="0" spc="75"/>
              <a:t>testing </a:t>
            </a:r>
            <a:r>
              <a:rPr dirty="0" spc="155"/>
              <a:t>for </a:t>
            </a:r>
            <a:r>
              <a:rPr dirty="0" spc="60"/>
              <a:t>the </a:t>
            </a:r>
            <a:r>
              <a:rPr dirty="0" spc="150"/>
              <a:t>following </a:t>
            </a:r>
            <a:r>
              <a:rPr dirty="0" spc="45"/>
              <a:t>groups: </a:t>
            </a:r>
            <a:r>
              <a:rPr dirty="0" spc="15"/>
              <a:t>Persons  </a:t>
            </a:r>
            <a:r>
              <a:rPr dirty="0" spc="135" i="1"/>
              <a:t>incarcerated/formerly </a:t>
            </a:r>
            <a:r>
              <a:rPr dirty="0" spc="70" i="1"/>
              <a:t>incarcerated; </a:t>
            </a:r>
            <a:r>
              <a:rPr dirty="0" spc="20" i="1"/>
              <a:t>persons </a:t>
            </a:r>
            <a:r>
              <a:rPr dirty="0" spc="170" i="1"/>
              <a:t>with </a:t>
            </a:r>
            <a:r>
              <a:rPr dirty="0" spc="-120" i="1"/>
              <a:t>a </a:t>
            </a:r>
            <a:r>
              <a:rPr dirty="0" spc="110" i="1"/>
              <a:t>history </a:t>
            </a:r>
            <a:r>
              <a:rPr dirty="0" spc="114" i="1"/>
              <a:t>of </a:t>
            </a:r>
            <a:r>
              <a:rPr dirty="0" spc="55" i="1"/>
              <a:t>sexually</a:t>
            </a:r>
            <a:r>
              <a:rPr dirty="0" spc="-35" i="1"/>
              <a:t> </a:t>
            </a:r>
            <a:r>
              <a:rPr dirty="0" spc="105" i="1"/>
              <a:t>transmitted</a:t>
            </a:r>
          </a:p>
          <a:p>
            <a:pPr marL="261620">
              <a:lnSpc>
                <a:spcPts val="2545"/>
              </a:lnSpc>
            </a:pPr>
            <a:r>
              <a:rPr dirty="0" spc="100"/>
              <a:t>infections </a:t>
            </a:r>
            <a:r>
              <a:rPr dirty="0" spc="110"/>
              <a:t>or </a:t>
            </a:r>
            <a:r>
              <a:rPr dirty="0" spc="114"/>
              <a:t>multiple </a:t>
            </a:r>
            <a:r>
              <a:rPr dirty="0" spc="-45"/>
              <a:t>sex </a:t>
            </a:r>
            <a:r>
              <a:rPr dirty="0" spc="70"/>
              <a:t>partners; </a:t>
            </a:r>
            <a:r>
              <a:rPr dirty="0" spc="45"/>
              <a:t>and </a:t>
            </a:r>
            <a:r>
              <a:rPr dirty="0" spc="20"/>
              <a:t>persons </a:t>
            </a:r>
            <a:r>
              <a:rPr dirty="0" spc="170"/>
              <a:t>with </a:t>
            </a:r>
            <a:r>
              <a:rPr dirty="0" spc="85"/>
              <a:t>hepatitis </a:t>
            </a:r>
            <a:r>
              <a:rPr dirty="0" spc="-130"/>
              <a:t>C </a:t>
            </a:r>
            <a:r>
              <a:rPr dirty="0" spc="55"/>
              <a:t>virus</a:t>
            </a:r>
            <a:r>
              <a:rPr dirty="0" spc="160"/>
              <a:t> </a:t>
            </a:r>
            <a:r>
              <a:rPr dirty="0" spc="110"/>
              <a:t>infection.</a:t>
            </a:r>
          </a:p>
          <a:p>
            <a:pPr algn="ctr">
              <a:lnSpc>
                <a:spcPts val="2665"/>
              </a:lnSpc>
              <a:spcBef>
                <a:spcPts val="2550"/>
              </a:spcBef>
            </a:pPr>
            <a:r>
              <a:rPr dirty="0" spc="100"/>
              <a:t>Anyone </a:t>
            </a:r>
            <a:r>
              <a:rPr dirty="0" spc="125"/>
              <a:t>who </a:t>
            </a:r>
            <a:r>
              <a:rPr dirty="0"/>
              <a:t>requests </a:t>
            </a:r>
            <a:r>
              <a:rPr dirty="0" spc="130"/>
              <a:t>HBV </a:t>
            </a:r>
            <a:r>
              <a:rPr dirty="0" spc="75"/>
              <a:t>testing </a:t>
            </a:r>
            <a:r>
              <a:rPr dirty="0" spc="55"/>
              <a:t>should </a:t>
            </a:r>
            <a:r>
              <a:rPr dirty="0" spc="25"/>
              <a:t>receive </a:t>
            </a:r>
            <a:r>
              <a:rPr dirty="0" spc="100"/>
              <a:t>it, </a:t>
            </a:r>
            <a:r>
              <a:rPr dirty="0" spc="25"/>
              <a:t>regardless </a:t>
            </a:r>
            <a:r>
              <a:rPr dirty="0" spc="114"/>
              <a:t>of </a:t>
            </a:r>
            <a:r>
              <a:rPr dirty="0" spc="40"/>
              <a:t>disclosure </a:t>
            </a:r>
            <a:r>
              <a:rPr dirty="0" spc="114"/>
              <a:t>of</a:t>
            </a:r>
            <a:r>
              <a:rPr dirty="0" spc="680"/>
              <a:t> </a:t>
            </a:r>
            <a:r>
              <a:rPr dirty="0" spc="35"/>
              <a:t>risk.</a:t>
            </a:r>
          </a:p>
          <a:p>
            <a:pPr algn="ctr" marL="370840" marR="363220">
              <a:lnSpc>
                <a:spcPts val="2620"/>
              </a:lnSpc>
              <a:spcBef>
                <a:spcPts val="114"/>
              </a:spcBef>
            </a:pPr>
            <a:r>
              <a:rPr dirty="0"/>
              <a:t>This </a:t>
            </a:r>
            <a:r>
              <a:rPr dirty="0" spc="160"/>
              <a:t>will </a:t>
            </a:r>
            <a:r>
              <a:rPr dirty="0" spc="110"/>
              <a:t>minimize </a:t>
            </a:r>
            <a:r>
              <a:rPr dirty="0" spc="60"/>
              <a:t>the stigma </a:t>
            </a:r>
            <a:r>
              <a:rPr dirty="0" spc="15"/>
              <a:t>associated </a:t>
            </a:r>
            <a:r>
              <a:rPr dirty="0" spc="170"/>
              <a:t>with </a:t>
            </a:r>
            <a:r>
              <a:rPr dirty="0" spc="75"/>
              <a:t>testing </a:t>
            </a:r>
            <a:r>
              <a:rPr dirty="0" spc="45"/>
              <a:t>and </a:t>
            </a:r>
            <a:r>
              <a:rPr dirty="0" spc="160"/>
              <a:t>will </a:t>
            </a:r>
            <a:r>
              <a:rPr dirty="0" spc="30"/>
              <a:t>get </a:t>
            </a:r>
            <a:r>
              <a:rPr dirty="0" spc="75"/>
              <a:t>more </a:t>
            </a:r>
            <a:r>
              <a:rPr dirty="0" spc="50"/>
              <a:t>people  </a:t>
            </a:r>
            <a:r>
              <a:rPr dirty="0" spc="55" i="1"/>
              <a:t>diagnosed!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84748"/>
            <a:ext cx="12192000" cy="906780"/>
          </a:xfrm>
          <a:custGeom>
            <a:avLst/>
            <a:gdLst/>
            <a:ahLst/>
            <a:cxnLst/>
            <a:rect l="l" t="t" r="r" b="b"/>
            <a:pathLst>
              <a:path w="12192000" h="906780">
                <a:moveTo>
                  <a:pt x="0" y="0"/>
                </a:moveTo>
                <a:lnTo>
                  <a:pt x="12192000" y="0"/>
                </a:lnTo>
                <a:lnTo>
                  <a:pt x="12192000" y="906393"/>
                </a:lnTo>
                <a:lnTo>
                  <a:pt x="0" y="906393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8614" y="652099"/>
            <a:ext cx="10194925" cy="38608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100">
                <a:solidFill>
                  <a:srgbClr val="F2FAFF"/>
                </a:solidFill>
                <a:latin typeface="Arial"/>
                <a:cs typeface="Arial"/>
              </a:rPr>
              <a:t>CDC </a:t>
            </a:r>
            <a:r>
              <a:rPr dirty="0" sz="2350" spc="130">
                <a:solidFill>
                  <a:srgbClr val="F2FAFF"/>
                </a:solidFill>
                <a:latin typeface="Arial"/>
                <a:cs typeface="Arial"/>
              </a:rPr>
              <a:t>Universal </a:t>
            </a:r>
            <a:r>
              <a:rPr dirty="0" sz="2350" spc="114">
                <a:solidFill>
                  <a:srgbClr val="F2FAFF"/>
                </a:solidFill>
                <a:latin typeface="Arial"/>
                <a:cs typeface="Arial"/>
              </a:rPr>
              <a:t>Adult </a:t>
            </a:r>
            <a:r>
              <a:rPr dirty="0" sz="2350" spc="130">
                <a:solidFill>
                  <a:srgbClr val="F2FAFF"/>
                </a:solidFill>
                <a:latin typeface="Arial"/>
                <a:cs typeface="Arial"/>
              </a:rPr>
              <a:t>Hepatitis </a:t>
            </a:r>
            <a:r>
              <a:rPr dirty="0" sz="2350" spc="10">
                <a:solidFill>
                  <a:srgbClr val="F2FAFF"/>
                </a:solidFill>
                <a:latin typeface="Arial"/>
                <a:cs typeface="Arial"/>
              </a:rPr>
              <a:t>B </a:t>
            </a:r>
            <a:r>
              <a:rPr dirty="0" sz="2350" spc="130">
                <a:solidFill>
                  <a:srgbClr val="F2FAFF"/>
                </a:solidFill>
                <a:latin typeface="Arial"/>
                <a:cs typeface="Arial"/>
              </a:rPr>
              <a:t>Vaccination</a:t>
            </a:r>
            <a:r>
              <a:rPr dirty="0" sz="2350" spc="620">
                <a:solidFill>
                  <a:srgbClr val="F2FAFF"/>
                </a:solidFill>
                <a:latin typeface="Arial"/>
                <a:cs typeface="Arial"/>
              </a:rPr>
              <a:t> </a:t>
            </a:r>
            <a:r>
              <a:rPr dirty="0" sz="2350" spc="135">
                <a:solidFill>
                  <a:srgbClr val="F2FAFF"/>
                </a:solidFill>
                <a:latin typeface="Arial"/>
                <a:cs typeface="Arial"/>
              </a:rPr>
              <a:t>Recommendations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862" y="1910321"/>
            <a:ext cx="11790680" cy="23710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algn="ctr" marL="12700" marR="5080">
              <a:lnSpc>
                <a:spcPts val="2630"/>
              </a:lnSpc>
              <a:spcBef>
                <a:spcPts val="259"/>
              </a:spcBef>
            </a:pPr>
            <a:r>
              <a:rPr dirty="0" sz="2250" spc="45" i="1">
                <a:latin typeface="Arial"/>
                <a:cs typeface="Arial"/>
              </a:rPr>
              <a:t>CDC </a:t>
            </a:r>
            <a:r>
              <a:rPr dirty="0" sz="2250" spc="50" i="1">
                <a:latin typeface="Arial"/>
                <a:cs typeface="Arial"/>
              </a:rPr>
              <a:t>recommends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 </a:t>
            </a:r>
            <a:r>
              <a:rPr dirty="0" sz="2250" spc="100" i="1">
                <a:latin typeface="Arial"/>
                <a:cs typeface="Arial"/>
              </a:rPr>
              <a:t>vaccination </a:t>
            </a:r>
            <a:r>
              <a:rPr dirty="0" sz="2250" spc="155" i="1">
                <a:latin typeface="Arial"/>
                <a:cs typeface="Arial"/>
              </a:rPr>
              <a:t>for </a:t>
            </a:r>
            <a:r>
              <a:rPr dirty="0" sz="2250" spc="85" i="1">
                <a:latin typeface="Arial"/>
                <a:cs typeface="Arial"/>
              </a:rPr>
              <a:t>all </a:t>
            </a:r>
            <a:r>
              <a:rPr dirty="0" sz="2250" spc="50" i="1">
                <a:latin typeface="Arial"/>
                <a:cs typeface="Arial"/>
              </a:rPr>
              <a:t>adults </a:t>
            </a:r>
            <a:r>
              <a:rPr dirty="0" sz="2250" spc="-10" i="1">
                <a:latin typeface="Arial"/>
                <a:cs typeface="Arial"/>
              </a:rPr>
              <a:t>aged </a:t>
            </a:r>
            <a:r>
              <a:rPr dirty="0" sz="2250" spc="335" i="1">
                <a:latin typeface="Arial"/>
                <a:cs typeface="Arial"/>
              </a:rPr>
              <a:t>19–59 </a:t>
            </a:r>
            <a:r>
              <a:rPr dirty="0" sz="2250" spc="10" i="1">
                <a:latin typeface="Arial"/>
                <a:cs typeface="Arial"/>
              </a:rPr>
              <a:t>years,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60" i="1">
                <a:latin typeface="Arial"/>
                <a:cs typeface="Arial"/>
              </a:rPr>
              <a:t>any  </a:t>
            </a:r>
            <a:r>
              <a:rPr dirty="0" sz="2250" spc="90" i="1">
                <a:latin typeface="Arial"/>
                <a:cs typeface="Arial"/>
              </a:rPr>
              <a:t>adult </a:t>
            </a:r>
            <a:r>
              <a:rPr dirty="0" sz="2250" spc="-10" i="1">
                <a:latin typeface="Arial"/>
                <a:cs typeface="Arial"/>
              </a:rPr>
              <a:t>aged </a:t>
            </a:r>
            <a:r>
              <a:rPr dirty="0" sz="2250" spc="335" i="1">
                <a:latin typeface="Arial"/>
                <a:cs typeface="Arial"/>
              </a:rPr>
              <a:t>60 </a:t>
            </a:r>
            <a:r>
              <a:rPr dirty="0" sz="2250" spc="5" i="1">
                <a:latin typeface="Arial"/>
                <a:cs typeface="Arial"/>
              </a:rPr>
              <a:t>years </a:t>
            </a:r>
            <a:r>
              <a:rPr dirty="0" sz="2250" spc="110" i="1">
                <a:latin typeface="Arial"/>
                <a:cs typeface="Arial"/>
              </a:rPr>
              <a:t>or </a:t>
            </a:r>
            <a:r>
              <a:rPr dirty="0" sz="2250" spc="80" i="1">
                <a:latin typeface="Arial"/>
                <a:cs typeface="Arial"/>
              </a:rPr>
              <a:t>older </a:t>
            </a:r>
            <a:r>
              <a:rPr dirty="0" sz="2250" spc="170" i="1">
                <a:latin typeface="Arial"/>
                <a:cs typeface="Arial"/>
              </a:rPr>
              <a:t>with </a:t>
            </a:r>
            <a:r>
              <a:rPr dirty="0" sz="2250" spc="25" i="1">
                <a:latin typeface="Arial"/>
                <a:cs typeface="Arial"/>
              </a:rPr>
              <a:t>one </a:t>
            </a:r>
            <a:r>
              <a:rPr dirty="0" sz="2250" spc="110" i="1">
                <a:latin typeface="Arial"/>
                <a:cs typeface="Arial"/>
              </a:rPr>
              <a:t>or </a:t>
            </a:r>
            <a:r>
              <a:rPr dirty="0" sz="2250" spc="75" i="1">
                <a:latin typeface="Arial"/>
                <a:cs typeface="Arial"/>
              </a:rPr>
              <a:t>more </a:t>
            </a:r>
            <a:r>
              <a:rPr dirty="0" sz="2250" spc="50" i="1">
                <a:latin typeface="Arial"/>
                <a:cs typeface="Arial"/>
              </a:rPr>
              <a:t>risk </a:t>
            </a:r>
            <a:r>
              <a:rPr dirty="0" sz="2250" spc="85" i="1">
                <a:latin typeface="Arial"/>
                <a:cs typeface="Arial"/>
              </a:rPr>
              <a:t>factors </a:t>
            </a:r>
            <a:r>
              <a:rPr dirty="0" sz="2250" spc="140" i="1">
                <a:latin typeface="Arial"/>
                <a:cs typeface="Arial"/>
              </a:rPr>
              <a:t>(although </a:t>
            </a:r>
            <a:r>
              <a:rPr dirty="0" sz="2250" spc="50" i="1">
                <a:latin typeface="Arial"/>
                <a:cs typeface="Arial"/>
              </a:rPr>
              <a:t>adults </a:t>
            </a:r>
            <a:r>
              <a:rPr dirty="0" sz="2250" spc="-10" i="1">
                <a:latin typeface="Arial"/>
                <a:cs typeface="Arial"/>
              </a:rPr>
              <a:t>aged </a:t>
            </a:r>
            <a:r>
              <a:rPr dirty="0" sz="2250" spc="335" i="1">
                <a:latin typeface="Arial"/>
                <a:cs typeface="Arial"/>
              </a:rPr>
              <a:t>60  </a:t>
            </a:r>
            <a:r>
              <a:rPr dirty="0" sz="2250" spc="5" i="1">
                <a:latin typeface="Arial"/>
                <a:cs typeface="Arial"/>
              </a:rPr>
              <a:t>years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80" i="1">
                <a:latin typeface="Arial"/>
                <a:cs typeface="Arial"/>
              </a:rPr>
              <a:t>older </a:t>
            </a:r>
            <a:r>
              <a:rPr dirty="0" sz="2250" spc="155" i="1">
                <a:latin typeface="Arial"/>
                <a:cs typeface="Arial"/>
              </a:rPr>
              <a:t>without </a:t>
            </a:r>
            <a:r>
              <a:rPr dirty="0" sz="2250" spc="125" i="1">
                <a:latin typeface="Arial"/>
                <a:cs typeface="Arial"/>
              </a:rPr>
              <a:t>known </a:t>
            </a:r>
            <a:r>
              <a:rPr dirty="0" sz="2250" spc="50" i="1">
                <a:latin typeface="Arial"/>
                <a:cs typeface="Arial"/>
              </a:rPr>
              <a:t>risk </a:t>
            </a:r>
            <a:r>
              <a:rPr dirty="0" sz="2250" spc="85" i="1">
                <a:latin typeface="Arial"/>
                <a:cs typeface="Arial"/>
              </a:rPr>
              <a:t>factors </a:t>
            </a:r>
            <a:r>
              <a:rPr dirty="0" sz="2250" spc="155" i="1">
                <a:latin typeface="Arial"/>
                <a:cs typeface="Arial"/>
              </a:rPr>
              <a:t>for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 </a:t>
            </a:r>
            <a:r>
              <a:rPr dirty="0" sz="2250" spc="55" i="1">
                <a:latin typeface="Arial"/>
                <a:cs typeface="Arial"/>
              </a:rPr>
              <a:t>may </a:t>
            </a:r>
            <a:r>
              <a:rPr dirty="0" sz="2250" spc="5" i="1">
                <a:latin typeface="Arial"/>
                <a:cs typeface="Arial"/>
              </a:rPr>
              <a:t>also</a:t>
            </a:r>
            <a:r>
              <a:rPr dirty="0" sz="2250" spc="-225" i="1">
                <a:latin typeface="Arial"/>
                <a:cs typeface="Arial"/>
              </a:rPr>
              <a:t> </a:t>
            </a:r>
            <a:r>
              <a:rPr dirty="0" sz="2250" spc="25" i="1">
                <a:latin typeface="Arial"/>
                <a:cs typeface="Arial"/>
              </a:rPr>
              <a:t>receive</a:t>
            </a:r>
            <a:endParaRPr sz="2250">
              <a:latin typeface="Arial"/>
              <a:cs typeface="Arial"/>
            </a:endParaRPr>
          </a:p>
          <a:p>
            <a:pPr algn="ctr">
              <a:lnSpc>
                <a:spcPts val="2540"/>
              </a:lnSpc>
            </a:pPr>
            <a:r>
              <a:rPr dirty="0" sz="2250" spc="60" i="1">
                <a:latin typeface="Arial"/>
                <a:cs typeface="Arial"/>
              </a:rPr>
              <a:t>the 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-10" i="1">
                <a:latin typeface="Arial"/>
                <a:cs typeface="Arial"/>
              </a:rPr>
              <a:t> </a:t>
            </a:r>
            <a:r>
              <a:rPr dirty="0" sz="2250" spc="95" i="1">
                <a:latin typeface="Arial"/>
                <a:cs typeface="Arial"/>
              </a:rPr>
              <a:t>vaccine!)</a:t>
            </a:r>
            <a:endParaRPr sz="2250">
              <a:latin typeface="Arial"/>
              <a:cs typeface="Arial"/>
            </a:endParaRPr>
          </a:p>
          <a:p>
            <a:pPr algn="ctr" marL="843280" marR="933450">
              <a:lnSpc>
                <a:spcPts val="2630"/>
              </a:lnSpc>
              <a:spcBef>
                <a:spcPts val="2695"/>
              </a:spcBef>
            </a:pPr>
            <a:r>
              <a:rPr dirty="0" sz="2250" spc="105" i="1">
                <a:latin typeface="Arial"/>
                <a:cs typeface="Arial"/>
              </a:rPr>
              <a:t>Infants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85" i="1">
                <a:latin typeface="Arial"/>
                <a:cs typeface="Arial"/>
              </a:rPr>
              <a:t>all </a:t>
            </a:r>
            <a:r>
              <a:rPr dirty="0" sz="2250" spc="105" i="1">
                <a:latin typeface="Arial"/>
                <a:cs typeface="Arial"/>
              </a:rPr>
              <a:t>other </a:t>
            </a:r>
            <a:r>
              <a:rPr dirty="0" sz="2250" spc="20" i="1">
                <a:latin typeface="Arial"/>
                <a:cs typeface="Arial"/>
              </a:rPr>
              <a:t>persons </a:t>
            </a:r>
            <a:r>
              <a:rPr dirty="0" sz="2250" spc="-10" i="1">
                <a:latin typeface="Arial"/>
                <a:cs typeface="Arial"/>
              </a:rPr>
              <a:t>aged </a:t>
            </a:r>
            <a:r>
              <a:rPr dirty="0" sz="2250" spc="335" i="1">
                <a:latin typeface="Arial"/>
                <a:cs typeface="Arial"/>
              </a:rPr>
              <a:t>19 </a:t>
            </a:r>
            <a:r>
              <a:rPr dirty="0" sz="2250" spc="5" i="1">
                <a:latin typeface="Arial"/>
                <a:cs typeface="Arial"/>
              </a:rPr>
              <a:t>years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85" i="1">
                <a:latin typeface="Arial"/>
                <a:cs typeface="Arial"/>
              </a:rPr>
              <a:t>younger </a:t>
            </a:r>
            <a:r>
              <a:rPr dirty="0" sz="2250" spc="110" i="1">
                <a:latin typeface="Arial"/>
                <a:cs typeface="Arial"/>
              </a:rPr>
              <a:t>in </a:t>
            </a:r>
            <a:r>
              <a:rPr dirty="0" sz="2250" spc="60" i="1">
                <a:latin typeface="Arial"/>
                <a:cs typeface="Arial"/>
              </a:rPr>
              <a:t>the </a:t>
            </a:r>
            <a:r>
              <a:rPr dirty="0" sz="2250" spc="-10" i="1">
                <a:latin typeface="Arial"/>
                <a:cs typeface="Arial"/>
              </a:rPr>
              <a:t>U.S. </a:t>
            </a:r>
            <a:r>
              <a:rPr dirty="0" sz="2250" spc="15" i="1">
                <a:latin typeface="Arial"/>
                <a:cs typeface="Arial"/>
              </a:rPr>
              <a:t>are  </a:t>
            </a:r>
            <a:r>
              <a:rPr dirty="0" sz="2250" spc="60" i="1">
                <a:latin typeface="Arial"/>
                <a:cs typeface="Arial"/>
              </a:rPr>
              <a:t>recommended </a:t>
            </a:r>
            <a:r>
              <a:rPr dirty="0" sz="2250" spc="105" i="1">
                <a:latin typeface="Arial"/>
                <a:cs typeface="Arial"/>
              </a:rPr>
              <a:t>to </a:t>
            </a:r>
            <a:r>
              <a:rPr dirty="0" sz="2250" spc="25" i="1">
                <a:latin typeface="Arial"/>
                <a:cs typeface="Arial"/>
              </a:rPr>
              <a:t>receive </a:t>
            </a:r>
            <a:r>
              <a:rPr dirty="0" sz="2250" spc="60" i="1">
                <a:latin typeface="Arial"/>
                <a:cs typeface="Arial"/>
              </a:rPr>
              <a:t>the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675" i="1">
                <a:latin typeface="Arial"/>
                <a:cs typeface="Arial"/>
              </a:rPr>
              <a:t> </a:t>
            </a:r>
            <a:r>
              <a:rPr dirty="0" sz="2250" spc="35" i="1">
                <a:latin typeface="Arial"/>
                <a:cs typeface="Arial"/>
              </a:rPr>
              <a:t>vaccine.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95070"/>
          </a:xfrm>
          <a:custGeom>
            <a:avLst/>
            <a:gdLst/>
            <a:ahLst/>
            <a:cxnLst/>
            <a:rect l="l" t="t" r="r" b="b"/>
            <a:pathLst>
              <a:path w="12192000" h="1195070">
                <a:moveTo>
                  <a:pt x="0" y="0"/>
                </a:moveTo>
                <a:lnTo>
                  <a:pt x="12191999" y="0"/>
                </a:lnTo>
                <a:lnTo>
                  <a:pt x="12191999" y="1194816"/>
                </a:lnTo>
                <a:lnTo>
                  <a:pt x="0" y="1194816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3693" y="545880"/>
            <a:ext cx="4683125" cy="4279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33475" algn="l"/>
                <a:tab pos="2989580" algn="l"/>
                <a:tab pos="3416300" algn="l"/>
              </a:tabLst>
            </a:pPr>
            <a:r>
              <a:rPr dirty="0" sz="2650" spc="290"/>
              <a:t>After	</a:t>
            </a:r>
            <a:r>
              <a:rPr dirty="0" sz="2650" spc="400"/>
              <a:t>someone	</a:t>
            </a:r>
            <a:r>
              <a:rPr dirty="0" sz="2650" spc="140"/>
              <a:t>is	</a:t>
            </a:r>
            <a:r>
              <a:rPr dirty="0" sz="2650" spc="280"/>
              <a:t>tested:</a:t>
            </a:r>
            <a:endParaRPr sz="26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337013" y="2793920"/>
            <a:ext cx="231775" cy="374650"/>
          </a:xfrm>
          <a:custGeom>
            <a:avLst/>
            <a:gdLst/>
            <a:ahLst/>
            <a:cxnLst/>
            <a:rect l="l" t="t" r="r" b="b"/>
            <a:pathLst>
              <a:path w="231775" h="374650">
                <a:moveTo>
                  <a:pt x="52" y="374532"/>
                </a:moveTo>
                <a:lnTo>
                  <a:pt x="0" y="282131"/>
                </a:lnTo>
                <a:lnTo>
                  <a:pt x="529" y="189729"/>
                </a:lnTo>
                <a:lnTo>
                  <a:pt x="1271" y="97381"/>
                </a:lnTo>
                <a:lnTo>
                  <a:pt x="2581" y="9589"/>
                </a:lnTo>
                <a:lnTo>
                  <a:pt x="2702" y="0"/>
                </a:lnTo>
                <a:lnTo>
                  <a:pt x="44648" y="5192"/>
                </a:lnTo>
                <a:lnTo>
                  <a:pt x="11709" y="5192"/>
                </a:lnTo>
                <a:lnTo>
                  <a:pt x="6622" y="9589"/>
                </a:lnTo>
                <a:lnTo>
                  <a:pt x="11590" y="10242"/>
                </a:lnTo>
                <a:lnTo>
                  <a:pt x="9536" y="97540"/>
                </a:lnTo>
                <a:lnTo>
                  <a:pt x="6781" y="189835"/>
                </a:lnTo>
                <a:lnTo>
                  <a:pt x="3708" y="282184"/>
                </a:lnTo>
                <a:lnTo>
                  <a:pt x="52" y="374532"/>
                </a:lnTo>
                <a:close/>
              </a:path>
              <a:path w="231775" h="374650">
                <a:moveTo>
                  <a:pt x="11590" y="10242"/>
                </a:moveTo>
                <a:lnTo>
                  <a:pt x="6622" y="9589"/>
                </a:lnTo>
                <a:lnTo>
                  <a:pt x="11709" y="5192"/>
                </a:lnTo>
                <a:lnTo>
                  <a:pt x="11590" y="10242"/>
                </a:lnTo>
                <a:close/>
              </a:path>
              <a:path w="231775" h="374650">
                <a:moveTo>
                  <a:pt x="215473" y="36477"/>
                </a:moveTo>
                <a:lnTo>
                  <a:pt x="11590" y="10242"/>
                </a:lnTo>
                <a:lnTo>
                  <a:pt x="11709" y="5192"/>
                </a:lnTo>
                <a:lnTo>
                  <a:pt x="44648" y="5192"/>
                </a:lnTo>
                <a:lnTo>
                  <a:pt x="231426" y="29140"/>
                </a:lnTo>
                <a:lnTo>
                  <a:pt x="230693" y="30252"/>
                </a:lnTo>
                <a:lnTo>
                  <a:pt x="219506" y="30252"/>
                </a:lnTo>
                <a:lnTo>
                  <a:pt x="215473" y="36477"/>
                </a:lnTo>
                <a:close/>
              </a:path>
              <a:path w="231775" h="374650">
                <a:moveTo>
                  <a:pt x="222843" y="37405"/>
                </a:moveTo>
                <a:lnTo>
                  <a:pt x="215473" y="36477"/>
                </a:lnTo>
                <a:lnTo>
                  <a:pt x="219506" y="30252"/>
                </a:lnTo>
                <a:lnTo>
                  <a:pt x="222843" y="37405"/>
                </a:lnTo>
                <a:close/>
              </a:path>
              <a:path w="231775" h="374650">
                <a:moveTo>
                  <a:pt x="225982" y="37405"/>
                </a:moveTo>
                <a:lnTo>
                  <a:pt x="222843" y="37405"/>
                </a:lnTo>
                <a:lnTo>
                  <a:pt x="219506" y="30252"/>
                </a:lnTo>
                <a:lnTo>
                  <a:pt x="230693" y="30252"/>
                </a:lnTo>
                <a:lnTo>
                  <a:pt x="225982" y="37405"/>
                </a:lnTo>
                <a:close/>
              </a:path>
              <a:path w="231775" h="374650">
                <a:moveTo>
                  <a:pt x="52" y="374532"/>
                </a:moveTo>
                <a:lnTo>
                  <a:pt x="54200" y="287959"/>
                </a:lnTo>
                <a:lnTo>
                  <a:pt x="108984" y="201809"/>
                </a:lnTo>
                <a:lnTo>
                  <a:pt x="164033" y="115872"/>
                </a:lnTo>
                <a:lnTo>
                  <a:pt x="215473" y="36477"/>
                </a:lnTo>
                <a:lnTo>
                  <a:pt x="222843" y="37405"/>
                </a:lnTo>
                <a:lnTo>
                  <a:pt x="225982" y="37405"/>
                </a:lnTo>
                <a:lnTo>
                  <a:pt x="171185" y="120587"/>
                </a:lnTo>
                <a:lnTo>
                  <a:pt x="124977" y="189835"/>
                </a:lnTo>
                <a:lnTo>
                  <a:pt x="57644" y="290184"/>
                </a:lnTo>
                <a:lnTo>
                  <a:pt x="52" y="374532"/>
                </a:lnTo>
                <a:close/>
              </a:path>
            </a:pathLst>
          </a:custGeom>
          <a:solidFill>
            <a:srgbClr val="BEB0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31177" y="1519906"/>
            <a:ext cx="1465580" cy="1761489"/>
          </a:xfrm>
          <a:custGeom>
            <a:avLst/>
            <a:gdLst/>
            <a:ahLst/>
            <a:cxnLst/>
            <a:rect l="l" t="t" r="r" b="b"/>
            <a:pathLst>
              <a:path w="1465579" h="1761489">
                <a:moveTo>
                  <a:pt x="200352" y="1761293"/>
                </a:moveTo>
                <a:lnTo>
                  <a:pt x="0" y="162179"/>
                </a:lnTo>
                <a:lnTo>
                  <a:pt x="1294465" y="0"/>
                </a:lnTo>
                <a:lnTo>
                  <a:pt x="1465545" y="1365144"/>
                </a:lnTo>
                <a:lnTo>
                  <a:pt x="1164182" y="1640546"/>
                </a:lnTo>
                <a:lnTo>
                  <a:pt x="200352" y="1761293"/>
                </a:lnTo>
                <a:close/>
              </a:path>
            </a:pathLst>
          </a:custGeom>
          <a:solidFill>
            <a:srgbClr val="F7A6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95385" y="2798371"/>
            <a:ext cx="310515" cy="362585"/>
          </a:xfrm>
          <a:custGeom>
            <a:avLst/>
            <a:gdLst/>
            <a:ahLst/>
            <a:cxnLst/>
            <a:rect l="l" t="t" r="r" b="b"/>
            <a:pathLst>
              <a:path w="310515" h="362585">
                <a:moveTo>
                  <a:pt x="0" y="362081"/>
                </a:moveTo>
                <a:lnTo>
                  <a:pt x="22888" y="272594"/>
                </a:lnTo>
                <a:lnTo>
                  <a:pt x="46359" y="183266"/>
                </a:lnTo>
                <a:lnTo>
                  <a:pt x="70148" y="93990"/>
                </a:lnTo>
                <a:lnTo>
                  <a:pt x="95739" y="0"/>
                </a:lnTo>
                <a:lnTo>
                  <a:pt x="114166" y="7258"/>
                </a:lnTo>
                <a:lnTo>
                  <a:pt x="103103" y="7258"/>
                </a:lnTo>
                <a:lnTo>
                  <a:pt x="97116" y="10278"/>
                </a:lnTo>
                <a:lnTo>
                  <a:pt x="101730" y="12132"/>
                </a:lnTo>
                <a:lnTo>
                  <a:pt x="78043" y="96162"/>
                </a:lnTo>
                <a:lnTo>
                  <a:pt x="52399" y="184908"/>
                </a:lnTo>
                <a:lnTo>
                  <a:pt x="26491" y="273548"/>
                </a:lnTo>
                <a:lnTo>
                  <a:pt x="0" y="362081"/>
                </a:lnTo>
                <a:close/>
              </a:path>
              <a:path w="310515" h="362585">
                <a:moveTo>
                  <a:pt x="101730" y="12132"/>
                </a:moveTo>
                <a:lnTo>
                  <a:pt x="97116" y="10278"/>
                </a:lnTo>
                <a:lnTo>
                  <a:pt x="103103" y="7258"/>
                </a:lnTo>
                <a:lnTo>
                  <a:pt x="101730" y="12132"/>
                </a:lnTo>
                <a:close/>
              </a:path>
              <a:path w="310515" h="362585">
                <a:moveTo>
                  <a:pt x="292659" y="88271"/>
                </a:moveTo>
                <a:lnTo>
                  <a:pt x="101730" y="12132"/>
                </a:lnTo>
                <a:lnTo>
                  <a:pt x="103103" y="7258"/>
                </a:lnTo>
                <a:lnTo>
                  <a:pt x="114166" y="7258"/>
                </a:lnTo>
                <a:lnTo>
                  <a:pt x="305195" y="83182"/>
                </a:lnTo>
                <a:lnTo>
                  <a:pt x="298185" y="83182"/>
                </a:lnTo>
                <a:lnTo>
                  <a:pt x="292659" y="88271"/>
                </a:lnTo>
                <a:close/>
              </a:path>
              <a:path w="310515" h="362585">
                <a:moveTo>
                  <a:pt x="299615" y="91023"/>
                </a:moveTo>
                <a:lnTo>
                  <a:pt x="292659" y="88271"/>
                </a:lnTo>
                <a:lnTo>
                  <a:pt x="298185" y="83182"/>
                </a:lnTo>
                <a:lnTo>
                  <a:pt x="299615" y="91023"/>
                </a:lnTo>
                <a:close/>
              </a:path>
              <a:path w="310515" h="362585">
                <a:moveTo>
                  <a:pt x="303496" y="91023"/>
                </a:moveTo>
                <a:lnTo>
                  <a:pt x="299615" y="91023"/>
                </a:lnTo>
                <a:lnTo>
                  <a:pt x="298185" y="83182"/>
                </a:lnTo>
                <a:lnTo>
                  <a:pt x="305195" y="83182"/>
                </a:lnTo>
                <a:lnTo>
                  <a:pt x="309999" y="85089"/>
                </a:lnTo>
                <a:lnTo>
                  <a:pt x="303496" y="91023"/>
                </a:lnTo>
                <a:close/>
              </a:path>
              <a:path w="310515" h="362585">
                <a:moveTo>
                  <a:pt x="2" y="362079"/>
                </a:moveTo>
                <a:lnTo>
                  <a:pt x="73963" y="291720"/>
                </a:lnTo>
                <a:lnTo>
                  <a:pt x="223108" y="152324"/>
                </a:lnTo>
                <a:lnTo>
                  <a:pt x="292659" y="88271"/>
                </a:lnTo>
                <a:lnTo>
                  <a:pt x="299615" y="91023"/>
                </a:lnTo>
                <a:lnTo>
                  <a:pt x="303496" y="91023"/>
                </a:lnTo>
                <a:lnTo>
                  <a:pt x="228883" y="158682"/>
                </a:lnTo>
                <a:lnTo>
                  <a:pt x="76718" y="294741"/>
                </a:lnTo>
                <a:lnTo>
                  <a:pt x="2" y="362079"/>
                </a:lnTo>
                <a:close/>
              </a:path>
              <a:path w="310515" h="362585">
                <a:moveTo>
                  <a:pt x="0" y="362081"/>
                </a:moveTo>
                <a:close/>
              </a:path>
            </a:pathLst>
          </a:custGeom>
          <a:solidFill>
            <a:srgbClr val="BEB0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93747" y="1952083"/>
            <a:ext cx="924526" cy="2303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825256" y="2254878"/>
            <a:ext cx="933019" cy="2466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66264" y="2582415"/>
            <a:ext cx="941443" cy="2487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98765" y="1558689"/>
            <a:ext cx="1506220" cy="1725930"/>
          </a:xfrm>
          <a:custGeom>
            <a:avLst/>
            <a:gdLst/>
            <a:ahLst/>
            <a:cxnLst/>
            <a:rect l="l" t="t" r="r" b="b"/>
            <a:pathLst>
              <a:path w="1506220" h="1725929">
                <a:moveTo>
                  <a:pt x="962901" y="1725848"/>
                </a:moveTo>
                <a:lnTo>
                  <a:pt x="0" y="1597524"/>
                </a:lnTo>
                <a:lnTo>
                  <a:pt x="212936" y="0"/>
                </a:lnTo>
                <a:lnTo>
                  <a:pt x="1506130" y="172383"/>
                </a:lnTo>
                <a:lnTo>
                  <a:pt x="1324400" y="1536097"/>
                </a:lnTo>
                <a:lnTo>
                  <a:pt x="962901" y="1725827"/>
                </a:lnTo>
                <a:close/>
              </a:path>
            </a:pathLst>
          </a:custGeom>
          <a:solidFill>
            <a:srgbClr val="3ABD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761666" y="2958695"/>
            <a:ext cx="370840" cy="326390"/>
          </a:xfrm>
          <a:custGeom>
            <a:avLst/>
            <a:gdLst/>
            <a:ahLst/>
            <a:cxnLst/>
            <a:rect l="l" t="t" r="r" b="b"/>
            <a:pathLst>
              <a:path w="370840" h="326389">
                <a:moveTo>
                  <a:pt x="0" y="325841"/>
                </a:moveTo>
                <a:lnTo>
                  <a:pt x="44876" y="245096"/>
                </a:lnTo>
                <a:lnTo>
                  <a:pt x="135952" y="84348"/>
                </a:lnTo>
                <a:lnTo>
                  <a:pt x="182153" y="4344"/>
                </a:lnTo>
                <a:lnTo>
                  <a:pt x="184643" y="0"/>
                </a:lnTo>
                <a:lnTo>
                  <a:pt x="196789" y="8901"/>
                </a:lnTo>
                <a:lnTo>
                  <a:pt x="189942" y="8901"/>
                </a:lnTo>
                <a:lnTo>
                  <a:pt x="183372" y="10278"/>
                </a:lnTo>
                <a:lnTo>
                  <a:pt x="187379" y="13258"/>
                </a:lnTo>
                <a:lnTo>
                  <a:pt x="143105" y="88533"/>
                </a:lnTo>
                <a:lnTo>
                  <a:pt x="48108" y="246950"/>
                </a:lnTo>
                <a:lnTo>
                  <a:pt x="0" y="325841"/>
                </a:lnTo>
                <a:close/>
              </a:path>
              <a:path w="370840" h="326389">
                <a:moveTo>
                  <a:pt x="187379" y="13258"/>
                </a:moveTo>
                <a:lnTo>
                  <a:pt x="183372" y="10278"/>
                </a:lnTo>
                <a:lnTo>
                  <a:pt x="189942" y="8901"/>
                </a:lnTo>
                <a:lnTo>
                  <a:pt x="187379" y="13258"/>
                </a:lnTo>
                <a:close/>
              </a:path>
              <a:path w="370840" h="326389">
                <a:moveTo>
                  <a:pt x="352653" y="135487"/>
                </a:moveTo>
                <a:lnTo>
                  <a:pt x="187379" y="13258"/>
                </a:lnTo>
                <a:lnTo>
                  <a:pt x="189942" y="8901"/>
                </a:lnTo>
                <a:lnTo>
                  <a:pt x="196789" y="8901"/>
                </a:lnTo>
                <a:lnTo>
                  <a:pt x="363700" y="131979"/>
                </a:lnTo>
                <a:lnTo>
                  <a:pt x="359273" y="131979"/>
                </a:lnTo>
                <a:lnTo>
                  <a:pt x="352653" y="135487"/>
                </a:lnTo>
                <a:close/>
              </a:path>
              <a:path w="370840" h="326389">
                <a:moveTo>
                  <a:pt x="358690" y="139926"/>
                </a:moveTo>
                <a:lnTo>
                  <a:pt x="352653" y="135487"/>
                </a:lnTo>
                <a:lnTo>
                  <a:pt x="359273" y="131979"/>
                </a:lnTo>
                <a:lnTo>
                  <a:pt x="358690" y="139926"/>
                </a:lnTo>
                <a:close/>
              </a:path>
              <a:path w="370840" h="326389">
                <a:moveTo>
                  <a:pt x="364327" y="139926"/>
                </a:moveTo>
                <a:lnTo>
                  <a:pt x="358690" y="139926"/>
                </a:lnTo>
                <a:lnTo>
                  <a:pt x="359273" y="131979"/>
                </a:lnTo>
                <a:lnTo>
                  <a:pt x="363700" y="131979"/>
                </a:lnTo>
                <a:lnTo>
                  <a:pt x="370240" y="136853"/>
                </a:lnTo>
                <a:lnTo>
                  <a:pt x="364327" y="139926"/>
                </a:lnTo>
                <a:close/>
              </a:path>
              <a:path w="370840" h="326389">
                <a:moveTo>
                  <a:pt x="1" y="325840"/>
                </a:moveTo>
                <a:lnTo>
                  <a:pt x="89434" y="276621"/>
                </a:lnTo>
                <a:lnTo>
                  <a:pt x="352653" y="135487"/>
                </a:lnTo>
                <a:lnTo>
                  <a:pt x="358690" y="139926"/>
                </a:lnTo>
                <a:lnTo>
                  <a:pt x="364327" y="139926"/>
                </a:lnTo>
                <a:lnTo>
                  <a:pt x="91288" y="280223"/>
                </a:lnTo>
                <a:lnTo>
                  <a:pt x="1" y="325840"/>
                </a:lnTo>
                <a:close/>
              </a:path>
              <a:path w="370840" h="326389">
                <a:moveTo>
                  <a:pt x="0" y="325841"/>
                </a:move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47178" y="3692027"/>
            <a:ext cx="110773" cy="110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35922" y="5320814"/>
            <a:ext cx="110773" cy="1107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35922" y="6002500"/>
            <a:ext cx="110773" cy="1107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49405" y="1823878"/>
            <a:ext cx="5574665" cy="47371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60" i="1">
                <a:latin typeface="Arial"/>
                <a:cs typeface="Arial"/>
              </a:rPr>
              <a:t>If </a:t>
            </a:r>
            <a:r>
              <a:rPr dirty="0" sz="2650" spc="60" i="1">
                <a:latin typeface="Arial"/>
                <a:cs typeface="Arial"/>
              </a:rPr>
              <a:t>the </a:t>
            </a:r>
            <a:r>
              <a:rPr dirty="0" sz="2650" spc="15" i="1">
                <a:latin typeface="Arial"/>
                <a:cs typeface="Arial"/>
              </a:rPr>
              <a:t>test </a:t>
            </a:r>
            <a:r>
              <a:rPr dirty="0" sz="2650" spc="20" i="1">
                <a:latin typeface="Arial"/>
                <a:cs typeface="Arial"/>
              </a:rPr>
              <a:t>results </a:t>
            </a:r>
            <a:r>
              <a:rPr dirty="0" sz="2650" spc="50" i="1">
                <a:latin typeface="Arial"/>
                <a:cs typeface="Arial"/>
              </a:rPr>
              <a:t>show</a:t>
            </a:r>
            <a:r>
              <a:rPr dirty="0" sz="2650" spc="-200" i="1">
                <a:latin typeface="Arial"/>
                <a:cs typeface="Arial"/>
              </a:rPr>
              <a:t> </a:t>
            </a:r>
            <a:r>
              <a:rPr dirty="0" sz="2650" spc="135" i="1">
                <a:latin typeface="Arial"/>
                <a:cs typeface="Arial"/>
              </a:rPr>
              <a:t>that</a:t>
            </a:r>
            <a:endParaRPr sz="2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0">
              <a:latin typeface="Arial"/>
              <a:cs typeface="Arial"/>
            </a:endParaRPr>
          </a:p>
          <a:p>
            <a:pPr marL="586740">
              <a:lnSpc>
                <a:spcPct val="100000"/>
              </a:lnSpc>
              <a:spcBef>
                <a:spcPts val="5"/>
              </a:spcBef>
            </a:pPr>
            <a:r>
              <a:rPr dirty="0" sz="2350" spc="35" i="1">
                <a:latin typeface="Arial"/>
                <a:cs typeface="Arial"/>
              </a:rPr>
              <a:t>Someone </a:t>
            </a:r>
            <a:r>
              <a:rPr dirty="0" sz="2350" spc="-55" i="1">
                <a:latin typeface="Arial"/>
                <a:cs typeface="Arial"/>
              </a:rPr>
              <a:t>is </a:t>
            </a:r>
            <a:r>
              <a:rPr dirty="0" sz="2350" spc="20" i="1">
                <a:latin typeface="Arial"/>
                <a:cs typeface="Arial"/>
              </a:rPr>
              <a:t>NOT</a:t>
            </a:r>
            <a:r>
              <a:rPr dirty="0" sz="2350" spc="280" i="1">
                <a:latin typeface="Arial"/>
                <a:cs typeface="Arial"/>
              </a:rPr>
              <a:t> </a:t>
            </a:r>
            <a:r>
              <a:rPr dirty="0" sz="2350" spc="85" i="1">
                <a:latin typeface="Arial"/>
                <a:cs typeface="Arial"/>
              </a:rPr>
              <a:t>infected</a:t>
            </a:r>
            <a:endParaRPr sz="2350">
              <a:latin typeface="Arial"/>
              <a:cs typeface="Arial"/>
            </a:endParaRPr>
          </a:p>
          <a:p>
            <a:pPr marL="1668145" marR="5080">
              <a:lnSpc>
                <a:spcPts val="2750"/>
              </a:lnSpc>
              <a:spcBef>
                <a:spcPts val="1939"/>
              </a:spcBef>
            </a:pPr>
            <a:r>
              <a:rPr dirty="0" sz="2350" spc="5" i="1">
                <a:latin typeface="Arial"/>
                <a:cs typeface="Arial"/>
              </a:rPr>
              <a:t>They </a:t>
            </a:r>
            <a:r>
              <a:rPr dirty="0" sz="2350" spc="55" i="1">
                <a:latin typeface="Arial"/>
                <a:cs typeface="Arial"/>
              </a:rPr>
              <a:t>should </a:t>
            </a:r>
            <a:r>
              <a:rPr dirty="0" sz="2350" spc="30" i="1">
                <a:latin typeface="Arial"/>
                <a:cs typeface="Arial"/>
              </a:rPr>
              <a:t>get </a:t>
            </a:r>
            <a:r>
              <a:rPr dirty="0" sz="2350" spc="65" i="1">
                <a:latin typeface="Arial"/>
                <a:cs typeface="Arial"/>
              </a:rPr>
              <a:t>vaccinated  </a:t>
            </a:r>
            <a:r>
              <a:rPr dirty="0" sz="2350" spc="105" i="1">
                <a:latin typeface="Arial"/>
                <a:cs typeface="Arial"/>
              </a:rPr>
              <a:t>to </a:t>
            </a:r>
            <a:r>
              <a:rPr dirty="0" sz="2350" spc="80" i="1">
                <a:latin typeface="Arial"/>
                <a:cs typeface="Arial"/>
              </a:rPr>
              <a:t>prevent </a:t>
            </a:r>
            <a:r>
              <a:rPr dirty="0" sz="2350" spc="90" i="1">
                <a:latin typeface="Arial"/>
                <a:cs typeface="Arial"/>
              </a:rPr>
              <a:t>hepatitis</a:t>
            </a:r>
            <a:r>
              <a:rPr dirty="0" sz="2350" spc="670" i="1">
                <a:latin typeface="Arial"/>
                <a:cs typeface="Arial"/>
              </a:rPr>
              <a:t> </a:t>
            </a:r>
            <a:r>
              <a:rPr dirty="0" sz="2350" spc="114" i="1">
                <a:latin typeface="Arial"/>
                <a:cs typeface="Arial"/>
              </a:rPr>
              <a:t>B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50">
              <a:latin typeface="Arial"/>
              <a:cs typeface="Arial"/>
            </a:endParaRPr>
          </a:p>
          <a:p>
            <a:pPr marL="623570">
              <a:lnSpc>
                <a:spcPct val="100000"/>
              </a:lnSpc>
            </a:pPr>
            <a:r>
              <a:rPr dirty="0" sz="2350" spc="35" i="1">
                <a:latin typeface="Arial"/>
                <a:cs typeface="Arial"/>
              </a:rPr>
              <a:t>Someone </a:t>
            </a:r>
            <a:r>
              <a:rPr dirty="0" sz="2350" spc="-55" i="1">
                <a:latin typeface="Arial"/>
                <a:cs typeface="Arial"/>
              </a:rPr>
              <a:t>is</a:t>
            </a:r>
            <a:r>
              <a:rPr dirty="0" sz="2350" spc="-150" i="1">
                <a:latin typeface="Arial"/>
                <a:cs typeface="Arial"/>
              </a:rPr>
              <a:t> </a:t>
            </a:r>
            <a:r>
              <a:rPr dirty="0" sz="2350" spc="85" i="1">
                <a:latin typeface="Arial"/>
                <a:cs typeface="Arial"/>
              </a:rPr>
              <a:t>infected</a:t>
            </a:r>
            <a:endParaRPr sz="2350">
              <a:latin typeface="Arial"/>
              <a:cs typeface="Arial"/>
            </a:endParaRPr>
          </a:p>
          <a:p>
            <a:pPr marL="1656714" marR="340995">
              <a:lnSpc>
                <a:spcPts val="2750"/>
              </a:lnSpc>
              <a:spcBef>
                <a:spcPts val="990"/>
              </a:spcBef>
            </a:pPr>
            <a:r>
              <a:rPr dirty="0" sz="2350" spc="5" i="1">
                <a:latin typeface="Arial"/>
                <a:cs typeface="Arial"/>
              </a:rPr>
              <a:t>They </a:t>
            </a:r>
            <a:r>
              <a:rPr dirty="0" sz="2350" spc="55" i="1">
                <a:latin typeface="Arial"/>
                <a:cs typeface="Arial"/>
              </a:rPr>
              <a:t>should </a:t>
            </a:r>
            <a:r>
              <a:rPr dirty="0" sz="2350" spc="-155" i="1">
                <a:latin typeface="Arial"/>
                <a:cs typeface="Arial"/>
              </a:rPr>
              <a:t>see </a:t>
            </a:r>
            <a:r>
              <a:rPr dirty="0" sz="2350" spc="-125" i="1">
                <a:latin typeface="Arial"/>
                <a:cs typeface="Arial"/>
              </a:rPr>
              <a:t>a </a:t>
            </a:r>
            <a:r>
              <a:rPr dirty="0" sz="2350" spc="114" i="1">
                <a:latin typeface="Arial"/>
                <a:cs typeface="Arial"/>
              </a:rPr>
              <a:t>doctor  </a:t>
            </a:r>
            <a:r>
              <a:rPr dirty="0" sz="2350" spc="165" i="1">
                <a:latin typeface="Arial"/>
                <a:cs typeface="Arial"/>
              </a:rPr>
              <a:t>for </a:t>
            </a:r>
            <a:r>
              <a:rPr dirty="0" sz="2350" spc="114" i="1">
                <a:latin typeface="Arial"/>
                <a:cs typeface="Arial"/>
              </a:rPr>
              <a:t>additional</a:t>
            </a:r>
            <a:r>
              <a:rPr dirty="0" sz="2350" spc="400" i="1">
                <a:latin typeface="Arial"/>
                <a:cs typeface="Arial"/>
              </a:rPr>
              <a:t> </a:t>
            </a:r>
            <a:r>
              <a:rPr dirty="0" sz="2350" spc="75" i="1">
                <a:latin typeface="Arial"/>
                <a:cs typeface="Arial"/>
              </a:rPr>
              <a:t>testing</a:t>
            </a:r>
            <a:endParaRPr sz="2350">
              <a:latin typeface="Arial"/>
              <a:cs typeface="Arial"/>
            </a:endParaRPr>
          </a:p>
          <a:p>
            <a:pPr marL="1656714" marR="170180">
              <a:lnSpc>
                <a:spcPts val="2550"/>
              </a:lnSpc>
              <a:spcBef>
                <a:spcPts val="30"/>
              </a:spcBef>
            </a:pPr>
            <a:r>
              <a:rPr dirty="0" sz="2350" spc="25" i="1">
                <a:latin typeface="Arial"/>
                <a:cs typeface="Arial"/>
              </a:rPr>
              <a:t>Have </a:t>
            </a:r>
            <a:r>
              <a:rPr dirty="0" sz="2350" spc="135" i="1">
                <a:latin typeface="Arial"/>
                <a:cs typeface="Arial"/>
              </a:rPr>
              <a:t>family </a:t>
            </a:r>
            <a:r>
              <a:rPr dirty="0" sz="2350" spc="30" i="1">
                <a:latin typeface="Arial"/>
                <a:cs typeface="Arial"/>
              </a:rPr>
              <a:t>members </a:t>
            </a:r>
            <a:r>
              <a:rPr dirty="0" sz="2350" spc="40" i="1">
                <a:latin typeface="Arial"/>
                <a:cs typeface="Arial"/>
              </a:rPr>
              <a:t>and  </a:t>
            </a:r>
            <a:r>
              <a:rPr dirty="0" sz="2350" spc="15" i="1">
                <a:latin typeface="Arial"/>
                <a:cs typeface="Arial"/>
              </a:rPr>
              <a:t>sexual </a:t>
            </a:r>
            <a:r>
              <a:rPr dirty="0" sz="2350" spc="80" i="1">
                <a:latin typeface="Arial"/>
                <a:cs typeface="Arial"/>
              </a:rPr>
              <a:t>partners</a:t>
            </a:r>
            <a:r>
              <a:rPr dirty="0" sz="2350" spc="-135" i="1">
                <a:latin typeface="Arial"/>
                <a:cs typeface="Arial"/>
              </a:rPr>
              <a:t> </a:t>
            </a:r>
            <a:r>
              <a:rPr dirty="0" sz="2350" spc="10" i="1">
                <a:latin typeface="Arial"/>
                <a:cs typeface="Arial"/>
              </a:rPr>
              <a:t>tested</a:t>
            </a:r>
            <a:endParaRPr sz="23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43719" y="1708763"/>
            <a:ext cx="4689475" cy="694055"/>
          </a:xfrm>
          <a:custGeom>
            <a:avLst/>
            <a:gdLst/>
            <a:ahLst/>
            <a:cxnLst/>
            <a:rect l="l" t="t" r="r" b="b"/>
            <a:pathLst>
              <a:path w="4689475" h="694055">
                <a:moveTo>
                  <a:pt x="4613007" y="693494"/>
                </a:moveTo>
                <a:lnTo>
                  <a:pt x="76360" y="693494"/>
                </a:lnTo>
                <a:lnTo>
                  <a:pt x="46679" y="687479"/>
                </a:lnTo>
                <a:lnTo>
                  <a:pt x="22402" y="671092"/>
                </a:lnTo>
                <a:lnTo>
                  <a:pt x="6014" y="646815"/>
                </a:lnTo>
                <a:lnTo>
                  <a:pt x="0" y="617132"/>
                </a:lnTo>
                <a:lnTo>
                  <a:pt x="0" y="76361"/>
                </a:lnTo>
                <a:lnTo>
                  <a:pt x="6014" y="46678"/>
                </a:lnTo>
                <a:lnTo>
                  <a:pt x="22402" y="22402"/>
                </a:lnTo>
                <a:lnTo>
                  <a:pt x="46679" y="6014"/>
                </a:lnTo>
                <a:lnTo>
                  <a:pt x="76361" y="0"/>
                </a:lnTo>
                <a:lnTo>
                  <a:pt x="4613006" y="0"/>
                </a:lnTo>
                <a:lnTo>
                  <a:pt x="4642688" y="6014"/>
                </a:lnTo>
                <a:lnTo>
                  <a:pt x="4666965" y="22402"/>
                </a:lnTo>
                <a:lnTo>
                  <a:pt x="4676565" y="36622"/>
                </a:lnTo>
                <a:lnTo>
                  <a:pt x="76361" y="36622"/>
                </a:lnTo>
                <a:lnTo>
                  <a:pt x="60948" y="39763"/>
                </a:lnTo>
                <a:lnTo>
                  <a:pt x="48310" y="48310"/>
                </a:lnTo>
                <a:lnTo>
                  <a:pt x="39763" y="60948"/>
                </a:lnTo>
                <a:lnTo>
                  <a:pt x="36622" y="76361"/>
                </a:lnTo>
                <a:lnTo>
                  <a:pt x="36622" y="617132"/>
                </a:lnTo>
                <a:lnTo>
                  <a:pt x="39763" y="632546"/>
                </a:lnTo>
                <a:lnTo>
                  <a:pt x="48310" y="645183"/>
                </a:lnTo>
                <a:lnTo>
                  <a:pt x="60948" y="653730"/>
                </a:lnTo>
                <a:lnTo>
                  <a:pt x="76361" y="656871"/>
                </a:lnTo>
                <a:lnTo>
                  <a:pt x="4676564" y="656871"/>
                </a:lnTo>
                <a:lnTo>
                  <a:pt x="4666965" y="671092"/>
                </a:lnTo>
                <a:lnTo>
                  <a:pt x="4642688" y="687479"/>
                </a:lnTo>
                <a:lnTo>
                  <a:pt x="4613007" y="693494"/>
                </a:lnTo>
                <a:close/>
              </a:path>
              <a:path w="4689475" h="694055">
                <a:moveTo>
                  <a:pt x="4676564" y="656871"/>
                </a:moveTo>
                <a:lnTo>
                  <a:pt x="4613006" y="656871"/>
                </a:lnTo>
                <a:lnTo>
                  <a:pt x="4628419" y="653730"/>
                </a:lnTo>
                <a:lnTo>
                  <a:pt x="4641057" y="645183"/>
                </a:lnTo>
                <a:lnTo>
                  <a:pt x="4649604" y="632546"/>
                </a:lnTo>
                <a:lnTo>
                  <a:pt x="4652745" y="617132"/>
                </a:lnTo>
                <a:lnTo>
                  <a:pt x="4652745" y="76361"/>
                </a:lnTo>
                <a:lnTo>
                  <a:pt x="4649604" y="60948"/>
                </a:lnTo>
                <a:lnTo>
                  <a:pt x="4641057" y="48310"/>
                </a:lnTo>
                <a:lnTo>
                  <a:pt x="4628419" y="39763"/>
                </a:lnTo>
                <a:lnTo>
                  <a:pt x="4613006" y="36622"/>
                </a:lnTo>
                <a:lnTo>
                  <a:pt x="4676565" y="36622"/>
                </a:lnTo>
                <a:lnTo>
                  <a:pt x="4683353" y="46678"/>
                </a:lnTo>
                <a:lnTo>
                  <a:pt x="4689213" y="75599"/>
                </a:lnTo>
                <a:lnTo>
                  <a:pt x="4689213" y="617894"/>
                </a:lnTo>
                <a:lnTo>
                  <a:pt x="4683353" y="646815"/>
                </a:lnTo>
                <a:lnTo>
                  <a:pt x="4676564" y="656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88867" y="1750749"/>
            <a:ext cx="4895852" cy="4889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22873" y="1696389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06482" y="1784147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90091" y="1871905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73700" y="1959664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486168" y="1753140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69777" y="1840898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53386" y="1928656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436996" y="2016414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818875" y="1837852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802484" y="1925610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786093" y="2013368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69703" y="2101126"/>
            <a:ext cx="213995" cy="38100"/>
          </a:xfrm>
          <a:custGeom>
            <a:avLst/>
            <a:gdLst/>
            <a:ahLst/>
            <a:cxnLst/>
            <a:rect l="l" t="t" r="r" b="b"/>
            <a:pathLst>
              <a:path w="213995" h="38100">
                <a:moveTo>
                  <a:pt x="0" y="0"/>
                </a:moveTo>
                <a:lnTo>
                  <a:pt x="213436" y="37634"/>
                </a:lnTo>
              </a:path>
            </a:pathLst>
          </a:custGeom>
          <a:ln w="4109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27197" y="2181765"/>
            <a:ext cx="528955" cy="93345"/>
          </a:xfrm>
          <a:custGeom>
            <a:avLst/>
            <a:gdLst/>
            <a:ahLst/>
            <a:cxnLst/>
            <a:rect l="l" t="t" r="r" b="b"/>
            <a:pathLst>
              <a:path w="528954" h="93344">
                <a:moveTo>
                  <a:pt x="0" y="0"/>
                </a:moveTo>
                <a:lnTo>
                  <a:pt x="528594" y="93205"/>
                </a:lnTo>
              </a:path>
            </a:pathLst>
          </a:custGeom>
          <a:ln w="10177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986604" y="2399105"/>
            <a:ext cx="528955" cy="93345"/>
          </a:xfrm>
          <a:custGeom>
            <a:avLst/>
            <a:gdLst/>
            <a:ahLst/>
            <a:cxnLst/>
            <a:rect l="l" t="t" r="r" b="b"/>
            <a:pathLst>
              <a:path w="528954" h="93344">
                <a:moveTo>
                  <a:pt x="0" y="0"/>
                </a:moveTo>
                <a:lnTo>
                  <a:pt x="528594" y="93205"/>
                </a:lnTo>
              </a:path>
            </a:pathLst>
          </a:custGeom>
          <a:ln w="10177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946011" y="2616446"/>
            <a:ext cx="528955" cy="93345"/>
          </a:xfrm>
          <a:custGeom>
            <a:avLst/>
            <a:gdLst/>
            <a:ahLst/>
            <a:cxnLst/>
            <a:rect l="l" t="t" r="r" b="b"/>
            <a:pathLst>
              <a:path w="528954" h="93344">
                <a:moveTo>
                  <a:pt x="0" y="0"/>
                </a:moveTo>
                <a:lnTo>
                  <a:pt x="528594" y="93205"/>
                </a:lnTo>
              </a:path>
            </a:pathLst>
          </a:custGeom>
          <a:ln w="10177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905418" y="2833786"/>
            <a:ext cx="528955" cy="93345"/>
          </a:xfrm>
          <a:custGeom>
            <a:avLst/>
            <a:gdLst/>
            <a:ahLst/>
            <a:cxnLst/>
            <a:rect l="l" t="t" r="r" b="b"/>
            <a:pathLst>
              <a:path w="528954" h="93344">
                <a:moveTo>
                  <a:pt x="0" y="0"/>
                </a:moveTo>
                <a:lnTo>
                  <a:pt x="528594" y="93205"/>
                </a:lnTo>
              </a:path>
            </a:pathLst>
          </a:custGeom>
          <a:ln w="10177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95070"/>
          </a:xfrm>
          <a:custGeom>
            <a:avLst/>
            <a:gdLst/>
            <a:ahLst/>
            <a:cxnLst/>
            <a:rect l="l" t="t" r="r" b="b"/>
            <a:pathLst>
              <a:path w="12192000" h="1195070">
                <a:moveTo>
                  <a:pt x="0" y="0"/>
                </a:moveTo>
                <a:lnTo>
                  <a:pt x="12191999" y="0"/>
                </a:lnTo>
                <a:lnTo>
                  <a:pt x="12191999" y="1194818"/>
                </a:lnTo>
                <a:lnTo>
                  <a:pt x="0" y="1194818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607" y="545878"/>
            <a:ext cx="11595100" cy="4279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449070" algn="l"/>
                <a:tab pos="2378075" algn="l"/>
                <a:tab pos="3176905" algn="l"/>
                <a:tab pos="4834255" algn="l"/>
                <a:tab pos="5540375" algn="l"/>
                <a:tab pos="7346950" algn="l"/>
                <a:tab pos="7743825" algn="l"/>
                <a:tab pos="8538845" algn="l"/>
                <a:tab pos="9422130" algn="l"/>
                <a:tab pos="11003915" algn="l"/>
              </a:tabLst>
            </a:pPr>
            <a:r>
              <a:rPr dirty="0" sz="2650" spc="425"/>
              <a:t>P</a:t>
            </a:r>
            <a:r>
              <a:rPr dirty="0" sz="2650" spc="370"/>
              <a:t>e</a:t>
            </a:r>
            <a:r>
              <a:rPr dirty="0" sz="2650" spc="420"/>
              <a:t>o</a:t>
            </a:r>
            <a:r>
              <a:rPr dirty="0" sz="2650" spc="375"/>
              <a:t>p</a:t>
            </a:r>
            <a:r>
              <a:rPr dirty="0" sz="2650" spc="210"/>
              <a:t>l</a:t>
            </a:r>
            <a:r>
              <a:rPr dirty="0" sz="2650" spc="215"/>
              <a:t>e</a:t>
            </a:r>
            <a:r>
              <a:rPr dirty="0" sz="2650"/>
              <a:t>	</a:t>
            </a:r>
            <a:r>
              <a:rPr dirty="0" sz="2650" spc="300"/>
              <a:t>w</a:t>
            </a:r>
            <a:r>
              <a:rPr dirty="0" sz="2650" spc="420"/>
              <a:t>h</a:t>
            </a:r>
            <a:r>
              <a:rPr dirty="0" sz="2650" spc="265"/>
              <a:t>o</a:t>
            </a:r>
            <a:r>
              <a:rPr dirty="0" sz="2650"/>
              <a:t>	</a:t>
            </a:r>
            <a:r>
              <a:rPr dirty="0" sz="2650" spc="280"/>
              <a:t>t</a:t>
            </a:r>
            <a:r>
              <a:rPr dirty="0" sz="2650" spc="370"/>
              <a:t>e</a:t>
            </a:r>
            <a:r>
              <a:rPr dirty="0" sz="2650" spc="204"/>
              <a:t>s</a:t>
            </a:r>
            <a:r>
              <a:rPr dirty="0" sz="2650" spc="125"/>
              <a:t>t</a:t>
            </a:r>
            <a:r>
              <a:rPr dirty="0" sz="2650"/>
              <a:t>	</a:t>
            </a:r>
            <a:r>
              <a:rPr dirty="0" sz="2650" spc="375"/>
              <a:t>p</a:t>
            </a:r>
            <a:r>
              <a:rPr dirty="0" sz="2650" spc="420"/>
              <a:t>o</a:t>
            </a:r>
            <a:r>
              <a:rPr dirty="0" sz="2650" spc="204"/>
              <a:t>s</a:t>
            </a:r>
            <a:r>
              <a:rPr dirty="0" sz="2650" spc="225"/>
              <a:t>i</a:t>
            </a:r>
            <a:r>
              <a:rPr dirty="0" sz="2650" spc="280"/>
              <a:t>t</a:t>
            </a:r>
            <a:r>
              <a:rPr dirty="0" sz="2650" spc="225"/>
              <a:t>i</a:t>
            </a:r>
            <a:r>
              <a:rPr dirty="0" sz="2650" spc="325"/>
              <a:t>v</a:t>
            </a:r>
            <a:r>
              <a:rPr dirty="0" sz="2650" spc="215"/>
              <a:t>e</a:t>
            </a:r>
            <a:r>
              <a:rPr dirty="0" sz="2650"/>
              <a:t>	</a:t>
            </a:r>
            <a:r>
              <a:rPr dirty="0" sz="2650" spc="290"/>
              <a:t>f</a:t>
            </a:r>
            <a:r>
              <a:rPr dirty="0" sz="2650" spc="420"/>
              <a:t>o</a:t>
            </a:r>
            <a:r>
              <a:rPr dirty="0" sz="2650" spc="280"/>
              <a:t>r</a:t>
            </a:r>
            <a:r>
              <a:rPr dirty="0" sz="2650"/>
              <a:t>	</a:t>
            </a:r>
            <a:r>
              <a:rPr dirty="0" sz="2650" spc="420"/>
              <a:t>h</a:t>
            </a:r>
            <a:r>
              <a:rPr dirty="0" sz="2650" spc="370"/>
              <a:t>e</a:t>
            </a:r>
            <a:r>
              <a:rPr dirty="0" sz="2650" spc="375"/>
              <a:t>p</a:t>
            </a:r>
            <a:r>
              <a:rPr dirty="0" sz="2650" spc="345"/>
              <a:t>a</a:t>
            </a:r>
            <a:r>
              <a:rPr dirty="0" sz="2650" spc="280"/>
              <a:t>t</a:t>
            </a:r>
            <a:r>
              <a:rPr dirty="0" sz="2650" spc="225"/>
              <a:t>i</a:t>
            </a:r>
            <a:r>
              <a:rPr dirty="0" sz="2650" spc="280"/>
              <a:t>t</a:t>
            </a:r>
            <a:r>
              <a:rPr dirty="0" sz="2650" spc="225"/>
              <a:t>i</a:t>
            </a:r>
            <a:r>
              <a:rPr dirty="0" sz="2650" spc="50"/>
              <a:t>s</a:t>
            </a:r>
            <a:r>
              <a:rPr dirty="0" sz="2650"/>
              <a:t>	</a:t>
            </a:r>
            <a:r>
              <a:rPr dirty="0" sz="2650" spc="335"/>
              <a:t>B</a:t>
            </a:r>
            <a:r>
              <a:rPr dirty="0" sz="2650"/>
              <a:t>	</a:t>
            </a:r>
            <a:r>
              <a:rPr dirty="0" sz="2650" spc="465"/>
              <a:t>c</a:t>
            </a:r>
            <a:r>
              <a:rPr dirty="0" sz="2650" spc="345"/>
              <a:t>a</a:t>
            </a:r>
            <a:r>
              <a:rPr dirty="0" sz="2650" spc="300"/>
              <a:t>n</a:t>
            </a:r>
            <a:r>
              <a:rPr dirty="0" sz="2650"/>
              <a:t>	</a:t>
            </a:r>
            <a:r>
              <a:rPr dirty="0" sz="2650" spc="204"/>
              <a:t>s</a:t>
            </a:r>
            <a:r>
              <a:rPr dirty="0" sz="2650" spc="280"/>
              <a:t>t</a:t>
            </a:r>
            <a:r>
              <a:rPr dirty="0" sz="2650" spc="345"/>
              <a:t>a</a:t>
            </a:r>
            <a:r>
              <a:rPr dirty="0" sz="2650" spc="229"/>
              <a:t>y</a:t>
            </a:r>
            <a:r>
              <a:rPr dirty="0" sz="2650"/>
              <a:t>	</a:t>
            </a:r>
            <a:r>
              <a:rPr dirty="0" sz="2650" spc="420"/>
              <a:t>h</a:t>
            </a:r>
            <a:r>
              <a:rPr dirty="0" sz="2650" spc="370"/>
              <a:t>e</a:t>
            </a:r>
            <a:r>
              <a:rPr dirty="0" sz="2650" spc="345"/>
              <a:t>a</a:t>
            </a:r>
            <a:r>
              <a:rPr dirty="0" sz="2650" spc="210"/>
              <a:t>l</a:t>
            </a:r>
            <a:r>
              <a:rPr dirty="0" sz="2650" spc="280"/>
              <a:t>t</a:t>
            </a:r>
            <a:r>
              <a:rPr dirty="0" sz="2650" spc="420"/>
              <a:t>h</a:t>
            </a:r>
            <a:r>
              <a:rPr dirty="0" sz="2650" spc="229"/>
              <a:t>y</a:t>
            </a:r>
            <a:r>
              <a:rPr dirty="0" sz="2650"/>
              <a:t>	</a:t>
            </a:r>
            <a:r>
              <a:rPr dirty="0" sz="2650" spc="315"/>
              <a:t>b</a:t>
            </a:r>
            <a:r>
              <a:rPr dirty="0" sz="2650" spc="385"/>
              <a:t>y</a:t>
            </a:r>
            <a:r>
              <a:rPr dirty="0" sz="2650" spc="85"/>
              <a:t>:</a:t>
            </a:r>
            <a:endParaRPr sz="2650"/>
          </a:p>
        </p:txBody>
      </p:sp>
      <p:sp>
        <p:nvSpPr>
          <p:cNvPr id="4" name="object 4"/>
          <p:cNvSpPr/>
          <p:nvPr/>
        </p:nvSpPr>
        <p:spPr>
          <a:xfrm>
            <a:off x="2068503" y="2373720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68503" y="3040470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6231" y="5011178"/>
            <a:ext cx="914998" cy="1593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96685" y="1469732"/>
            <a:ext cx="3106490" cy="3106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5806" y="1746527"/>
            <a:ext cx="979341" cy="15914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20106" y="4583483"/>
            <a:ext cx="2384171" cy="2175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74447" y="5297928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974447" y="5631303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74447" y="5964678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796519" y="5323727"/>
            <a:ext cx="459105" cy="173990"/>
          </a:xfrm>
          <a:custGeom>
            <a:avLst/>
            <a:gdLst/>
            <a:ahLst/>
            <a:cxnLst/>
            <a:rect l="l" t="t" r="r" b="b"/>
            <a:pathLst>
              <a:path w="459104" h="173989">
                <a:moveTo>
                  <a:pt x="446498" y="51463"/>
                </a:moveTo>
                <a:lnTo>
                  <a:pt x="382067" y="17776"/>
                </a:lnTo>
                <a:lnTo>
                  <a:pt x="386639" y="11472"/>
                </a:lnTo>
                <a:lnTo>
                  <a:pt x="392430" y="6244"/>
                </a:lnTo>
                <a:lnTo>
                  <a:pt x="399313" y="2337"/>
                </a:lnTo>
                <a:lnTo>
                  <a:pt x="407158" y="0"/>
                </a:lnTo>
                <a:lnTo>
                  <a:pt x="421649" y="320"/>
                </a:lnTo>
                <a:lnTo>
                  <a:pt x="434447" y="5984"/>
                </a:lnTo>
                <a:lnTo>
                  <a:pt x="444193" y="16047"/>
                </a:lnTo>
                <a:lnTo>
                  <a:pt x="449531" y="29563"/>
                </a:lnTo>
                <a:lnTo>
                  <a:pt x="450065" y="37337"/>
                </a:lnTo>
                <a:lnTo>
                  <a:pt x="448959" y="44805"/>
                </a:lnTo>
                <a:lnTo>
                  <a:pt x="446498" y="51463"/>
                </a:lnTo>
                <a:close/>
              </a:path>
              <a:path w="459104" h="173989">
                <a:moveTo>
                  <a:pt x="13414" y="173494"/>
                </a:moveTo>
                <a:lnTo>
                  <a:pt x="0" y="98260"/>
                </a:lnTo>
                <a:lnTo>
                  <a:pt x="321953" y="40773"/>
                </a:lnTo>
                <a:lnTo>
                  <a:pt x="322454" y="40616"/>
                </a:lnTo>
                <a:lnTo>
                  <a:pt x="370190" y="25965"/>
                </a:lnTo>
                <a:lnTo>
                  <a:pt x="382050" y="17720"/>
                </a:lnTo>
                <a:lnTo>
                  <a:pt x="446498" y="51463"/>
                </a:lnTo>
                <a:lnTo>
                  <a:pt x="446380" y="51782"/>
                </a:lnTo>
                <a:lnTo>
                  <a:pt x="442494" y="58084"/>
                </a:lnTo>
                <a:lnTo>
                  <a:pt x="448315" y="62638"/>
                </a:lnTo>
                <a:lnTo>
                  <a:pt x="453144" y="68295"/>
                </a:lnTo>
                <a:lnTo>
                  <a:pt x="456768" y="74937"/>
                </a:lnTo>
                <a:lnTo>
                  <a:pt x="458972" y="82450"/>
                </a:lnTo>
                <a:lnTo>
                  <a:pt x="458644" y="96942"/>
                </a:lnTo>
                <a:lnTo>
                  <a:pt x="429428" y="124785"/>
                </a:lnTo>
                <a:lnTo>
                  <a:pt x="421301" y="125321"/>
                </a:lnTo>
                <a:lnTo>
                  <a:pt x="413475" y="124040"/>
                </a:lnTo>
                <a:lnTo>
                  <a:pt x="399851" y="116917"/>
                </a:lnTo>
                <a:lnTo>
                  <a:pt x="399791" y="117119"/>
                </a:lnTo>
                <a:lnTo>
                  <a:pt x="396519" y="115789"/>
                </a:lnTo>
                <a:lnTo>
                  <a:pt x="385817" y="113488"/>
                </a:lnTo>
                <a:lnTo>
                  <a:pt x="366356" y="112750"/>
                </a:lnTo>
                <a:lnTo>
                  <a:pt x="336806" y="116107"/>
                </a:lnTo>
                <a:lnTo>
                  <a:pt x="333767" y="116662"/>
                </a:lnTo>
                <a:lnTo>
                  <a:pt x="331267" y="116986"/>
                </a:lnTo>
                <a:lnTo>
                  <a:pt x="329104" y="117113"/>
                </a:lnTo>
                <a:lnTo>
                  <a:pt x="13414" y="173494"/>
                </a:lnTo>
                <a:close/>
              </a:path>
              <a:path w="459104" h="173989">
                <a:moveTo>
                  <a:pt x="406300" y="121192"/>
                </a:moveTo>
                <a:lnTo>
                  <a:pt x="399851" y="116917"/>
                </a:lnTo>
                <a:lnTo>
                  <a:pt x="413475" y="124040"/>
                </a:lnTo>
                <a:lnTo>
                  <a:pt x="406300" y="121192"/>
                </a:lnTo>
                <a:close/>
              </a:path>
            </a:pathLst>
          </a:custGeom>
          <a:solidFill>
            <a:srgbClr val="C2BA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442396" y="5276685"/>
            <a:ext cx="697230" cy="416559"/>
          </a:xfrm>
          <a:custGeom>
            <a:avLst/>
            <a:gdLst/>
            <a:ahLst/>
            <a:cxnLst/>
            <a:rect l="l" t="t" r="r" b="b"/>
            <a:pathLst>
              <a:path w="697229" h="416560">
                <a:moveTo>
                  <a:pt x="107131" y="391586"/>
                </a:moveTo>
                <a:lnTo>
                  <a:pt x="70119" y="365789"/>
                </a:lnTo>
                <a:lnTo>
                  <a:pt x="39461" y="332413"/>
                </a:lnTo>
                <a:lnTo>
                  <a:pt x="16590" y="292457"/>
                </a:lnTo>
                <a:lnTo>
                  <a:pt x="2942" y="246921"/>
                </a:lnTo>
                <a:lnTo>
                  <a:pt x="0" y="199453"/>
                </a:lnTo>
                <a:lnTo>
                  <a:pt x="7637" y="154036"/>
                </a:lnTo>
                <a:lnTo>
                  <a:pt x="24854" y="112104"/>
                </a:lnTo>
                <a:lnTo>
                  <a:pt x="50651" y="75092"/>
                </a:lnTo>
                <a:lnTo>
                  <a:pt x="84027" y="44433"/>
                </a:lnTo>
                <a:lnTo>
                  <a:pt x="123983" y="21563"/>
                </a:lnTo>
                <a:lnTo>
                  <a:pt x="169519" y="7915"/>
                </a:lnTo>
                <a:lnTo>
                  <a:pt x="240243" y="0"/>
                </a:lnTo>
                <a:lnTo>
                  <a:pt x="299684" y="1985"/>
                </a:lnTo>
                <a:lnTo>
                  <a:pt x="350042" y="11150"/>
                </a:lnTo>
                <a:lnTo>
                  <a:pt x="393519" y="24774"/>
                </a:lnTo>
                <a:lnTo>
                  <a:pt x="468630" y="54515"/>
                </a:lnTo>
                <a:lnTo>
                  <a:pt x="504666" y="65189"/>
                </a:lnTo>
                <a:lnTo>
                  <a:pt x="542624" y="69439"/>
                </a:lnTo>
                <a:lnTo>
                  <a:pt x="615467" y="70419"/>
                </a:lnTo>
                <a:lnTo>
                  <a:pt x="655466" y="73166"/>
                </a:lnTo>
                <a:lnTo>
                  <a:pt x="687619" y="99924"/>
                </a:lnTo>
                <a:lnTo>
                  <a:pt x="696220" y="148151"/>
                </a:lnTo>
                <a:lnTo>
                  <a:pt x="696615" y="162254"/>
                </a:lnTo>
                <a:lnTo>
                  <a:pt x="691064" y="173076"/>
                </a:lnTo>
                <a:lnTo>
                  <a:pt x="675309" y="184398"/>
                </a:lnTo>
                <a:lnTo>
                  <a:pt x="638730" y="200822"/>
                </a:lnTo>
                <a:lnTo>
                  <a:pt x="570709" y="226949"/>
                </a:lnTo>
                <a:lnTo>
                  <a:pt x="530105" y="246164"/>
                </a:lnTo>
                <a:lnTo>
                  <a:pt x="494008" y="270132"/>
                </a:lnTo>
                <a:lnTo>
                  <a:pt x="460095" y="297063"/>
                </a:lnTo>
                <a:lnTo>
                  <a:pt x="426043" y="325166"/>
                </a:lnTo>
                <a:lnTo>
                  <a:pt x="389526" y="352651"/>
                </a:lnTo>
                <a:lnTo>
                  <a:pt x="348220" y="377728"/>
                </a:lnTo>
                <a:lnTo>
                  <a:pt x="299803" y="398607"/>
                </a:lnTo>
                <a:lnTo>
                  <a:pt x="241949" y="413498"/>
                </a:lnTo>
                <a:lnTo>
                  <a:pt x="194480" y="416441"/>
                </a:lnTo>
                <a:lnTo>
                  <a:pt x="149063" y="408803"/>
                </a:lnTo>
                <a:lnTo>
                  <a:pt x="107131" y="391586"/>
                </a:lnTo>
                <a:close/>
              </a:path>
            </a:pathLst>
          </a:custGeom>
          <a:solidFill>
            <a:srgbClr val="B057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18569" y="4868798"/>
            <a:ext cx="734060" cy="480695"/>
          </a:xfrm>
          <a:custGeom>
            <a:avLst/>
            <a:gdLst/>
            <a:ahLst/>
            <a:cxnLst/>
            <a:rect l="l" t="t" r="r" b="b"/>
            <a:pathLst>
              <a:path w="734059" h="480695">
                <a:moveTo>
                  <a:pt x="80141" y="453868"/>
                </a:moveTo>
                <a:lnTo>
                  <a:pt x="48495" y="436144"/>
                </a:lnTo>
                <a:lnTo>
                  <a:pt x="24125" y="413337"/>
                </a:lnTo>
                <a:lnTo>
                  <a:pt x="8212" y="385126"/>
                </a:lnTo>
                <a:lnTo>
                  <a:pt x="0" y="340438"/>
                </a:lnTo>
                <a:lnTo>
                  <a:pt x="7265" y="300088"/>
                </a:lnTo>
                <a:lnTo>
                  <a:pt x="27057" y="265054"/>
                </a:lnTo>
                <a:lnTo>
                  <a:pt x="56423" y="236315"/>
                </a:lnTo>
                <a:lnTo>
                  <a:pt x="92414" y="214851"/>
                </a:lnTo>
                <a:lnTo>
                  <a:pt x="132078" y="201642"/>
                </a:lnTo>
                <a:lnTo>
                  <a:pt x="172462" y="197666"/>
                </a:lnTo>
                <a:lnTo>
                  <a:pt x="210617" y="203903"/>
                </a:lnTo>
                <a:lnTo>
                  <a:pt x="267373" y="220748"/>
                </a:lnTo>
                <a:lnTo>
                  <a:pt x="318418" y="231168"/>
                </a:lnTo>
                <a:lnTo>
                  <a:pt x="358005" y="231009"/>
                </a:lnTo>
                <a:lnTo>
                  <a:pt x="380382" y="216118"/>
                </a:lnTo>
                <a:lnTo>
                  <a:pt x="379801" y="182340"/>
                </a:lnTo>
                <a:lnTo>
                  <a:pt x="366681" y="136890"/>
                </a:lnTo>
                <a:lnTo>
                  <a:pt x="359197" y="92548"/>
                </a:lnTo>
                <a:lnTo>
                  <a:pt x="363141" y="53378"/>
                </a:lnTo>
                <a:lnTo>
                  <a:pt x="428474" y="6807"/>
                </a:lnTo>
                <a:lnTo>
                  <a:pt x="509588" y="313"/>
                </a:lnTo>
                <a:lnTo>
                  <a:pt x="594408" y="0"/>
                </a:lnTo>
                <a:lnTo>
                  <a:pt x="661222" y="2373"/>
                </a:lnTo>
                <a:lnTo>
                  <a:pt x="688319" y="3940"/>
                </a:lnTo>
                <a:lnTo>
                  <a:pt x="720378" y="7140"/>
                </a:lnTo>
                <a:lnTo>
                  <a:pt x="733816" y="11863"/>
                </a:lnTo>
                <a:lnTo>
                  <a:pt x="731714" y="18094"/>
                </a:lnTo>
                <a:lnTo>
                  <a:pt x="717155" y="25817"/>
                </a:lnTo>
                <a:lnTo>
                  <a:pt x="693218" y="35016"/>
                </a:lnTo>
                <a:lnTo>
                  <a:pt x="662984" y="45675"/>
                </a:lnTo>
                <a:lnTo>
                  <a:pt x="629533" y="57777"/>
                </a:lnTo>
                <a:lnTo>
                  <a:pt x="565304" y="86246"/>
                </a:lnTo>
                <a:lnTo>
                  <a:pt x="525175" y="120292"/>
                </a:lnTo>
                <a:lnTo>
                  <a:pt x="521848" y="139366"/>
                </a:lnTo>
                <a:lnTo>
                  <a:pt x="531917" y="180080"/>
                </a:lnTo>
                <a:lnTo>
                  <a:pt x="544947" y="223286"/>
                </a:lnTo>
                <a:lnTo>
                  <a:pt x="557587" y="267248"/>
                </a:lnTo>
                <a:lnTo>
                  <a:pt x="566480" y="310228"/>
                </a:lnTo>
                <a:lnTo>
                  <a:pt x="568274" y="350490"/>
                </a:lnTo>
                <a:lnTo>
                  <a:pt x="559613" y="386297"/>
                </a:lnTo>
                <a:lnTo>
                  <a:pt x="497514" y="437598"/>
                </a:lnTo>
                <a:lnTo>
                  <a:pt x="453528" y="451179"/>
                </a:lnTo>
                <a:lnTo>
                  <a:pt x="406188" y="462566"/>
                </a:lnTo>
                <a:lnTo>
                  <a:pt x="356678" y="471437"/>
                </a:lnTo>
                <a:lnTo>
                  <a:pt x="306176" y="477472"/>
                </a:lnTo>
                <a:lnTo>
                  <a:pt x="255865" y="480350"/>
                </a:lnTo>
                <a:lnTo>
                  <a:pt x="206925" y="479749"/>
                </a:lnTo>
                <a:lnTo>
                  <a:pt x="160536" y="475349"/>
                </a:lnTo>
                <a:lnTo>
                  <a:pt x="117882" y="466829"/>
                </a:lnTo>
                <a:lnTo>
                  <a:pt x="80141" y="453868"/>
                </a:lnTo>
                <a:close/>
              </a:path>
            </a:pathLst>
          </a:custGeom>
          <a:solidFill>
            <a:srgbClr val="B057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690071" y="4903016"/>
            <a:ext cx="1354455" cy="1003935"/>
          </a:xfrm>
          <a:custGeom>
            <a:avLst/>
            <a:gdLst/>
            <a:ahLst/>
            <a:cxnLst/>
            <a:rect l="l" t="t" r="r" b="b"/>
            <a:pathLst>
              <a:path w="1354454" h="1003935">
                <a:moveTo>
                  <a:pt x="453530" y="758814"/>
                </a:moveTo>
                <a:lnTo>
                  <a:pt x="403667" y="731893"/>
                </a:lnTo>
                <a:lnTo>
                  <a:pt x="357394" y="705436"/>
                </a:lnTo>
                <a:lnTo>
                  <a:pt x="315454" y="679764"/>
                </a:lnTo>
                <a:lnTo>
                  <a:pt x="278590" y="655201"/>
                </a:lnTo>
                <a:lnTo>
                  <a:pt x="247545" y="632069"/>
                </a:lnTo>
                <a:lnTo>
                  <a:pt x="115009" y="505804"/>
                </a:lnTo>
                <a:lnTo>
                  <a:pt x="81160" y="472046"/>
                </a:lnTo>
                <a:lnTo>
                  <a:pt x="42054" y="426581"/>
                </a:lnTo>
                <a:lnTo>
                  <a:pt x="18743" y="374879"/>
                </a:lnTo>
                <a:lnTo>
                  <a:pt x="12766" y="359963"/>
                </a:lnTo>
                <a:lnTo>
                  <a:pt x="7926" y="353564"/>
                </a:lnTo>
                <a:lnTo>
                  <a:pt x="2401" y="348201"/>
                </a:lnTo>
                <a:lnTo>
                  <a:pt x="0" y="341316"/>
                </a:lnTo>
                <a:lnTo>
                  <a:pt x="4529" y="330353"/>
                </a:lnTo>
                <a:lnTo>
                  <a:pt x="20166" y="315587"/>
                </a:lnTo>
                <a:lnTo>
                  <a:pt x="31848" y="316381"/>
                </a:lnTo>
                <a:lnTo>
                  <a:pt x="40055" y="320468"/>
                </a:lnTo>
                <a:lnTo>
                  <a:pt x="45269" y="315587"/>
                </a:lnTo>
                <a:lnTo>
                  <a:pt x="46805" y="293293"/>
                </a:lnTo>
                <a:lnTo>
                  <a:pt x="41846" y="279413"/>
                </a:lnTo>
                <a:lnTo>
                  <a:pt x="40219" y="269939"/>
                </a:lnTo>
                <a:lnTo>
                  <a:pt x="51746" y="260864"/>
                </a:lnTo>
                <a:lnTo>
                  <a:pt x="71354" y="253390"/>
                </a:lnTo>
                <a:lnTo>
                  <a:pt x="86061" y="246635"/>
                </a:lnTo>
                <a:lnTo>
                  <a:pt x="93762" y="233534"/>
                </a:lnTo>
                <a:lnTo>
                  <a:pt x="90433" y="172235"/>
                </a:lnTo>
                <a:lnTo>
                  <a:pt x="101224" y="162751"/>
                </a:lnTo>
                <a:lnTo>
                  <a:pt x="119976" y="162942"/>
                </a:lnTo>
                <a:lnTo>
                  <a:pt x="141944" y="157183"/>
                </a:lnTo>
                <a:lnTo>
                  <a:pt x="216339" y="109225"/>
                </a:lnTo>
                <a:lnTo>
                  <a:pt x="258087" y="83604"/>
                </a:lnTo>
                <a:lnTo>
                  <a:pt x="311147" y="53242"/>
                </a:lnTo>
                <a:lnTo>
                  <a:pt x="332779" y="42663"/>
                </a:lnTo>
                <a:lnTo>
                  <a:pt x="392328" y="21933"/>
                </a:lnTo>
                <a:lnTo>
                  <a:pt x="429465" y="13058"/>
                </a:lnTo>
                <a:lnTo>
                  <a:pt x="470979" y="6021"/>
                </a:lnTo>
                <a:lnTo>
                  <a:pt x="516475" y="1457"/>
                </a:lnTo>
                <a:lnTo>
                  <a:pt x="565553" y="0"/>
                </a:lnTo>
                <a:lnTo>
                  <a:pt x="617816" y="2283"/>
                </a:lnTo>
                <a:lnTo>
                  <a:pt x="672867" y="8941"/>
                </a:lnTo>
                <a:lnTo>
                  <a:pt x="730308" y="20608"/>
                </a:lnTo>
                <a:lnTo>
                  <a:pt x="789742" y="37918"/>
                </a:lnTo>
                <a:lnTo>
                  <a:pt x="850770" y="61506"/>
                </a:lnTo>
                <a:lnTo>
                  <a:pt x="912996" y="92004"/>
                </a:lnTo>
                <a:lnTo>
                  <a:pt x="972631" y="126823"/>
                </a:lnTo>
                <a:lnTo>
                  <a:pt x="1026019" y="162661"/>
                </a:lnTo>
                <a:lnTo>
                  <a:pt x="1073549" y="199384"/>
                </a:lnTo>
                <a:lnTo>
                  <a:pt x="1115610" y="236854"/>
                </a:lnTo>
                <a:lnTo>
                  <a:pt x="1152591" y="274937"/>
                </a:lnTo>
                <a:lnTo>
                  <a:pt x="1184881" y="313496"/>
                </a:lnTo>
                <a:lnTo>
                  <a:pt x="1212869" y="352395"/>
                </a:lnTo>
                <a:lnTo>
                  <a:pt x="1236944" y="391500"/>
                </a:lnTo>
                <a:lnTo>
                  <a:pt x="1257496" y="430673"/>
                </a:lnTo>
                <a:lnTo>
                  <a:pt x="1274914" y="469779"/>
                </a:lnTo>
                <a:lnTo>
                  <a:pt x="1289586" y="508682"/>
                </a:lnTo>
                <a:lnTo>
                  <a:pt x="1301901" y="547246"/>
                </a:lnTo>
                <a:lnTo>
                  <a:pt x="1312249" y="585336"/>
                </a:lnTo>
                <a:lnTo>
                  <a:pt x="1321019" y="622815"/>
                </a:lnTo>
                <a:lnTo>
                  <a:pt x="1335380" y="695399"/>
                </a:lnTo>
                <a:lnTo>
                  <a:pt x="1341750" y="730232"/>
                </a:lnTo>
                <a:lnTo>
                  <a:pt x="1348098" y="763911"/>
                </a:lnTo>
                <a:lnTo>
                  <a:pt x="1354264" y="823780"/>
                </a:lnTo>
                <a:lnTo>
                  <a:pt x="1348135" y="872078"/>
                </a:lnTo>
                <a:lnTo>
                  <a:pt x="1331513" y="910199"/>
                </a:lnTo>
                <a:lnTo>
                  <a:pt x="1306202" y="939540"/>
                </a:lnTo>
                <a:lnTo>
                  <a:pt x="1274003" y="961494"/>
                </a:lnTo>
                <a:lnTo>
                  <a:pt x="1236719" y="977457"/>
                </a:lnTo>
                <a:lnTo>
                  <a:pt x="1196151" y="988823"/>
                </a:lnTo>
                <a:lnTo>
                  <a:pt x="1154103" y="996988"/>
                </a:lnTo>
                <a:lnTo>
                  <a:pt x="1112377" y="1003346"/>
                </a:lnTo>
                <a:lnTo>
                  <a:pt x="1090288" y="1003872"/>
                </a:lnTo>
                <a:lnTo>
                  <a:pt x="1061384" y="1000338"/>
                </a:lnTo>
                <a:lnTo>
                  <a:pt x="986107" y="982380"/>
                </a:lnTo>
                <a:lnTo>
                  <a:pt x="941219" y="968603"/>
                </a:lnTo>
                <a:lnTo>
                  <a:pt x="892490" y="952058"/>
                </a:lnTo>
                <a:lnTo>
                  <a:pt x="840662" y="933068"/>
                </a:lnTo>
                <a:lnTo>
                  <a:pt x="786479" y="911956"/>
                </a:lnTo>
                <a:lnTo>
                  <a:pt x="730683" y="889045"/>
                </a:lnTo>
                <a:lnTo>
                  <a:pt x="674018" y="864658"/>
                </a:lnTo>
                <a:lnTo>
                  <a:pt x="617227" y="839118"/>
                </a:lnTo>
                <a:lnTo>
                  <a:pt x="561054" y="812749"/>
                </a:lnTo>
                <a:lnTo>
                  <a:pt x="506240" y="785873"/>
                </a:lnTo>
                <a:lnTo>
                  <a:pt x="453530" y="758814"/>
                </a:lnTo>
                <a:close/>
              </a:path>
            </a:pathLst>
          </a:custGeom>
          <a:solidFill>
            <a:srgbClr val="CC66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848623" y="5399273"/>
            <a:ext cx="459105" cy="173990"/>
          </a:xfrm>
          <a:custGeom>
            <a:avLst/>
            <a:gdLst/>
            <a:ahLst/>
            <a:cxnLst/>
            <a:rect l="l" t="t" r="r" b="b"/>
            <a:pathLst>
              <a:path w="459104" h="173989">
                <a:moveTo>
                  <a:pt x="446498" y="51482"/>
                </a:moveTo>
                <a:lnTo>
                  <a:pt x="382067" y="17795"/>
                </a:lnTo>
                <a:lnTo>
                  <a:pt x="386622" y="11483"/>
                </a:lnTo>
                <a:lnTo>
                  <a:pt x="392412" y="6253"/>
                </a:lnTo>
                <a:lnTo>
                  <a:pt x="399293" y="2345"/>
                </a:lnTo>
                <a:lnTo>
                  <a:pt x="407122" y="0"/>
                </a:lnTo>
                <a:lnTo>
                  <a:pt x="421634" y="331"/>
                </a:lnTo>
                <a:lnTo>
                  <a:pt x="434442" y="6001"/>
                </a:lnTo>
                <a:lnTo>
                  <a:pt x="444193" y="16066"/>
                </a:lnTo>
                <a:lnTo>
                  <a:pt x="449531" y="29582"/>
                </a:lnTo>
                <a:lnTo>
                  <a:pt x="450065" y="37356"/>
                </a:lnTo>
                <a:lnTo>
                  <a:pt x="448959" y="44824"/>
                </a:lnTo>
                <a:lnTo>
                  <a:pt x="446498" y="51482"/>
                </a:lnTo>
                <a:close/>
              </a:path>
              <a:path w="459104" h="173989">
                <a:moveTo>
                  <a:pt x="13414" y="173513"/>
                </a:moveTo>
                <a:lnTo>
                  <a:pt x="0" y="98279"/>
                </a:lnTo>
                <a:lnTo>
                  <a:pt x="321953" y="40792"/>
                </a:lnTo>
                <a:lnTo>
                  <a:pt x="322454" y="40635"/>
                </a:lnTo>
                <a:lnTo>
                  <a:pt x="370167" y="25972"/>
                </a:lnTo>
                <a:lnTo>
                  <a:pt x="382013" y="17720"/>
                </a:lnTo>
                <a:lnTo>
                  <a:pt x="446498" y="51482"/>
                </a:lnTo>
                <a:lnTo>
                  <a:pt x="446380" y="51801"/>
                </a:lnTo>
                <a:lnTo>
                  <a:pt x="442494" y="58103"/>
                </a:lnTo>
                <a:lnTo>
                  <a:pt x="448320" y="62660"/>
                </a:lnTo>
                <a:lnTo>
                  <a:pt x="453158" y="68321"/>
                </a:lnTo>
                <a:lnTo>
                  <a:pt x="456784" y="74965"/>
                </a:lnTo>
                <a:lnTo>
                  <a:pt x="458972" y="82469"/>
                </a:lnTo>
                <a:lnTo>
                  <a:pt x="458628" y="96954"/>
                </a:lnTo>
                <a:lnTo>
                  <a:pt x="429408" y="124841"/>
                </a:lnTo>
                <a:lnTo>
                  <a:pt x="421278" y="125348"/>
                </a:lnTo>
                <a:lnTo>
                  <a:pt x="413505" y="124075"/>
                </a:lnTo>
                <a:lnTo>
                  <a:pt x="399851" y="116936"/>
                </a:lnTo>
                <a:lnTo>
                  <a:pt x="399772" y="117175"/>
                </a:lnTo>
                <a:lnTo>
                  <a:pt x="396498" y="115836"/>
                </a:lnTo>
                <a:lnTo>
                  <a:pt x="385794" y="113518"/>
                </a:lnTo>
                <a:lnTo>
                  <a:pt x="366337" y="112766"/>
                </a:lnTo>
                <a:lnTo>
                  <a:pt x="336806" y="116127"/>
                </a:lnTo>
                <a:lnTo>
                  <a:pt x="333767" y="116681"/>
                </a:lnTo>
                <a:lnTo>
                  <a:pt x="331267" y="117005"/>
                </a:lnTo>
                <a:lnTo>
                  <a:pt x="329104" y="117132"/>
                </a:lnTo>
                <a:lnTo>
                  <a:pt x="13414" y="173513"/>
                </a:lnTo>
                <a:close/>
              </a:path>
              <a:path w="459104" h="173989">
                <a:moveTo>
                  <a:pt x="406294" y="121209"/>
                </a:moveTo>
                <a:lnTo>
                  <a:pt x="399851" y="116936"/>
                </a:lnTo>
                <a:lnTo>
                  <a:pt x="413505" y="124075"/>
                </a:lnTo>
                <a:lnTo>
                  <a:pt x="406294" y="121209"/>
                </a:lnTo>
                <a:close/>
              </a:path>
            </a:pathLst>
          </a:custGeom>
          <a:solidFill>
            <a:srgbClr val="EBD9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494464" y="5352227"/>
            <a:ext cx="697230" cy="416559"/>
          </a:xfrm>
          <a:custGeom>
            <a:avLst/>
            <a:gdLst/>
            <a:ahLst/>
            <a:cxnLst/>
            <a:rect l="l" t="t" r="r" b="b"/>
            <a:pathLst>
              <a:path w="697229" h="416560">
                <a:moveTo>
                  <a:pt x="107159" y="391606"/>
                </a:moveTo>
                <a:lnTo>
                  <a:pt x="70147" y="365809"/>
                </a:lnTo>
                <a:lnTo>
                  <a:pt x="39484" y="332430"/>
                </a:lnTo>
                <a:lnTo>
                  <a:pt x="16605" y="292469"/>
                </a:lnTo>
                <a:lnTo>
                  <a:pt x="2943" y="246926"/>
                </a:lnTo>
                <a:lnTo>
                  <a:pt x="0" y="199460"/>
                </a:lnTo>
                <a:lnTo>
                  <a:pt x="7636" y="154047"/>
                </a:lnTo>
                <a:lnTo>
                  <a:pt x="24853" y="112119"/>
                </a:lnTo>
                <a:lnTo>
                  <a:pt x="50654" y="75109"/>
                </a:lnTo>
                <a:lnTo>
                  <a:pt x="84040" y="44448"/>
                </a:lnTo>
                <a:lnTo>
                  <a:pt x="124013" y="21569"/>
                </a:lnTo>
                <a:lnTo>
                  <a:pt x="169576" y="7903"/>
                </a:lnTo>
                <a:lnTo>
                  <a:pt x="240294" y="0"/>
                </a:lnTo>
                <a:lnTo>
                  <a:pt x="299730" y="1994"/>
                </a:lnTo>
                <a:lnTo>
                  <a:pt x="350084" y="11166"/>
                </a:lnTo>
                <a:lnTo>
                  <a:pt x="393559" y="24794"/>
                </a:lnTo>
                <a:lnTo>
                  <a:pt x="468667" y="54539"/>
                </a:lnTo>
                <a:lnTo>
                  <a:pt x="504703" y="65214"/>
                </a:lnTo>
                <a:lnTo>
                  <a:pt x="542661" y="69463"/>
                </a:lnTo>
                <a:lnTo>
                  <a:pt x="615505" y="70444"/>
                </a:lnTo>
                <a:lnTo>
                  <a:pt x="655503" y="73190"/>
                </a:lnTo>
                <a:lnTo>
                  <a:pt x="687656" y="99948"/>
                </a:lnTo>
                <a:lnTo>
                  <a:pt x="696257" y="148176"/>
                </a:lnTo>
                <a:lnTo>
                  <a:pt x="696652" y="162279"/>
                </a:lnTo>
                <a:lnTo>
                  <a:pt x="691102" y="173101"/>
                </a:lnTo>
                <a:lnTo>
                  <a:pt x="675347" y="184423"/>
                </a:lnTo>
                <a:lnTo>
                  <a:pt x="638768" y="200847"/>
                </a:lnTo>
                <a:lnTo>
                  <a:pt x="570747" y="226974"/>
                </a:lnTo>
                <a:lnTo>
                  <a:pt x="530143" y="246187"/>
                </a:lnTo>
                <a:lnTo>
                  <a:pt x="494047" y="270151"/>
                </a:lnTo>
                <a:lnTo>
                  <a:pt x="460136" y="297077"/>
                </a:lnTo>
                <a:lnTo>
                  <a:pt x="426083" y="325174"/>
                </a:lnTo>
                <a:lnTo>
                  <a:pt x="389563" y="352655"/>
                </a:lnTo>
                <a:lnTo>
                  <a:pt x="348251" y="377729"/>
                </a:lnTo>
                <a:lnTo>
                  <a:pt x="299821" y="398608"/>
                </a:lnTo>
                <a:lnTo>
                  <a:pt x="241949" y="413503"/>
                </a:lnTo>
                <a:lnTo>
                  <a:pt x="194495" y="416453"/>
                </a:lnTo>
                <a:lnTo>
                  <a:pt x="149086" y="408820"/>
                </a:lnTo>
                <a:lnTo>
                  <a:pt x="107159" y="391606"/>
                </a:lnTo>
                <a:close/>
              </a:path>
            </a:pathLst>
          </a:custGeom>
          <a:solidFill>
            <a:srgbClr val="E472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870673" y="4944364"/>
            <a:ext cx="734060" cy="480695"/>
          </a:xfrm>
          <a:custGeom>
            <a:avLst/>
            <a:gdLst/>
            <a:ahLst/>
            <a:cxnLst/>
            <a:rect l="l" t="t" r="r" b="b"/>
            <a:pathLst>
              <a:path w="734059" h="480695">
                <a:moveTo>
                  <a:pt x="80130" y="453869"/>
                </a:moveTo>
                <a:lnTo>
                  <a:pt x="48487" y="436144"/>
                </a:lnTo>
                <a:lnTo>
                  <a:pt x="24121" y="413336"/>
                </a:lnTo>
                <a:lnTo>
                  <a:pt x="8212" y="385126"/>
                </a:lnTo>
                <a:lnTo>
                  <a:pt x="0" y="340438"/>
                </a:lnTo>
                <a:lnTo>
                  <a:pt x="7263" y="300087"/>
                </a:lnTo>
                <a:lnTo>
                  <a:pt x="27053" y="265051"/>
                </a:lnTo>
                <a:lnTo>
                  <a:pt x="56417" y="236311"/>
                </a:lnTo>
                <a:lnTo>
                  <a:pt x="92406" y="214847"/>
                </a:lnTo>
                <a:lnTo>
                  <a:pt x="132067" y="201636"/>
                </a:lnTo>
                <a:lnTo>
                  <a:pt x="172451" y="197660"/>
                </a:lnTo>
                <a:lnTo>
                  <a:pt x="210607" y="203897"/>
                </a:lnTo>
                <a:lnTo>
                  <a:pt x="267367" y="220745"/>
                </a:lnTo>
                <a:lnTo>
                  <a:pt x="318414" y="231166"/>
                </a:lnTo>
                <a:lnTo>
                  <a:pt x="357997" y="231005"/>
                </a:lnTo>
                <a:lnTo>
                  <a:pt x="380364" y="216108"/>
                </a:lnTo>
                <a:lnTo>
                  <a:pt x="379765" y="182321"/>
                </a:lnTo>
                <a:lnTo>
                  <a:pt x="366661" y="136883"/>
                </a:lnTo>
                <a:lnTo>
                  <a:pt x="359184" y="92554"/>
                </a:lnTo>
                <a:lnTo>
                  <a:pt x="363130" y="53392"/>
                </a:lnTo>
                <a:lnTo>
                  <a:pt x="428475" y="6807"/>
                </a:lnTo>
                <a:lnTo>
                  <a:pt x="509589" y="313"/>
                </a:lnTo>
                <a:lnTo>
                  <a:pt x="594409" y="0"/>
                </a:lnTo>
                <a:lnTo>
                  <a:pt x="661223" y="2373"/>
                </a:lnTo>
                <a:lnTo>
                  <a:pt x="688319" y="3940"/>
                </a:lnTo>
                <a:lnTo>
                  <a:pt x="720378" y="7140"/>
                </a:lnTo>
                <a:lnTo>
                  <a:pt x="733814" y="11861"/>
                </a:lnTo>
                <a:lnTo>
                  <a:pt x="731710" y="18091"/>
                </a:lnTo>
                <a:lnTo>
                  <a:pt x="717147" y="25813"/>
                </a:lnTo>
                <a:lnTo>
                  <a:pt x="693207" y="35010"/>
                </a:lnTo>
                <a:lnTo>
                  <a:pt x="662971" y="45668"/>
                </a:lnTo>
                <a:lnTo>
                  <a:pt x="629518" y="57769"/>
                </a:lnTo>
                <a:lnTo>
                  <a:pt x="565289" y="86237"/>
                </a:lnTo>
                <a:lnTo>
                  <a:pt x="525167" y="120288"/>
                </a:lnTo>
                <a:lnTo>
                  <a:pt x="521849" y="139366"/>
                </a:lnTo>
                <a:lnTo>
                  <a:pt x="531917" y="180080"/>
                </a:lnTo>
                <a:lnTo>
                  <a:pt x="544947" y="223286"/>
                </a:lnTo>
                <a:lnTo>
                  <a:pt x="557584" y="267249"/>
                </a:lnTo>
                <a:lnTo>
                  <a:pt x="566474" y="310230"/>
                </a:lnTo>
                <a:lnTo>
                  <a:pt x="568261" y="350494"/>
                </a:lnTo>
                <a:lnTo>
                  <a:pt x="559590" y="386304"/>
                </a:lnTo>
                <a:lnTo>
                  <a:pt x="497459" y="437616"/>
                </a:lnTo>
                <a:lnTo>
                  <a:pt x="453481" y="451200"/>
                </a:lnTo>
                <a:lnTo>
                  <a:pt x="406149" y="462588"/>
                </a:lnTo>
                <a:lnTo>
                  <a:pt x="356644" y="471458"/>
                </a:lnTo>
                <a:lnTo>
                  <a:pt x="306148" y="477491"/>
                </a:lnTo>
                <a:lnTo>
                  <a:pt x="255841" y="480366"/>
                </a:lnTo>
                <a:lnTo>
                  <a:pt x="206904" y="479762"/>
                </a:lnTo>
                <a:lnTo>
                  <a:pt x="160519" y="475358"/>
                </a:lnTo>
                <a:lnTo>
                  <a:pt x="117868" y="466834"/>
                </a:lnTo>
                <a:lnTo>
                  <a:pt x="80130" y="453869"/>
                </a:lnTo>
                <a:close/>
              </a:path>
            </a:pathLst>
          </a:custGeom>
          <a:solidFill>
            <a:srgbClr val="E472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434260" y="5609473"/>
            <a:ext cx="346710" cy="291465"/>
          </a:xfrm>
          <a:custGeom>
            <a:avLst/>
            <a:gdLst/>
            <a:ahLst/>
            <a:cxnLst/>
            <a:rect l="l" t="t" r="r" b="b"/>
            <a:pathLst>
              <a:path w="346709" h="291464">
                <a:moveTo>
                  <a:pt x="300462" y="238608"/>
                </a:moveTo>
                <a:lnTo>
                  <a:pt x="330526" y="204976"/>
                </a:lnTo>
                <a:lnTo>
                  <a:pt x="346278" y="174996"/>
                </a:lnTo>
                <a:lnTo>
                  <a:pt x="343539" y="155671"/>
                </a:lnTo>
                <a:lnTo>
                  <a:pt x="318628" y="120157"/>
                </a:lnTo>
                <a:lnTo>
                  <a:pt x="311416" y="82079"/>
                </a:lnTo>
                <a:lnTo>
                  <a:pt x="310779" y="46272"/>
                </a:lnTo>
                <a:lnTo>
                  <a:pt x="305595" y="17572"/>
                </a:lnTo>
                <a:lnTo>
                  <a:pt x="284740" y="812"/>
                </a:lnTo>
                <a:lnTo>
                  <a:pt x="245342" y="0"/>
                </a:lnTo>
                <a:lnTo>
                  <a:pt x="188316" y="10503"/>
                </a:lnTo>
                <a:lnTo>
                  <a:pt x="124467" y="28756"/>
                </a:lnTo>
                <a:lnTo>
                  <a:pt x="64596" y="51192"/>
                </a:lnTo>
                <a:lnTo>
                  <a:pt x="19506" y="74245"/>
                </a:lnTo>
                <a:lnTo>
                  <a:pt x="0" y="94349"/>
                </a:lnTo>
                <a:lnTo>
                  <a:pt x="3558" y="119894"/>
                </a:lnTo>
                <a:lnTo>
                  <a:pt x="19234" y="157187"/>
                </a:lnTo>
                <a:lnTo>
                  <a:pt x="45182" y="199603"/>
                </a:lnTo>
                <a:lnTo>
                  <a:pt x="79555" y="240521"/>
                </a:lnTo>
                <a:lnTo>
                  <a:pt x="120506" y="273316"/>
                </a:lnTo>
                <a:lnTo>
                  <a:pt x="166187" y="291367"/>
                </a:lnTo>
                <a:lnTo>
                  <a:pt x="214114" y="288808"/>
                </a:lnTo>
                <a:lnTo>
                  <a:pt x="260265" y="268887"/>
                </a:lnTo>
                <a:lnTo>
                  <a:pt x="300462" y="238608"/>
                </a:lnTo>
                <a:close/>
              </a:path>
            </a:pathLst>
          </a:custGeom>
          <a:solidFill>
            <a:srgbClr val="C8E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197722" y="5516010"/>
            <a:ext cx="274955" cy="311785"/>
          </a:xfrm>
          <a:custGeom>
            <a:avLst/>
            <a:gdLst/>
            <a:ahLst/>
            <a:cxnLst/>
            <a:rect l="l" t="t" r="r" b="b"/>
            <a:pathLst>
              <a:path w="274954" h="311785">
                <a:moveTo>
                  <a:pt x="261458" y="271908"/>
                </a:moveTo>
                <a:lnTo>
                  <a:pt x="274436" y="226151"/>
                </a:lnTo>
                <a:lnTo>
                  <a:pt x="233206" y="188427"/>
                </a:lnTo>
                <a:lnTo>
                  <a:pt x="178557" y="162808"/>
                </a:lnTo>
                <a:lnTo>
                  <a:pt x="151277" y="153363"/>
                </a:lnTo>
                <a:lnTo>
                  <a:pt x="150367" y="124724"/>
                </a:lnTo>
                <a:lnTo>
                  <a:pt x="144975" y="64213"/>
                </a:lnTo>
                <a:lnTo>
                  <a:pt x="131103" y="9935"/>
                </a:lnTo>
                <a:lnTo>
                  <a:pt x="104756" y="0"/>
                </a:lnTo>
                <a:lnTo>
                  <a:pt x="79939" y="30623"/>
                </a:lnTo>
                <a:lnTo>
                  <a:pt x="53238" y="82107"/>
                </a:lnTo>
                <a:lnTo>
                  <a:pt x="28471" y="143734"/>
                </a:lnTo>
                <a:lnTo>
                  <a:pt x="9453" y="204785"/>
                </a:lnTo>
                <a:lnTo>
                  <a:pt x="0" y="254539"/>
                </a:lnTo>
                <a:lnTo>
                  <a:pt x="3926" y="282280"/>
                </a:lnTo>
                <a:lnTo>
                  <a:pt x="26278" y="295139"/>
                </a:lnTo>
                <a:lnTo>
                  <a:pt x="65341" y="305636"/>
                </a:lnTo>
                <a:lnTo>
                  <a:pt x="114754" y="311167"/>
                </a:lnTo>
                <a:lnTo>
                  <a:pt x="168153" y="309127"/>
                </a:lnTo>
                <a:lnTo>
                  <a:pt x="219175" y="296908"/>
                </a:lnTo>
                <a:lnTo>
                  <a:pt x="261458" y="271908"/>
                </a:lnTo>
                <a:close/>
              </a:path>
            </a:pathLst>
          </a:custGeom>
          <a:solidFill>
            <a:srgbClr val="C8E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460717" y="5877816"/>
            <a:ext cx="354330" cy="303530"/>
          </a:xfrm>
          <a:custGeom>
            <a:avLst/>
            <a:gdLst/>
            <a:ahLst/>
            <a:cxnLst/>
            <a:rect l="l" t="t" r="r" b="b"/>
            <a:pathLst>
              <a:path w="354329" h="303529">
                <a:moveTo>
                  <a:pt x="293306" y="289367"/>
                </a:moveTo>
                <a:lnTo>
                  <a:pt x="302115" y="261564"/>
                </a:lnTo>
                <a:lnTo>
                  <a:pt x="307323" y="226132"/>
                </a:lnTo>
                <a:lnTo>
                  <a:pt x="319343" y="189281"/>
                </a:lnTo>
                <a:lnTo>
                  <a:pt x="348590" y="157223"/>
                </a:lnTo>
                <a:lnTo>
                  <a:pt x="353766" y="138425"/>
                </a:lnTo>
                <a:lnTo>
                  <a:pt x="341975" y="106687"/>
                </a:lnTo>
                <a:lnTo>
                  <a:pt x="316461" y="69491"/>
                </a:lnTo>
                <a:lnTo>
                  <a:pt x="280466" y="34321"/>
                </a:lnTo>
                <a:lnTo>
                  <a:pt x="237235" y="8663"/>
                </a:lnTo>
                <a:lnTo>
                  <a:pt x="190012" y="0"/>
                </a:lnTo>
                <a:lnTo>
                  <a:pt x="142399" y="12046"/>
                </a:lnTo>
                <a:lnTo>
                  <a:pt x="97595" y="39327"/>
                </a:lnTo>
                <a:lnTo>
                  <a:pt x="58276" y="75508"/>
                </a:lnTo>
                <a:lnTo>
                  <a:pt x="27120" y="114255"/>
                </a:lnTo>
                <a:lnTo>
                  <a:pt x="6802" y="149234"/>
                </a:lnTo>
                <a:lnTo>
                  <a:pt x="0" y="174110"/>
                </a:lnTo>
                <a:lnTo>
                  <a:pt x="16777" y="196550"/>
                </a:lnTo>
                <a:lnTo>
                  <a:pt x="58549" y="225183"/>
                </a:lnTo>
                <a:lnTo>
                  <a:pt x="115061" y="255095"/>
                </a:lnTo>
                <a:lnTo>
                  <a:pt x="176057" y="281368"/>
                </a:lnTo>
                <a:lnTo>
                  <a:pt x="231281" y="299085"/>
                </a:lnTo>
                <a:lnTo>
                  <a:pt x="270480" y="303329"/>
                </a:lnTo>
                <a:lnTo>
                  <a:pt x="293306" y="289367"/>
                </a:lnTo>
                <a:close/>
              </a:path>
            </a:pathLst>
          </a:custGeom>
          <a:solidFill>
            <a:srgbClr val="C8E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141679" y="5678060"/>
            <a:ext cx="1158240" cy="429259"/>
          </a:xfrm>
          <a:custGeom>
            <a:avLst/>
            <a:gdLst/>
            <a:ahLst/>
            <a:cxnLst/>
            <a:rect l="l" t="t" r="r" b="b"/>
            <a:pathLst>
              <a:path w="1158240" h="429260">
                <a:moveTo>
                  <a:pt x="1060452" y="190652"/>
                </a:moveTo>
                <a:lnTo>
                  <a:pt x="1092780" y="165987"/>
                </a:lnTo>
                <a:lnTo>
                  <a:pt x="1122272" y="141008"/>
                </a:lnTo>
                <a:lnTo>
                  <a:pt x="1148720" y="115855"/>
                </a:lnTo>
                <a:lnTo>
                  <a:pt x="1157956" y="90918"/>
                </a:lnTo>
                <a:lnTo>
                  <a:pt x="1142182" y="69163"/>
                </a:lnTo>
                <a:lnTo>
                  <a:pt x="1107413" y="57995"/>
                </a:lnTo>
                <a:lnTo>
                  <a:pt x="1059668" y="64799"/>
                </a:lnTo>
                <a:lnTo>
                  <a:pt x="1012316" y="79302"/>
                </a:lnTo>
                <a:lnTo>
                  <a:pt x="964729" y="90008"/>
                </a:lnTo>
                <a:lnTo>
                  <a:pt x="916955" y="97239"/>
                </a:lnTo>
                <a:lnTo>
                  <a:pt x="869037" y="101317"/>
                </a:lnTo>
                <a:lnTo>
                  <a:pt x="821022" y="102563"/>
                </a:lnTo>
                <a:lnTo>
                  <a:pt x="772956" y="101300"/>
                </a:lnTo>
                <a:lnTo>
                  <a:pt x="724883" y="97848"/>
                </a:lnTo>
                <a:lnTo>
                  <a:pt x="676851" y="92531"/>
                </a:lnTo>
                <a:lnTo>
                  <a:pt x="628903" y="85669"/>
                </a:lnTo>
                <a:lnTo>
                  <a:pt x="581087" y="77585"/>
                </a:lnTo>
                <a:lnTo>
                  <a:pt x="533448" y="68600"/>
                </a:lnTo>
                <a:lnTo>
                  <a:pt x="486031" y="59036"/>
                </a:lnTo>
                <a:lnTo>
                  <a:pt x="392047" y="39458"/>
                </a:lnTo>
                <a:lnTo>
                  <a:pt x="345571" y="30088"/>
                </a:lnTo>
                <a:lnTo>
                  <a:pt x="299500" y="21426"/>
                </a:lnTo>
                <a:lnTo>
                  <a:pt x="253880" y="13794"/>
                </a:lnTo>
                <a:lnTo>
                  <a:pt x="208756" y="7513"/>
                </a:lnTo>
                <a:lnTo>
                  <a:pt x="164174" y="2906"/>
                </a:lnTo>
                <a:lnTo>
                  <a:pt x="120180" y="294"/>
                </a:lnTo>
                <a:lnTo>
                  <a:pt x="76819" y="0"/>
                </a:lnTo>
                <a:lnTo>
                  <a:pt x="34137" y="2343"/>
                </a:lnTo>
                <a:lnTo>
                  <a:pt x="11552" y="9002"/>
                </a:lnTo>
                <a:lnTo>
                  <a:pt x="9883" y="22372"/>
                </a:lnTo>
                <a:lnTo>
                  <a:pt x="22623" y="41946"/>
                </a:lnTo>
                <a:lnTo>
                  <a:pt x="43268" y="67215"/>
                </a:lnTo>
                <a:lnTo>
                  <a:pt x="65311" y="97670"/>
                </a:lnTo>
                <a:lnTo>
                  <a:pt x="82247" y="132802"/>
                </a:lnTo>
                <a:lnTo>
                  <a:pt x="87570" y="172103"/>
                </a:lnTo>
                <a:lnTo>
                  <a:pt x="76414" y="216170"/>
                </a:lnTo>
                <a:lnTo>
                  <a:pt x="54311" y="252974"/>
                </a:lnTo>
                <a:lnTo>
                  <a:pt x="29029" y="283669"/>
                </a:lnTo>
                <a:lnTo>
                  <a:pt x="8336" y="309408"/>
                </a:lnTo>
                <a:lnTo>
                  <a:pt x="11788" y="350639"/>
                </a:lnTo>
                <a:lnTo>
                  <a:pt x="52032" y="371683"/>
                </a:lnTo>
                <a:lnTo>
                  <a:pt x="94215" y="389206"/>
                </a:lnTo>
                <a:lnTo>
                  <a:pt x="138131" y="403346"/>
                </a:lnTo>
                <a:lnTo>
                  <a:pt x="183571" y="414243"/>
                </a:lnTo>
                <a:lnTo>
                  <a:pt x="230329" y="422036"/>
                </a:lnTo>
                <a:lnTo>
                  <a:pt x="278196" y="426865"/>
                </a:lnTo>
                <a:lnTo>
                  <a:pt x="326964" y="428869"/>
                </a:lnTo>
                <a:lnTo>
                  <a:pt x="376426" y="428189"/>
                </a:lnTo>
                <a:lnTo>
                  <a:pt x="426375" y="424963"/>
                </a:lnTo>
                <a:lnTo>
                  <a:pt x="476603" y="419331"/>
                </a:lnTo>
                <a:lnTo>
                  <a:pt x="526901" y="411432"/>
                </a:lnTo>
                <a:lnTo>
                  <a:pt x="577064" y="401407"/>
                </a:lnTo>
                <a:lnTo>
                  <a:pt x="626882" y="389394"/>
                </a:lnTo>
                <a:lnTo>
                  <a:pt x="676148" y="375533"/>
                </a:lnTo>
                <a:lnTo>
                  <a:pt x="724655" y="359964"/>
                </a:lnTo>
                <a:lnTo>
                  <a:pt x="772194" y="342826"/>
                </a:lnTo>
                <a:lnTo>
                  <a:pt x="818559" y="324259"/>
                </a:lnTo>
                <a:lnTo>
                  <a:pt x="863542" y="304402"/>
                </a:lnTo>
                <a:lnTo>
                  <a:pt x="906934" y="283394"/>
                </a:lnTo>
                <a:lnTo>
                  <a:pt x="948529" y="261376"/>
                </a:lnTo>
                <a:lnTo>
                  <a:pt x="988119" y="238487"/>
                </a:lnTo>
                <a:lnTo>
                  <a:pt x="1025496" y="214866"/>
                </a:lnTo>
                <a:lnTo>
                  <a:pt x="1060452" y="190652"/>
                </a:lnTo>
                <a:close/>
              </a:path>
            </a:pathLst>
          </a:custGeom>
          <a:solidFill>
            <a:srgbClr val="A8CC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976262" y="5680396"/>
            <a:ext cx="354330" cy="348615"/>
          </a:xfrm>
          <a:custGeom>
            <a:avLst/>
            <a:gdLst/>
            <a:ahLst/>
            <a:cxnLst/>
            <a:rect l="l" t="t" r="r" b="b"/>
            <a:pathLst>
              <a:path w="354329" h="348614">
                <a:moveTo>
                  <a:pt x="237475" y="322113"/>
                </a:moveTo>
                <a:lnTo>
                  <a:pt x="276703" y="291565"/>
                </a:lnTo>
                <a:lnTo>
                  <a:pt x="313497" y="252813"/>
                </a:lnTo>
                <a:lnTo>
                  <a:pt x="341481" y="208433"/>
                </a:lnTo>
                <a:lnTo>
                  <a:pt x="354281" y="161002"/>
                </a:lnTo>
                <a:lnTo>
                  <a:pt x="343962" y="107548"/>
                </a:lnTo>
                <a:lnTo>
                  <a:pt x="312679" y="63442"/>
                </a:lnTo>
                <a:lnTo>
                  <a:pt x="271084" y="29963"/>
                </a:lnTo>
                <a:lnTo>
                  <a:pt x="229829" y="8389"/>
                </a:lnTo>
                <a:lnTo>
                  <a:pt x="199565" y="0"/>
                </a:lnTo>
                <a:lnTo>
                  <a:pt x="166093" y="4412"/>
                </a:lnTo>
                <a:lnTo>
                  <a:pt x="116652" y="18943"/>
                </a:lnTo>
                <a:lnTo>
                  <a:pt x="63989" y="41457"/>
                </a:lnTo>
                <a:lnTo>
                  <a:pt x="20855" y="69815"/>
                </a:lnTo>
                <a:lnTo>
                  <a:pt x="0" y="101880"/>
                </a:lnTo>
                <a:lnTo>
                  <a:pt x="5074" y="132849"/>
                </a:lnTo>
                <a:lnTo>
                  <a:pt x="24935" y="174549"/>
                </a:lnTo>
                <a:lnTo>
                  <a:pt x="54759" y="221389"/>
                </a:lnTo>
                <a:lnTo>
                  <a:pt x="89723" y="267775"/>
                </a:lnTo>
                <a:lnTo>
                  <a:pt x="125002" y="308116"/>
                </a:lnTo>
                <a:lnTo>
                  <a:pt x="155774" y="336820"/>
                </a:lnTo>
                <a:lnTo>
                  <a:pt x="177216" y="348295"/>
                </a:lnTo>
                <a:lnTo>
                  <a:pt x="202188" y="341882"/>
                </a:lnTo>
                <a:lnTo>
                  <a:pt x="237475" y="322113"/>
                </a:lnTo>
                <a:close/>
              </a:path>
            </a:pathLst>
          </a:custGeom>
          <a:solidFill>
            <a:srgbClr val="C8E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117542" y="5750526"/>
            <a:ext cx="114225" cy="114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459743" y="5849822"/>
            <a:ext cx="270510" cy="158115"/>
          </a:xfrm>
          <a:custGeom>
            <a:avLst/>
            <a:gdLst/>
            <a:ahLst/>
            <a:cxnLst/>
            <a:rect l="l" t="t" r="r" b="b"/>
            <a:pathLst>
              <a:path w="270509" h="158114">
                <a:moveTo>
                  <a:pt x="257516" y="118536"/>
                </a:moveTo>
                <a:lnTo>
                  <a:pt x="270486" y="72803"/>
                </a:lnTo>
                <a:lnTo>
                  <a:pt x="229253" y="35080"/>
                </a:lnTo>
                <a:lnTo>
                  <a:pt x="174604" y="9450"/>
                </a:lnTo>
                <a:lnTo>
                  <a:pt x="147324" y="0"/>
                </a:lnTo>
                <a:lnTo>
                  <a:pt x="120965" y="16442"/>
                </a:lnTo>
                <a:lnTo>
                  <a:pt x="64756" y="54592"/>
                </a:lnTo>
                <a:lnTo>
                  <a:pt x="13000" y="97680"/>
                </a:lnTo>
                <a:lnTo>
                  <a:pt x="0" y="128940"/>
                </a:lnTo>
                <a:lnTo>
                  <a:pt x="22341" y="141788"/>
                </a:lnTo>
                <a:lnTo>
                  <a:pt x="61395" y="152280"/>
                </a:lnTo>
                <a:lnTo>
                  <a:pt x="110802" y="157809"/>
                </a:lnTo>
                <a:lnTo>
                  <a:pt x="164198" y="155766"/>
                </a:lnTo>
                <a:lnTo>
                  <a:pt x="215223" y="143544"/>
                </a:lnTo>
                <a:lnTo>
                  <a:pt x="257516" y="118536"/>
                </a:lnTo>
                <a:close/>
              </a:path>
            </a:pathLst>
          </a:custGeom>
          <a:solidFill>
            <a:srgbClr val="C8E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153708" y="1516315"/>
            <a:ext cx="8055609" cy="5093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0" i="1">
                <a:latin typeface="Arial"/>
                <a:cs typeface="Arial"/>
              </a:rPr>
              <a:t>Seeing </a:t>
            </a:r>
            <a:r>
              <a:rPr dirty="0" sz="2650" spc="130" i="1">
                <a:latin typeface="Arial"/>
                <a:cs typeface="Arial"/>
              </a:rPr>
              <a:t>their </a:t>
            </a:r>
            <a:r>
              <a:rPr dirty="0" sz="2650" spc="120" i="1">
                <a:latin typeface="Arial"/>
                <a:cs typeface="Arial"/>
              </a:rPr>
              <a:t>doctor </a:t>
            </a:r>
            <a:r>
              <a:rPr dirty="0" sz="2650" spc="409" i="1">
                <a:latin typeface="Arial"/>
                <a:cs typeface="Arial"/>
              </a:rPr>
              <a:t>1-2 </a:t>
            </a:r>
            <a:r>
              <a:rPr dirty="0" sz="2650" spc="35" i="1">
                <a:latin typeface="Arial"/>
                <a:cs typeface="Arial"/>
              </a:rPr>
              <a:t>times </a:t>
            </a:r>
            <a:r>
              <a:rPr dirty="0" sz="2650" spc="-155" i="1">
                <a:latin typeface="Arial"/>
                <a:cs typeface="Arial"/>
              </a:rPr>
              <a:t>a</a:t>
            </a:r>
            <a:r>
              <a:rPr dirty="0" sz="2650" spc="-345" i="1">
                <a:latin typeface="Arial"/>
                <a:cs typeface="Arial"/>
              </a:rPr>
              <a:t> </a:t>
            </a:r>
            <a:r>
              <a:rPr dirty="0" sz="2650" spc="20" i="1">
                <a:latin typeface="Arial"/>
                <a:cs typeface="Arial"/>
              </a:rPr>
              <a:t>year.</a:t>
            </a:r>
            <a:endParaRPr sz="2650">
              <a:latin typeface="Arial"/>
              <a:cs typeface="Arial"/>
            </a:endParaRPr>
          </a:p>
          <a:p>
            <a:pPr marL="193040" marR="3940810">
              <a:lnSpc>
                <a:spcPts val="2630"/>
              </a:lnSpc>
              <a:spcBef>
                <a:spcPts val="2650"/>
              </a:spcBef>
            </a:pPr>
            <a:r>
              <a:rPr dirty="0" sz="2250" spc="80" i="1">
                <a:latin typeface="Arial"/>
                <a:cs typeface="Arial"/>
              </a:rPr>
              <a:t>Ideally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114" i="1">
                <a:latin typeface="Arial"/>
                <a:cs typeface="Arial"/>
              </a:rPr>
              <a:t>doctor </a:t>
            </a:r>
            <a:r>
              <a:rPr dirty="0" sz="2250" spc="60" i="1">
                <a:latin typeface="Arial"/>
                <a:cs typeface="Arial"/>
              </a:rPr>
              <a:t>experienced  </a:t>
            </a:r>
            <a:r>
              <a:rPr dirty="0" sz="2250" spc="110" i="1">
                <a:latin typeface="Arial"/>
                <a:cs typeface="Arial"/>
              </a:rPr>
              <a:t>in </a:t>
            </a:r>
            <a:r>
              <a:rPr dirty="0" sz="2250" spc="90" i="1">
                <a:latin typeface="Arial"/>
                <a:cs typeface="Arial"/>
              </a:rPr>
              <a:t>managing </a:t>
            </a:r>
            <a:r>
              <a:rPr dirty="0" sz="2250" spc="85" i="1">
                <a:latin typeface="Arial"/>
                <a:cs typeface="Arial"/>
              </a:rPr>
              <a:t>hepatitis</a:t>
            </a:r>
            <a:r>
              <a:rPr dirty="0" sz="2250" spc="605" i="1">
                <a:latin typeface="Arial"/>
                <a:cs typeface="Arial"/>
              </a:rPr>
              <a:t> </a:t>
            </a:r>
            <a:r>
              <a:rPr dirty="0" sz="2250" spc="110" i="1">
                <a:latin typeface="Arial"/>
                <a:cs typeface="Arial"/>
              </a:rPr>
              <a:t>B</a:t>
            </a:r>
            <a:endParaRPr sz="2250">
              <a:latin typeface="Arial"/>
              <a:cs typeface="Arial"/>
            </a:endParaRPr>
          </a:p>
          <a:p>
            <a:pPr marL="193040">
              <a:lnSpc>
                <a:spcPts val="2505"/>
              </a:lnSpc>
            </a:pPr>
            <a:r>
              <a:rPr dirty="0" sz="2250" spc="5" i="1">
                <a:latin typeface="Arial"/>
                <a:cs typeface="Arial"/>
              </a:rPr>
              <a:t>They </a:t>
            </a:r>
            <a:r>
              <a:rPr dirty="0" sz="2250" spc="160" i="1">
                <a:latin typeface="Arial"/>
                <a:cs typeface="Arial"/>
              </a:rPr>
              <a:t>will </a:t>
            </a:r>
            <a:r>
              <a:rPr dirty="0" sz="2250" spc="130" i="1">
                <a:latin typeface="Arial"/>
                <a:cs typeface="Arial"/>
              </a:rPr>
              <a:t>perform </a:t>
            </a:r>
            <a:r>
              <a:rPr dirty="0" sz="2250" spc="110" i="1">
                <a:latin typeface="Arial"/>
                <a:cs typeface="Arial"/>
              </a:rPr>
              <a:t>additional</a:t>
            </a:r>
            <a:r>
              <a:rPr dirty="0" sz="2250" spc="185" i="1">
                <a:latin typeface="Arial"/>
                <a:cs typeface="Arial"/>
              </a:rPr>
              <a:t> </a:t>
            </a:r>
            <a:r>
              <a:rPr dirty="0" sz="2250" spc="-10" i="1">
                <a:latin typeface="Arial"/>
                <a:cs typeface="Arial"/>
              </a:rPr>
              <a:t>tests</a:t>
            </a:r>
            <a:endParaRPr sz="2250">
              <a:latin typeface="Arial"/>
              <a:cs typeface="Arial"/>
            </a:endParaRPr>
          </a:p>
          <a:p>
            <a:pPr marL="193040">
              <a:lnSpc>
                <a:spcPts val="2665"/>
              </a:lnSpc>
            </a:pPr>
            <a:r>
              <a:rPr dirty="0" sz="2250" spc="40" i="1">
                <a:latin typeface="Arial"/>
                <a:cs typeface="Arial"/>
              </a:rPr>
              <a:t>and, </a:t>
            </a:r>
            <a:r>
              <a:rPr dirty="0" sz="2250" spc="150" i="1">
                <a:latin typeface="Arial"/>
                <a:cs typeface="Arial"/>
              </a:rPr>
              <a:t>if </a:t>
            </a:r>
            <a:r>
              <a:rPr dirty="0" sz="2250" i="1">
                <a:latin typeface="Arial"/>
                <a:cs typeface="Arial"/>
              </a:rPr>
              <a:t>needed, </a:t>
            </a:r>
            <a:r>
              <a:rPr dirty="0" sz="2250" spc="75" i="1">
                <a:latin typeface="Arial"/>
                <a:cs typeface="Arial"/>
              </a:rPr>
              <a:t>recommend</a:t>
            </a:r>
            <a:r>
              <a:rPr dirty="0" sz="2250" spc="290" i="1">
                <a:latin typeface="Arial"/>
                <a:cs typeface="Arial"/>
              </a:rPr>
              <a:t> </a:t>
            </a:r>
            <a:r>
              <a:rPr dirty="0" sz="2250" spc="110" i="1">
                <a:latin typeface="Arial"/>
                <a:cs typeface="Arial"/>
              </a:rPr>
              <a:t>treatment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50">
              <a:latin typeface="Arial"/>
              <a:cs typeface="Arial"/>
            </a:endParaRPr>
          </a:p>
          <a:p>
            <a:pPr marL="2550795">
              <a:lnSpc>
                <a:spcPct val="100000"/>
              </a:lnSpc>
            </a:pPr>
            <a:r>
              <a:rPr dirty="0" sz="2650" spc="50" i="1">
                <a:latin typeface="Arial"/>
                <a:cs typeface="Arial"/>
              </a:rPr>
              <a:t>Leading </a:t>
            </a:r>
            <a:r>
              <a:rPr dirty="0" sz="2650" spc="-155" i="1">
                <a:latin typeface="Arial"/>
                <a:cs typeface="Arial"/>
              </a:rPr>
              <a:t>a </a:t>
            </a:r>
            <a:r>
              <a:rPr dirty="0" sz="2650" spc="100" i="1">
                <a:latin typeface="Arial"/>
                <a:cs typeface="Arial"/>
              </a:rPr>
              <a:t>healthy</a:t>
            </a:r>
            <a:r>
              <a:rPr dirty="0" sz="2650" spc="-330" i="1">
                <a:latin typeface="Arial"/>
                <a:cs typeface="Arial"/>
              </a:rPr>
              <a:t> </a:t>
            </a:r>
            <a:r>
              <a:rPr dirty="0" sz="2650" spc="70" i="1">
                <a:latin typeface="Arial"/>
                <a:cs typeface="Arial"/>
              </a:rPr>
              <a:t>lifestyle.</a:t>
            </a:r>
            <a:endParaRPr sz="2650">
              <a:latin typeface="Arial"/>
              <a:cs typeface="Arial"/>
            </a:endParaRPr>
          </a:p>
          <a:p>
            <a:pPr marL="3098800" marR="1532890">
              <a:lnSpc>
                <a:spcPts val="2630"/>
              </a:lnSpc>
              <a:spcBef>
                <a:spcPts val="1410"/>
              </a:spcBef>
            </a:pPr>
            <a:r>
              <a:rPr dirty="0" sz="2250" spc="85" i="1">
                <a:latin typeface="Arial"/>
                <a:cs typeface="Arial"/>
              </a:rPr>
              <a:t>Eating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120" i="1">
                <a:latin typeface="Arial"/>
                <a:cs typeface="Arial"/>
              </a:rPr>
              <a:t>nutritious </a:t>
            </a:r>
            <a:r>
              <a:rPr dirty="0" sz="2250" spc="70" i="1">
                <a:latin typeface="Arial"/>
                <a:cs typeface="Arial"/>
              </a:rPr>
              <a:t>diet  </a:t>
            </a:r>
            <a:r>
              <a:rPr dirty="0" sz="2250" spc="90" i="1">
                <a:latin typeface="Arial"/>
                <a:cs typeface="Arial"/>
              </a:rPr>
              <a:t>Staying physically</a:t>
            </a:r>
            <a:r>
              <a:rPr dirty="0" sz="2250" spc="430" i="1">
                <a:latin typeface="Arial"/>
                <a:cs typeface="Arial"/>
              </a:rPr>
              <a:t> </a:t>
            </a:r>
            <a:r>
              <a:rPr dirty="0" sz="2250" spc="55" i="1">
                <a:latin typeface="Arial"/>
                <a:cs typeface="Arial"/>
              </a:rPr>
              <a:t>active</a:t>
            </a:r>
            <a:endParaRPr sz="2250">
              <a:latin typeface="Arial"/>
              <a:cs typeface="Arial"/>
            </a:endParaRPr>
          </a:p>
          <a:p>
            <a:pPr marL="3098800">
              <a:lnSpc>
                <a:spcPts val="2545"/>
              </a:lnSpc>
            </a:pPr>
            <a:r>
              <a:rPr dirty="0" sz="2250" spc="120" i="1">
                <a:latin typeface="Arial"/>
                <a:cs typeface="Arial"/>
              </a:rPr>
              <a:t>Avoiding </a:t>
            </a:r>
            <a:r>
              <a:rPr dirty="0" sz="2250" spc="100" i="1">
                <a:latin typeface="Arial"/>
                <a:cs typeface="Arial"/>
              </a:rPr>
              <a:t>alcohol </a:t>
            </a:r>
            <a:r>
              <a:rPr dirty="0" sz="2250" spc="45" i="1">
                <a:latin typeface="Arial"/>
                <a:cs typeface="Arial"/>
              </a:rPr>
              <a:t>and</a:t>
            </a:r>
            <a:r>
              <a:rPr dirty="0" sz="2250" spc="595" i="1">
                <a:latin typeface="Arial"/>
                <a:cs typeface="Arial"/>
              </a:rPr>
              <a:t> </a:t>
            </a:r>
            <a:r>
              <a:rPr dirty="0" sz="2250" spc="55" i="1">
                <a:latin typeface="Arial"/>
                <a:cs typeface="Arial"/>
              </a:rPr>
              <a:t>cigarettes</a:t>
            </a:r>
            <a:endParaRPr sz="2250">
              <a:latin typeface="Arial"/>
              <a:cs typeface="Arial"/>
            </a:endParaRPr>
          </a:p>
          <a:p>
            <a:pPr marL="3032125">
              <a:lnSpc>
                <a:spcPct val="100000"/>
              </a:lnSpc>
              <a:spcBef>
                <a:spcPts val="735"/>
              </a:spcBef>
            </a:pPr>
            <a:r>
              <a:rPr dirty="0" sz="2100" spc="-170" i="1">
                <a:latin typeface="Arial"/>
                <a:cs typeface="Arial"/>
              </a:rPr>
              <a:t>These </a:t>
            </a:r>
            <a:r>
              <a:rPr dirty="0" sz="2100" spc="-10" i="1">
                <a:latin typeface="Arial"/>
                <a:cs typeface="Arial"/>
              </a:rPr>
              <a:t>contain </a:t>
            </a:r>
            <a:r>
              <a:rPr dirty="0" sz="2100" spc="-15" i="1">
                <a:latin typeface="Arial"/>
                <a:cs typeface="Arial"/>
              </a:rPr>
              <a:t>toxins </a:t>
            </a:r>
            <a:r>
              <a:rPr dirty="0" sz="2100" spc="20" i="1">
                <a:latin typeface="Arial"/>
                <a:cs typeface="Arial"/>
              </a:rPr>
              <a:t>that </a:t>
            </a:r>
            <a:r>
              <a:rPr dirty="0" sz="2100" spc="-60" i="1">
                <a:latin typeface="Arial"/>
                <a:cs typeface="Arial"/>
              </a:rPr>
              <a:t>can </a:t>
            </a:r>
            <a:r>
              <a:rPr dirty="0" sz="2100" i="1">
                <a:latin typeface="Arial"/>
                <a:cs typeface="Arial"/>
              </a:rPr>
              <a:t>harm </a:t>
            </a:r>
            <a:r>
              <a:rPr dirty="0" sz="2100" spc="-30" i="1">
                <a:latin typeface="Arial"/>
                <a:cs typeface="Arial"/>
              </a:rPr>
              <a:t>the</a:t>
            </a:r>
            <a:r>
              <a:rPr dirty="0" sz="2100" spc="-185" i="1">
                <a:latin typeface="Arial"/>
                <a:cs typeface="Arial"/>
              </a:rPr>
              <a:t> </a:t>
            </a:r>
            <a:r>
              <a:rPr dirty="0" sz="2100" spc="-20" i="1">
                <a:latin typeface="Arial"/>
                <a:cs typeface="Arial"/>
              </a:rPr>
              <a:t>liver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5730">
              <a:lnSpc>
                <a:spcPct val="100000"/>
              </a:lnSpc>
              <a:spcBef>
                <a:spcPts val="100"/>
              </a:spcBef>
            </a:pPr>
            <a:r>
              <a:rPr dirty="0" spc="340"/>
              <a:t>There</a:t>
            </a:r>
            <a:r>
              <a:rPr dirty="0" spc="40"/>
              <a:t> </a:t>
            </a:r>
            <a:r>
              <a:rPr dirty="0" spc="75"/>
              <a:t>is</a:t>
            </a:r>
            <a:r>
              <a:rPr dirty="0" spc="45"/>
              <a:t> </a:t>
            </a:r>
            <a:r>
              <a:rPr dirty="0" spc="345"/>
              <a:t>no</a:t>
            </a:r>
            <a:r>
              <a:rPr dirty="0" spc="45"/>
              <a:t> </a:t>
            </a:r>
            <a:r>
              <a:rPr dirty="0" spc="325"/>
              <a:t>cure</a:t>
            </a:r>
            <a:r>
              <a:rPr dirty="0" spc="45"/>
              <a:t> </a:t>
            </a:r>
            <a:r>
              <a:rPr dirty="0" spc="280"/>
              <a:t>for</a:t>
            </a:r>
            <a:r>
              <a:rPr dirty="0" spc="45"/>
              <a:t> </a:t>
            </a:r>
            <a:r>
              <a:rPr dirty="0" spc="315"/>
              <a:t>chronic</a:t>
            </a:r>
            <a:r>
              <a:rPr dirty="0" spc="45"/>
              <a:t> </a:t>
            </a:r>
            <a:r>
              <a:rPr dirty="0" spc="180"/>
              <a:t>hepatitis</a:t>
            </a:r>
            <a:r>
              <a:rPr dirty="0" spc="45"/>
              <a:t> </a:t>
            </a:r>
            <a:r>
              <a:rPr dirty="0" spc="220"/>
              <a:t>B.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74608" y="1480911"/>
            <a:ext cx="6442710" cy="1072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2355" marR="5080" indent="-1050290">
              <a:lnSpc>
                <a:spcPct val="116399"/>
              </a:lnSpc>
              <a:spcBef>
                <a:spcPts val="100"/>
              </a:spcBef>
            </a:pPr>
            <a:r>
              <a:rPr dirty="0" sz="2950" spc="-105" i="1">
                <a:solidFill>
                  <a:srgbClr val="212121"/>
                </a:solidFill>
                <a:latin typeface="Arial"/>
                <a:cs typeface="Arial"/>
              </a:rPr>
              <a:t>Claims </a:t>
            </a:r>
            <a:r>
              <a:rPr dirty="0" sz="2950" spc="20" i="1">
                <a:solidFill>
                  <a:srgbClr val="212121"/>
                </a:solidFill>
                <a:latin typeface="Arial"/>
                <a:cs typeface="Arial"/>
              </a:rPr>
              <a:t>that </a:t>
            </a:r>
            <a:r>
              <a:rPr dirty="0" sz="2950" spc="-80" i="1">
                <a:solidFill>
                  <a:srgbClr val="212121"/>
                </a:solidFill>
                <a:latin typeface="Arial"/>
                <a:cs typeface="Arial"/>
              </a:rPr>
              <a:t>medicine </a:t>
            </a:r>
            <a:r>
              <a:rPr dirty="0" sz="2950" spc="45" i="1">
                <a:solidFill>
                  <a:srgbClr val="212121"/>
                </a:solidFill>
                <a:latin typeface="Arial"/>
                <a:cs typeface="Arial"/>
              </a:rPr>
              <a:t>or </a:t>
            </a:r>
            <a:r>
              <a:rPr dirty="0" sz="2950" spc="-45" i="1">
                <a:solidFill>
                  <a:srgbClr val="212121"/>
                </a:solidFill>
                <a:latin typeface="Arial"/>
                <a:cs typeface="Arial"/>
              </a:rPr>
              <a:t>herbal </a:t>
            </a:r>
            <a:r>
              <a:rPr dirty="0" sz="2950" spc="-145" i="1">
                <a:solidFill>
                  <a:srgbClr val="212121"/>
                </a:solidFill>
                <a:latin typeface="Arial"/>
                <a:cs typeface="Arial"/>
              </a:rPr>
              <a:t>remedies  </a:t>
            </a:r>
            <a:r>
              <a:rPr dirty="0" sz="2950" spc="-90" i="1">
                <a:solidFill>
                  <a:srgbClr val="212121"/>
                </a:solidFill>
                <a:latin typeface="Arial"/>
                <a:cs typeface="Arial"/>
              </a:rPr>
              <a:t>can </a:t>
            </a:r>
            <a:r>
              <a:rPr dirty="0" sz="2950" spc="-100" i="1">
                <a:solidFill>
                  <a:srgbClr val="212121"/>
                </a:solidFill>
                <a:latin typeface="Arial"/>
                <a:cs typeface="Arial"/>
              </a:rPr>
              <a:t>cure </a:t>
            </a:r>
            <a:r>
              <a:rPr dirty="0" sz="2950" spc="-45" i="1">
                <a:solidFill>
                  <a:srgbClr val="212121"/>
                </a:solidFill>
                <a:latin typeface="Arial"/>
                <a:cs typeface="Arial"/>
              </a:rPr>
              <a:t>the </a:t>
            </a:r>
            <a:r>
              <a:rPr dirty="0" sz="2950" spc="-80" i="1">
                <a:solidFill>
                  <a:srgbClr val="212121"/>
                </a:solidFill>
                <a:latin typeface="Arial"/>
                <a:cs typeface="Arial"/>
              </a:rPr>
              <a:t>virus </a:t>
            </a:r>
            <a:r>
              <a:rPr dirty="0" sz="2950" spc="-110" i="1">
                <a:solidFill>
                  <a:srgbClr val="212121"/>
                </a:solidFill>
                <a:latin typeface="Arial"/>
                <a:cs typeface="Arial"/>
              </a:rPr>
              <a:t>are</a:t>
            </a:r>
            <a:r>
              <a:rPr dirty="0" sz="2950" spc="325" i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2950" spc="-145" i="1">
                <a:solidFill>
                  <a:srgbClr val="212121"/>
                </a:solidFill>
                <a:latin typeface="Arial"/>
                <a:cs typeface="Arial"/>
              </a:rPr>
              <a:t>false.</a:t>
            </a:r>
            <a:endParaRPr sz="2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42664" y="4224478"/>
            <a:ext cx="1151890" cy="1626235"/>
          </a:xfrm>
          <a:custGeom>
            <a:avLst/>
            <a:gdLst/>
            <a:ahLst/>
            <a:cxnLst/>
            <a:rect l="l" t="t" r="r" b="b"/>
            <a:pathLst>
              <a:path w="1151889" h="1626235">
                <a:moveTo>
                  <a:pt x="537652" y="1626047"/>
                </a:moveTo>
                <a:lnTo>
                  <a:pt x="448743" y="1604055"/>
                </a:lnTo>
                <a:lnTo>
                  <a:pt x="255757" y="1517027"/>
                </a:lnTo>
                <a:lnTo>
                  <a:pt x="69305" y="1333386"/>
                </a:lnTo>
                <a:lnTo>
                  <a:pt x="0" y="1021555"/>
                </a:lnTo>
                <a:lnTo>
                  <a:pt x="115895" y="644558"/>
                </a:lnTo>
                <a:lnTo>
                  <a:pt x="336885" y="317551"/>
                </a:lnTo>
                <a:lnTo>
                  <a:pt x="551340" y="87158"/>
                </a:lnTo>
                <a:lnTo>
                  <a:pt x="647632" y="0"/>
                </a:lnTo>
                <a:lnTo>
                  <a:pt x="731310" y="99330"/>
                </a:lnTo>
                <a:lnTo>
                  <a:pt x="912789" y="356503"/>
                </a:lnTo>
                <a:lnTo>
                  <a:pt x="1087732" y="710289"/>
                </a:lnTo>
                <a:lnTo>
                  <a:pt x="1151807" y="1099459"/>
                </a:lnTo>
                <a:lnTo>
                  <a:pt x="1041142" y="1399118"/>
                </a:lnTo>
                <a:lnTo>
                  <a:pt x="831660" y="1555979"/>
                </a:lnTo>
                <a:lnTo>
                  <a:pt x="628713" y="1616227"/>
                </a:lnTo>
                <a:lnTo>
                  <a:pt x="537652" y="1626047"/>
                </a:lnTo>
                <a:close/>
              </a:path>
            </a:pathLst>
          </a:custGeom>
          <a:solidFill>
            <a:srgbClr val="BEDF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47743" y="4538601"/>
            <a:ext cx="949960" cy="1652905"/>
          </a:xfrm>
          <a:custGeom>
            <a:avLst/>
            <a:gdLst/>
            <a:ahLst/>
            <a:cxnLst/>
            <a:rect l="l" t="t" r="r" b="b"/>
            <a:pathLst>
              <a:path w="949960" h="1652904">
                <a:moveTo>
                  <a:pt x="513984" y="453586"/>
                </a:moveTo>
                <a:lnTo>
                  <a:pt x="465548" y="450310"/>
                </a:lnTo>
                <a:lnTo>
                  <a:pt x="494482" y="22530"/>
                </a:lnTo>
                <a:lnTo>
                  <a:pt x="497000" y="13171"/>
                </a:lnTo>
                <a:lnTo>
                  <a:pt x="502665" y="5845"/>
                </a:lnTo>
                <a:lnTo>
                  <a:pt x="510702" y="1230"/>
                </a:lnTo>
                <a:lnTo>
                  <a:pt x="520334" y="0"/>
                </a:lnTo>
                <a:lnTo>
                  <a:pt x="529713" y="2515"/>
                </a:lnTo>
                <a:lnTo>
                  <a:pt x="537055" y="8171"/>
                </a:lnTo>
                <a:lnTo>
                  <a:pt x="541682" y="16193"/>
                </a:lnTo>
                <a:lnTo>
                  <a:pt x="542917" y="25806"/>
                </a:lnTo>
                <a:lnTo>
                  <a:pt x="513984" y="453586"/>
                </a:lnTo>
                <a:close/>
              </a:path>
              <a:path w="949960" h="1652904">
                <a:moveTo>
                  <a:pt x="493479" y="763940"/>
                </a:moveTo>
                <a:lnTo>
                  <a:pt x="444075" y="760599"/>
                </a:lnTo>
                <a:lnTo>
                  <a:pt x="460454" y="518432"/>
                </a:lnTo>
                <a:lnTo>
                  <a:pt x="198487" y="219078"/>
                </a:lnTo>
                <a:lnTo>
                  <a:pt x="193585" y="210628"/>
                </a:lnTo>
                <a:lnTo>
                  <a:pt x="192383" y="201427"/>
                </a:lnTo>
                <a:lnTo>
                  <a:pt x="194813" y="192472"/>
                </a:lnTo>
                <a:lnTo>
                  <a:pt x="200809" y="184759"/>
                </a:lnTo>
                <a:lnTo>
                  <a:pt x="209274" y="179869"/>
                </a:lnTo>
                <a:lnTo>
                  <a:pt x="218494" y="178671"/>
                </a:lnTo>
                <a:lnTo>
                  <a:pt x="227468" y="181099"/>
                </a:lnTo>
                <a:lnTo>
                  <a:pt x="235198" y="187085"/>
                </a:lnTo>
                <a:lnTo>
                  <a:pt x="465548" y="450310"/>
                </a:lnTo>
                <a:lnTo>
                  <a:pt x="513984" y="453586"/>
                </a:lnTo>
                <a:lnTo>
                  <a:pt x="513919" y="454553"/>
                </a:lnTo>
                <a:lnTo>
                  <a:pt x="582698" y="459205"/>
                </a:lnTo>
                <a:lnTo>
                  <a:pt x="509793" y="522740"/>
                </a:lnTo>
                <a:lnTo>
                  <a:pt x="493479" y="763940"/>
                </a:lnTo>
                <a:close/>
              </a:path>
              <a:path w="949960" h="1652904">
                <a:moveTo>
                  <a:pt x="582698" y="459205"/>
                </a:moveTo>
                <a:lnTo>
                  <a:pt x="513919" y="454553"/>
                </a:lnTo>
                <a:lnTo>
                  <a:pt x="777616" y="224743"/>
                </a:lnTo>
                <a:lnTo>
                  <a:pt x="786081" y="219853"/>
                </a:lnTo>
                <a:lnTo>
                  <a:pt x="795301" y="218656"/>
                </a:lnTo>
                <a:lnTo>
                  <a:pt x="804275" y="221084"/>
                </a:lnTo>
                <a:lnTo>
                  <a:pt x="812005" y="227069"/>
                </a:lnTo>
                <a:lnTo>
                  <a:pt x="816908" y="235519"/>
                </a:lnTo>
                <a:lnTo>
                  <a:pt x="818110" y="244720"/>
                </a:lnTo>
                <a:lnTo>
                  <a:pt x="815680" y="253675"/>
                </a:lnTo>
                <a:lnTo>
                  <a:pt x="809684" y="261388"/>
                </a:lnTo>
                <a:lnTo>
                  <a:pt x="582698" y="459205"/>
                </a:lnTo>
                <a:close/>
              </a:path>
              <a:path w="949960" h="1652904">
                <a:moveTo>
                  <a:pt x="472942" y="1074779"/>
                </a:moveTo>
                <a:lnTo>
                  <a:pt x="424022" y="1071470"/>
                </a:lnTo>
                <a:lnTo>
                  <a:pt x="440401" y="829303"/>
                </a:lnTo>
                <a:lnTo>
                  <a:pt x="93521" y="432917"/>
                </a:lnTo>
                <a:lnTo>
                  <a:pt x="88619" y="424467"/>
                </a:lnTo>
                <a:lnTo>
                  <a:pt x="87416" y="415266"/>
                </a:lnTo>
                <a:lnTo>
                  <a:pt x="89847" y="406310"/>
                </a:lnTo>
                <a:lnTo>
                  <a:pt x="95842" y="398598"/>
                </a:lnTo>
                <a:lnTo>
                  <a:pt x="104308" y="393707"/>
                </a:lnTo>
                <a:lnTo>
                  <a:pt x="113527" y="392510"/>
                </a:lnTo>
                <a:lnTo>
                  <a:pt x="122502" y="394938"/>
                </a:lnTo>
                <a:lnTo>
                  <a:pt x="130232" y="400923"/>
                </a:lnTo>
                <a:lnTo>
                  <a:pt x="444075" y="760599"/>
                </a:lnTo>
                <a:lnTo>
                  <a:pt x="493479" y="763940"/>
                </a:lnTo>
                <a:lnTo>
                  <a:pt x="493414" y="764907"/>
                </a:lnTo>
                <a:lnTo>
                  <a:pt x="562193" y="769559"/>
                </a:lnTo>
                <a:lnTo>
                  <a:pt x="489289" y="833095"/>
                </a:lnTo>
                <a:lnTo>
                  <a:pt x="472942" y="1074779"/>
                </a:lnTo>
                <a:close/>
              </a:path>
              <a:path w="949960" h="1652904">
                <a:moveTo>
                  <a:pt x="562193" y="769559"/>
                </a:moveTo>
                <a:lnTo>
                  <a:pt x="493414" y="764907"/>
                </a:lnTo>
                <a:lnTo>
                  <a:pt x="854317" y="450384"/>
                </a:lnTo>
                <a:lnTo>
                  <a:pt x="862783" y="445493"/>
                </a:lnTo>
                <a:lnTo>
                  <a:pt x="872002" y="444296"/>
                </a:lnTo>
                <a:lnTo>
                  <a:pt x="880976" y="446724"/>
                </a:lnTo>
                <a:lnTo>
                  <a:pt x="888706" y="452710"/>
                </a:lnTo>
                <a:lnTo>
                  <a:pt x="893609" y="461159"/>
                </a:lnTo>
                <a:lnTo>
                  <a:pt x="894811" y="470361"/>
                </a:lnTo>
                <a:lnTo>
                  <a:pt x="892381" y="479316"/>
                </a:lnTo>
                <a:lnTo>
                  <a:pt x="886385" y="487029"/>
                </a:lnTo>
                <a:lnTo>
                  <a:pt x="562193" y="769559"/>
                </a:lnTo>
                <a:close/>
              </a:path>
              <a:path w="949960" h="1652904">
                <a:moveTo>
                  <a:pt x="409040" y="1652665"/>
                </a:moveTo>
                <a:lnTo>
                  <a:pt x="399661" y="1650149"/>
                </a:lnTo>
                <a:lnTo>
                  <a:pt x="392320" y="1644493"/>
                </a:lnTo>
                <a:lnTo>
                  <a:pt x="387692" y="1636472"/>
                </a:lnTo>
                <a:lnTo>
                  <a:pt x="386457" y="1626859"/>
                </a:lnTo>
                <a:lnTo>
                  <a:pt x="419379" y="1140108"/>
                </a:lnTo>
                <a:lnTo>
                  <a:pt x="6104" y="667851"/>
                </a:lnTo>
                <a:lnTo>
                  <a:pt x="1202" y="659401"/>
                </a:lnTo>
                <a:lnTo>
                  <a:pt x="0" y="650200"/>
                </a:lnTo>
                <a:lnTo>
                  <a:pt x="2430" y="641245"/>
                </a:lnTo>
                <a:lnTo>
                  <a:pt x="8426" y="633532"/>
                </a:lnTo>
                <a:lnTo>
                  <a:pt x="16891" y="628642"/>
                </a:lnTo>
                <a:lnTo>
                  <a:pt x="26111" y="627445"/>
                </a:lnTo>
                <a:lnTo>
                  <a:pt x="35085" y="629872"/>
                </a:lnTo>
                <a:lnTo>
                  <a:pt x="42815" y="635858"/>
                </a:lnTo>
                <a:lnTo>
                  <a:pt x="424022" y="1071470"/>
                </a:lnTo>
                <a:lnTo>
                  <a:pt x="472942" y="1074779"/>
                </a:lnTo>
                <a:lnTo>
                  <a:pt x="472909" y="1075262"/>
                </a:lnTo>
                <a:lnTo>
                  <a:pt x="540720" y="1079848"/>
                </a:lnTo>
                <a:lnTo>
                  <a:pt x="467815" y="1143384"/>
                </a:lnTo>
                <a:lnTo>
                  <a:pt x="434893" y="1630135"/>
                </a:lnTo>
                <a:lnTo>
                  <a:pt x="432375" y="1639494"/>
                </a:lnTo>
                <a:lnTo>
                  <a:pt x="426709" y="1646819"/>
                </a:lnTo>
                <a:lnTo>
                  <a:pt x="418673" y="1651435"/>
                </a:lnTo>
                <a:lnTo>
                  <a:pt x="409040" y="1652665"/>
                </a:lnTo>
                <a:close/>
              </a:path>
              <a:path w="949960" h="1652904">
                <a:moveTo>
                  <a:pt x="540720" y="1079848"/>
                </a:moveTo>
                <a:lnTo>
                  <a:pt x="472909" y="1075262"/>
                </a:lnTo>
                <a:lnTo>
                  <a:pt x="909302" y="694950"/>
                </a:lnTo>
                <a:lnTo>
                  <a:pt x="917768" y="690059"/>
                </a:lnTo>
                <a:lnTo>
                  <a:pt x="926987" y="688862"/>
                </a:lnTo>
                <a:lnTo>
                  <a:pt x="935961" y="691290"/>
                </a:lnTo>
                <a:lnTo>
                  <a:pt x="943692" y="697276"/>
                </a:lnTo>
                <a:lnTo>
                  <a:pt x="948328" y="705495"/>
                </a:lnTo>
                <a:lnTo>
                  <a:pt x="949389" y="714656"/>
                </a:lnTo>
                <a:lnTo>
                  <a:pt x="946907" y="723578"/>
                </a:lnTo>
                <a:lnTo>
                  <a:pt x="940919" y="731079"/>
                </a:lnTo>
                <a:lnTo>
                  <a:pt x="540720" y="1079848"/>
                </a:lnTo>
                <a:close/>
              </a:path>
            </a:pathLst>
          </a:custGeom>
          <a:solidFill>
            <a:srgbClr val="6F90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02395" y="4741923"/>
            <a:ext cx="698500" cy="699135"/>
          </a:xfrm>
          <a:custGeom>
            <a:avLst/>
            <a:gdLst/>
            <a:ahLst/>
            <a:cxnLst/>
            <a:rect l="l" t="t" r="r" b="b"/>
            <a:pathLst>
              <a:path w="698500" h="699135">
                <a:moveTo>
                  <a:pt x="68344" y="698660"/>
                </a:moveTo>
                <a:lnTo>
                  <a:pt x="0" y="698660"/>
                </a:lnTo>
                <a:lnTo>
                  <a:pt x="405604" y="72413"/>
                </a:lnTo>
                <a:lnTo>
                  <a:pt x="439763" y="34583"/>
                </a:lnTo>
                <a:lnTo>
                  <a:pt x="482497" y="10186"/>
                </a:lnTo>
                <a:lnTo>
                  <a:pt x="530172" y="0"/>
                </a:lnTo>
                <a:lnTo>
                  <a:pt x="579155" y="4799"/>
                </a:lnTo>
                <a:lnTo>
                  <a:pt x="625815" y="25363"/>
                </a:lnTo>
                <a:lnTo>
                  <a:pt x="663645" y="59516"/>
                </a:lnTo>
                <a:lnTo>
                  <a:pt x="688042" y="102235"/>
                </a:lnTo>
                <a:lnTo>
                  <a:pt x="698228" y="149900"/>
                </a:lnTo>
                <a:lnTo>
                  <a:pt x="693429" y="198887"/>
                </a:lnTo>
                <a:lnTo>
                  <a:pt x="672865" y="245575"/>
                </a:lnTo>
                <a:lnTo>
                  <a:pt x="663695" y="259734"/>
                </a:lnTo>
                <a:lnTo>
                  <a:pt x="376397" y="259734"/>
                </a:lnTo>
                <a:lnTo>
                  <a:pt x="361980" y="259999"/>
                </a:lnTo>
                <a:lnTo>
                  <a:pt x="348710" y="265660"/>
                </a:lnTo>
                <a:lnTo>
                  <a:pt x="338267" y="276366"/>
                </a:lnTo>
                <a:lnTo>
                  <a:pt x="68344" y="698660"/>
                </a:lnTo>
                <a:close/>
              </a:path>
              <a:path w="698500" h="699135">
                <a:moveTo>
                  <a:pt x="379417" y="698660"/>
                </a:moveTo>
                <a:lnTo>
                  <a:pt x="157982" y="698660"/>
                </a:lnTo>
                <a:lnTo>
                  <a:pt x="401431" y="317300"/>
                </a:lnTo>
                <a:lnTo>
                  <a:pt x="406912" y="303375"/>
                </a:lnTo>
                <a:lnTo>
                  <a:pt x="406647" y="288937"/>
                </a:lnTo>
                <a:lnTo>
                  <a:pt x="400986" y="275660"/>
                </a:lnTo>
                <a:lnTo>
                  <a:pt x="390280" y="265215"/>
                </a:lnTo>
                <a:lnTo>
                  <a:pt x="376397" y="259734"/>
                </a:lnTo>
                <a:lnTo>
                  <a:pt x="663695" y="259734"/>
                </a:lnTo>
                <a:lnTo>
                  <a:pt x="379417" y="6986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39103" y="5651011"/>
            <a:ext cx="1652270" cy="763270"/>
          </a:xfrm>
          <a:custGeom>
            <a:avLst/>
            <a:gdLst/>
            <a:ahLst/>
            <a:cxnLst/>
            <a:rect l="l" t="t" r="r" b="b"/>
            <a:pathLst>
              <a:path w="1652270" h="763270">
                <a:moveTo>
                  <a:pt x="1265660" y="762791"/>
                </a:moveTo>
                <a:lnTo>
                  <a:pt x="386539" y="762791"/>
                </a:lnTo>
                <a:lnTo>
                  <a:pt x="346382" y="735831"/>
                </a:lnTo>
                <a:lnTo>
                  <a:pt x="307937" y="706632"/>
                </a:lnTo>
                <a:lnTo>
                  <a:pt x="271295" y="675288"/>
                </a:lnTo>
                <a:lnTo>
                  <a:pt x="236551" y="641892"/>
                </a:lnTo>
                <a:lnTo>
                  <a:pt x="203797" y="606536"/>
                </a:lnTo>
                <a:lnTo>
                  <a:pt x="173128" y="569314"/>
                </a:lnTo>
                <a:lnTo>
                  <a:pt x="144636" y="530319"/>
                </a:lnTo>
                <a:lnTo>
                  <a:pt x="118415" y="489644"/>
                </a:lnTo>
                <a:lnTo>
                  <a:pt x="94557" y="447381"/>
                </a:lnTo>
                <a:lnTo>
                  <a:pt x="73157" y="403624"/>
                </a:lnTo>
                <a:lnTo>
                  <a:pt x="54308" y="358466"/>
                </a:lnTo>
                <a:lnTo>
                  <a:pt x="38102" y="312001"/>
                </a:lnTo>
                <a:lnTo>
                  <a:pt x="24634" y="264320"/>
                </a:lnTo>
                <a:lnTo>
                  <a:pt x="13996" y="215517"/>
                </a:lnTo>
                <a:lnTo>
                  <a:pt x="6283" y="165685"/>
                </a:lnTo>
                <a:lnTo>
                  <a:pt x="1586" y="114918"/>
                </a:lnTo>
                <a:lnTo>
                  <a:pt x="0" y="63308"/>
                </a:lnTo>
                <a:lnTo>
                  <a:pt x="148" y="47366"/>
                </a:lnTo>
                <a:lnTo>
                  <a:pt x="593" y="31492"/>
                </a:lnTo>
                <a:lnTo>
                  <a:pt x="1335" y="15698"/>
                </a:lnTo>
                <a:lnTo>
                  <a:pt x="2374" y="0"/>
                </a:lnTo>
                <a:lnTo>
                  <a:pt x="1649826" y="0"/>
                </a:lnTo>
                <a:lnTo>
                  <a:pt x="1650864" y="15698"/>
                </a:lnTo>
                <a:lnTo>
                  <a:pt x="1651606" y="31492"/>
                </a:lnTo>
                <a:lnTo>
                  <a:pt x="1652051" y="47366"/>
                </a:lnTo>
                <a:lnTo>
                  <a:pt x="1652200" y="63308"/>
                </a:lnTo>
                <a:lnTo>
                  <a:pt x="1650613" y="114918"/>
                </a:lnTo>
                <a:lnTo>
                  <a:pt x="1645916" y="165686"/>
                </a:lnTo>
                <a:lnTo>
                  <a:pt x="1638203" y="215517"/>
                </a:lnTo>
                <a:lnTo>
                  <a:pt x="1627565" y="264320"/>
                </a:lnTo>
                <a:lnTo>
                  <a:pt x="1614097" y="312001"/>
                </a:lnTo>
                <a:lnTo>
                  <a:pt x="1597891" y="358467"/>
                </a:lnTo>
                <a:lnTo>
                  <a:pt x="1579042" y="403624"/>
                </a:lnTo>
                <a:lnTo>
                  <a:pt x="1557642" y="447381"/>
                </a:lnTo>
                <a:lnTo>
                  <a:pt x="1533784" y="489644"/>
                </a:lnTo>
                <a:lnTo>
                  <a:pt x="1507563" y="530319"/>
                </a:lnTo>
                <a:lnTo>
                  <a:pt x="1479071" y="569314"/>
                </a:lnTo>
                <a:lnTo>
                  <a:pt x="1448402" y="606536"/>
                </a:lnTo>
                <a:lnTo>
                  <a:pt x="1415648" y="641892"/>
                </a:lnTo>
                <a:lnTo>
                  <a:pt x="1380904" y="675289"/>
                </a:lnTo>
                <a:lnTo>
                  <a:pt x="1344262" y="706633"/>
                </a:lnTo>
                <a:lnTo>
                  <a:pt x="1305817" y="735831"/>
                </a:lnTo>
                <a:lnTo>
                  <a:pt x="1265660" y="76279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81262" y="5489144"/>
            <a:ext cx="1768475" cy="116839"/>
          </a:xfrm>
          <a:custGeom>
            <a:avLst/>
            <a:gdLst/>
            <a:ahLst/>
            <a:cxnLst/>
            <a:rect l="l" t="t" r="r" b="b"/>
            <a:pathLst>
              <a:path w="1768475" h="116839">
                <a:moveTo>
                  <a:pt x="1709680" y="116472"/>
                </a:moveTo>
                <a:lnTo>
                  <a:pt x="58200" y="116472"/>
                </a:lnTo>
                <a:lnTo>
                  <a:pt x="35540" y="111901"/>
                </a:lnTo>
                <a:lnTo>
                  <a:pt x="17041" y="99431"/>
                </a:lnTo>
                <a:lnTo>
                  <a:pt x="4571" y="80932"/>
                </a:lnTo>
                <a:lnTo>
                  <a:pt x="0" y="58272"/>
                </a:lnTo>
                <a:lnTo>
                  <a:pt x="4571" y="35600"/>
                </a:lnTo>
                <a:lnTo>
                  <a:pt x="17041" y="17077"/>
                </a:lnTo>
                <a:lnTo>
                  <a:pt x="35540" y="4582"/>
                </a:lnTo>
                <a:lnTo>
                  <a:pt x="58200" y="0"/>
                </a:lnTo>
                <a:lnTo>
                  <a:pt x="1709680" y="0"/>
                </a:lnTo>
                <a:lnTo>
                  <a:pt x="1732341" y="4582"/>
                </a:lnTo>
                <a:lnTo>
                  <a:pt x="1750840" y="17077"/>
                </a:lnTo>
                <a:lnTo>
                  <a:pt x="1763309" y="35600"/>
                </a:lnTo>
                <a:lnTo>
                  <a:pt x="1767881" y="58272"/>
                </a:lnTo>
                <a:lnTo>
                  <a:pt x="1763309" y="80932"/>
                </a:lnTo>
                <a:lnTo>
                  <a:pt x="1750840" y="99431"/>
                </a:lnTo>
                <a:lnTo>
                  <a:pt x="1732341" y="111901"/>
                </a:lnTo>
                <a:lnTo>
                  <a:pt x="1709680" y="1164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941685" y="6466968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 h="0">
                <a:moveTo>
                  <a:pt x="0" y="0"/>
                </a:moveTo>
                <a:lnTo>
                  <a:pt x="847106" y="0"/>
                </a:lnTo>
              </a:path>
            </a:pathLst>
          </a:custGeom>
          <a:ln w="46330">
            <a:solidFill>
              <a:srgbClr val="23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087079" y="5893708"/>
            <a:ext cx="377825" cy="236220"/>
          </a:xfrm>
          <a:custGeom>
            <a:avLst/>
            <a:gdLst/>
            <a:ahLst/>
            <a:cxnLst/>
            <a:rect l="l" t="t" r="r" b="b"/>
            <a:pathLst>
              <a:path w="377825" h="236220">
                <a:moveTo>
                  <a:pt x="377690" y="235999"/>
                </a:moveTo>
                <a:lnTo>
                  <a:pt x="377474" y="235711"/>
                </a:lnTo>
                <a:lnTo>
                  <a:pt x="377187" y="235424"/>
                </a:lnTo>
                <a:lnTo>
                  <a:pt x="376971" y="235136"/>
                </a:lnTo>
                <a:lnTo>
                  <a:pt x="375820" y="233913"/>
                </a:lnTo>
                <a:lnTo>
                  <a:pt x="374741" y="232690"/>
                </a:lnTo>
                <a:lnTo>
                  <a:pt x="373590" y="231467"/>
                </a:lnTo>
                <a:lnTo>
                  <a:pt x="372510" y="230172"/>
                </a:lnTo>
                <a:lnTo>
                  <a:pt x="371287" y="229093"/>
                </a:lnTo>
                <a:lnTo>
                  <a:pt x="360281" y="218086"/>
                </a:lnTo>
                <a:lnTo>
                  <a:pt x="355173" y="213050"/>
                </a:lnTo>
                <a:lnTo>
                  <a:pt x="353878" y="211827"/>
                </a:lnTo>
                <a:lnTo>
                  <a:pt x="352655" y="210460"/>
                </a:lnTo>
                <a:lnTo>
                  <a:pt x="351288" y="209237"/>
                </a:lnTo>
                <a:lnTo>
                  <a:pt x="349921" y="208086"/>
                </a:lnTo>
                <a:lnTo>
                  <a:pt x="348554" y="206863"/>
                </a:lnTo>
                <a:lnTo>
                  <a:pt x="347115" y="205640"/>
                </a:lnTo>
                <a:lnTo>
                  <a:pt x="341576" y="200676"/>
                </a:lnTo>
                <a:lnTo>
                  <a:pt x="338770" y="198230"/>
                </a:lnTo>
                <a:lnTo>
                  <a:pt x="335964" y="195712"/>
                </a:lnTo>
                <a:lnTo>
                  <a:pt x="330209" y="190676"/>
                </a:lnTo>
                <a:lnTo>
                  <a:pt x="328698" y="189382"/>
                </a:lnTo>
                <a:lnTo>
                  <a:pt x="327331" y="188087"/>
                </a:lnTo>
                <a:lnTo>
                  <a:pt x="325821" y="186864"/>
                </a:lnTo>
                <a:lnTo>
                  <a:pt x="321145" y="183266"/>
                </a:lnTo>
                <a:lnTo>
                  <a:pt x="302386" y="168626"/>
                </a:lnTo>
                <a:lnTo>
                  <a:pt x="292696" y="161374"/>
                </a:lnTo>
                <a:lnTo>
                  <a:pt x="275894" y="149742"/>
                </a:lnTo>
                <a:lnTo>
                  <a:pt x="269059" y="145138"/>
                </a:lnTo>
                <a:lnTo>
                  <a:pt x="262297" y="140389"/>
                </a:lnTo>
                <a:lnTo>
                  <a:pt x="255246" y="136001"/>
                </a:lnTo>
                <a:lnTo>
                  <a:pt x="248124" y="131756"/>
                </a:lnTo>
                <a:lnTo>
                  <a:pt x="241074" y="127368"/>
                </a:lnTo>
                <a:lnTo>
                  <a:pt x="233952" y="123124"/>
                </a:lnTo>
                <a:lnTo>
                  <a:pt x="226902" y="118735"/>
                </a:lnTo>
                <a:lnTo>
                  <a:pt x="219780" y="114563"/>
                </a:lnTo>
                <a:lnTo>
                  <a:pt x="176687" y="91470"/>
                </a:lnTo>
                <a:lnTo>
                  <a:pt x="169565" y="87944"/>
                </a:lnTo>
                <a:lnTo>
                  <a:pt x="162299" y="84707"/>
                </a:lnTo>
                <a:lnTo>
                  <a:pt x="127911" y="68520"/>
                </a:lnTo>
                <a:lnTo>
                  <a:pt x="124602" y="67010"/>
                </a:lnTo>
                <a:lnTo>
                  <a:pt x="121292" y="65427"/>
                </a:lnTo>
                <a:lnTo>
                  <a:pt x="117911" y="64204"/>
                </a:lnTo>
                <a:lnTo>
                  <a:pt x="114674" y="62837"/>
                </a:lnTo>
                <a:lnTo>
                  <a:pt x="74746" y="46578"/>
                </a:lnTo>
                <a:lnTo>
                  <a:pt x="69135" y="44276"/>
                </a:lnTo>
                <a:lnTo>
                  <a:pt x="67768" y="43773"/>
                </a:lnTo>
                <a:lnTo>
                  <a:pt x="66401" y="43197"/>
                </a:lnTo>
                <a:lnTo>
                  <a:pt x="65106" y="42621"/>
                </a:lnTo>
                <a:lnTo>
                  <a:pt x="63739" y="42190"/>
                </a:lnTo>
                <a:lnTo>
                  <a:pt x="62373" y="41686"/>
                </a:lnTo>
                <a:lnTo>
                  <a:pt x="61078" y="41183"/>
                </a:lnTo>
                <a:lnTo>
                  <a:pt x="0" y="19744"/>
                </a:lnTo>
                <a:lnTo>
                  <a:pt x="39657" y="6521"/>
                </a:lnTo>
                <a:lnTo>
                  <a:pt x="93460" y="0"/>
                </a:lnTo>
                <a:lnTo>
                  <a:pt x="134835" y="2307"/>
                </a:lnTo>
                <a:lnTo>
                  <a:pt x="176939" y="10672"/>
                </a:lnTo>
                <a:lnTo>
                  <a:pt x="218988" y="25140"/>
                </a:lnTo>
                <a:lnTo>
                  <a:pt x="235973" y="32871"/>
                </a:lnTo>
                <a:lnTo>
                  <a:pt x="269349" y="51383"/>
                </a:lnTo>
                <a:lnTo>
                  <a:pt x="303988" y="76053"/>
                </a:lnTo>
                <a:lnTo>
                  <a:pt x="337029" y="106369"/>
                </a:lnTo>
                <a:lnTo>
                  <a:pt x="363234" y="150735"/>
                </a:lnTo>
                <a:lnTo>
                  <a:pt x="376343" y="207722"/>
                </a:lnTo>
                <a:lnTo>
                  <a:pt x="377690" y="23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086991" y="5913453"/>
            <a:ext cx="368935" cy="248920"/>
          </a:xfrm>
          <a:custGeom>
            <a:avLst/>
            <a:gdLst/>
            <a:ahLst/>
            <a:cxnLst/>
            <a:rect l="l" t="t" r="r" b="b"/>
            <a:pathLst>
              <a:path w="368935" h="248920">
                <a:moveTo>
                  <a:pt x="278422" y="248856"/>
                </a:moveTo>
                <a:lnTo>
                  <a:pt x="231590" y="244960"/>
                </a:lnTo>
                <a:lnTo>
                  <a:pt x="184091" y="233345"/>
                </a:lnTo>
                <a:lnTo>
                  <a:pt x="137051" y="213944"/>
                </a:lnTo>
                <a:lnTo>
                  <a:pt x="91596" y="186687"/>
                </a:lnTo>
                <a:lnTo>
                  <a:pt x="56066" y="158001"/>
                </a:lnTo>
                <a:lnTo>
                  <a:pt x="25554" y="126185"/>
                </a:lnTo>
                <a:lnTo>
                  <a:pt x="4296" y="63065"/>
                </a:lnTo>
                <a:lnTo>
                  <a:pt x="0" y="31320"/>
                </a:lnTo>
                <a:lnTo>
                  <a:pt x="87" y="0"/>
                </a:lnTo>
                <a:lnTo>
                  <a:pt x="49942" y="19855"/>
                </a:lnTo>
                <a:lnTo>
                  <a:pt x="61525" y="24388"/>
                </a:lnTo>
                <a:lnTo>
                  <a:pt x="62820" y="24963"/>
                </a:lnTo>
                <a:lnTo>
                  <a:pt x="64187" y="25467"/>
                </a:lnTo>
                <a:lnTo>
                  <a:pt x="65482" y="26042"/>
                </a:lnTo>
                <a:lnTo>
                  <a:pt x="66777" y="26690"/>
                </a:lnTo>
                <a:lnTo>
                  <a:pt x="68143" y="27337"/>
                </a:lnTo>
                <a:lnTo>
                  <a:pt x="70805" y="28488"/>
                </a:lnTo>
                <a:lnTo>
                  <a:pt x="112675" y="47553"/>
                </a:lnTo>
                <a:lnTo>
                  <a:pt x="115912" y="49063"/>
                </a:lnTo>
                <a:lnTo>
                  <a:pt x="119222" y="50502"/>
                </a:lnTo>
                <a:lnTo>
                  <a:pt x="128934" y="55466"/>
                </a:lnTo>
                <a:lnTo>
                  <a:pt x="138789" y="60646"/>
                </a:lnTo>
                <a:lnTo>
                  <a:pt x="152386" y="67625"/>
                </a:lnTo>
                <a:lnTo>
                  <a:pt x="159221" y="71222"/>
                </a:lnTo>
                <a:lnTo>
                  <a:pt x="214903" y="103092"/>
                </a:lnTo>
                <a:lnTo>
                  <a:pt x="228572" y="112156"/>
                </a:lnTo>
                <a:lnTo>
                  <a:pt x="235407" y="116616"/>
                </a:lnTo>
                <a:lnTo>
                  <a:pt x="242241" y="121221"/>
                </a:lnTo>
                <a:lnTo>
                  <a:pt x="249075" y="125609"/>
                </a:lnTo>
                <a:lnTo>
                  <a:pt x="255838" y="130285"/>
                </a:lnTo>
                <a:lnTo>
                  <a:pt x="284858" y="152101"/>
                </a:lnTo>
                <a:lnTo>
                  <a:pt x="294084" y="159583"/>
                </a:lnTo>
                <a:lnTo>
                  <a:pt x="311880" y="174601"/>
                </a:lnTo>
                <a:lnTo>
                  <a:pt x="313319" y="175896"/>
                </a:lnTo>
                <a:lnTo>
                  <a:pt x="314758" y="177119"/>
                </a:lnTo>
                <a:lnTo>
                  <a:pt x="316268" y="178342"/>
                </a:lnTo>
                <a:lnTo>
                  <a:pt x="317635" y="179565"/>
                </a:lnTo>
                <a:lnTo>
                  <a:pt x="318930" y="180932"/>
                </a:lnTo>
                <a:lnTo>
                  <a:pt x="320369" y="182155"/>
                </a:lnTo>
                <a:lnTo>
                  <a:pt x="323031" y="184744"/>
                </a:lnTo>
                <a:lnTo>
                  <a:pt x="325765" y="187334"/>
                </a:lnTo>
                <a:lnTo>
                  <a:pt x="331016" y="192442"/>
                </a:lnTo>
                <a:lnTo>
                  <a:pt x="333678" y="194888"/>
                </a:lnTo>
                <a:lnTo>
                  <a:pt x="336268" y="197406"/>
                </a:lnTo>
                <a:lnTo>
                  <a:pt x="340153" y="201075"/>
                </a:lnTo>
                <a:lnTo>
                  <a:pt x="341376" y="202298"/>
                </a:lnTo>
                <a:lnTo>
                  <a:pt x="342527" y="203665"/>
                </a:lnTo>
                <a:lnTo>
                  <a:pt x="343750" y="204888"/>
                </a:lnTo>
                <a:lnTo>
                  <a:pt x="357563" y="219780"/>
                </a:lnTo>
                <a:lnTo>
                  <a:pt x="358642" y="221003"/>
                </a:lnTo>
                <a:lnTo>
                  <a:pt x="359793" y="222154"/>
                </a:lnTo>
                <a:lnTo>
                  <a:pt x="360800" y="223377"/>
                </a:lnTo>
                <a:lnTo>
                  <a:pt x="361879" y="224600"/>
                </a:lnTo>
                <a:lnTo>
                  <a:pt x="363894" y="227046"/>
                </a:lnTo>
                <a:lnTo>
                  <a:pt x="365404" y="228988"/>
                </a:lnTo>
                <a:lnTo>
                  <a:pt x="368498" y="232658"/>
                </a:lnTo>
                <a:lnTo>
                  <a:pt x="357627" y="236595"/>
                </a:lnTo>
                <a:lnTo>
                  <a:pt x="346493" y="239987"/>
                </a:lnTo>
                <a:lnTo>
                  <a:pt x="335103" y="242825"/>
                </a:lnTo>
                <a:lnTo>
                  <a:pt x="323463" y="245103"/>
                </a:lnTo>
                <a:lnTo>
                  <a:pt x="278422" y="248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112546" y="6039637"/>
            <a:ext cx="386080" cy="191135"/>
          </a:xfrm>
          <a:custGeom>
            <a:avLst/>
            <a:gdLst/>
            <a:ahLst/>
            <a:cxnLst/>
            <a:rect l="l" t="t" r="r" b="b"/>
            <a:pathLst>
              <a:path w="386079" h="191135">
                <a:moveTo>
                  <a:pt x="297039" y="190870"/>
                </a:moveTo>
                <a:lnTo>
                  <a:pt x="250207" y="186970"/>
                </a:lnTo>
                <a:lnTo>
                  <a:pt x="202708" y="175345"/>
                </a:lnTo>
                <a:lnTo>
                  <a:pt x="155668" y="155922"/>
                </a:lnTo>
                <a:lnTo>
                  <a:pt x="110213" y="128630"/>
                </a:lnTo>
                <a:lnTo>
                  <a:pt x="75147" y="100428"/>
                </a:lnTo>
                <a:lnTo>
                  <a:pt x="44963" y="69144"/>
                </a:lnTo>
                <a:lnTo>
                  <a:pt x="19851" y="35445"/>
                </a:lnTo>
                <a:lnTo>
                  <a:pt x="0" y="0"/>
                </a:lnTo>
                <a:lnTo>
                  <a:pt x="14618" y="16251"/>
                </a:lnTo>
                <a:lnTo>
                  <a:pt x="30512" y="31816"/>
                </a:lnTo>
                <a:lnTo>
                  <a:pt x="47659" y="46597"/>
                </a:lnTo>
                <a:lnTo>
                  <a:pt x="66041" y="60502"/>
                </a:lnTo>
                <a:lnTo>
                  <a:pt x="111496" y="87759"/>
                </a:lnTo>
                <a:lnTo>
                  <a:pt x="158535" y="107160"/>
                </a:lnTo>
                <a:lnTo>
                  <a:pt x="206034" y="118774"/>
                </a:lnTo>
                <a:lnTo>
                  <a:pt x="252867" y="122670"/>
                </a:lnTo>
                <a:lnTo>
                  <a:pt x="355557" y="122670"/>
                </a:lnTo>
                <a:lnTo>
                  <a:pt x="358050" y="126184"/>
                </a:lnTo>
                <a:lnTo>
                  <a:pt x="361216" y="130357"/>
                </a:lnTo>
                <a:lnTo>
                  <a:pt x="363950" y="134385"/>
                </a:lnTo>
                <a:lnTo>
                  <a:pt x="366539" y="138486"/>
                </a:lnTo>
                <a:lnTo>
                  <a:pt x="368986" y="142299"/>
                </a:lnTo>
                <a:lnTo>
                  <a:pt x="371216" y="145896"/>
                </a:lnTo>
                <a:lnTo>
                  <a:pt x="373518" y="149421"/>
                </a:lnTo>
                <a:lnTo>
                  <a:pt x="375172" y="152802"/>
                </a:lnTo>
                <a:lnTo>
                  <a:pt x="376958" y="155922"/>
                </a:lnTo>
                <a:lnTo>
                  <a:pt x="378698" y="158846"/>
                </a:lnTo>
                <a:lnTo>
                  <a:pt x="379993" y="161579"/>
                </a:lnTo>
                <a:lnTo>
                  <a:pt x="382295" y="166328"/>
                </a:lnTo>
                <a:lnTo>
                  <a:pt x="383302" y="168342"/>
                </a:lnTo>
                <a:lnTo>
                  <a:pt x="383878" y="169853"/>
                </a:lnTo>
                <a:lnTo>
                  <a:pt x="384525" y="171435"/>
                </a:lnTo>
                <a:lnTo>
                  <a:pt x="385029" y="172514"/>
                </a:lnTo>
                <a:lnTo>
                  <a:pt x="385316" y="173450"/>
                </a:lnTo>
                <a:lnTo>
                  <a:pt x="385676" y="174385"/>
                </a:lnTo>
                <a:lnTo>
                  <a:pt x="385892" y="175176"/>
                </a:lnTo>
                <a:lnTo>
                  <a:pt x="385316" y="175392"/>
                </a:lnTo>
                <a:lnTo>
                  <a:pt x="374868" y="179045"/>
                </a:lnTo>
                <a:lnTo>
                  <a:pt x="364157" y="182226"/>
                </a:lnTo>
                <a:lnTo>
                  <a:pt x="353216" y="184922"/>
                </a:lnTo>
                <a:lnTo>
                  <a:pt x="342080" y="187118"/>
                </a:lnTo>
                <a:lnTo>
                  <a:pt x="297039" y="190870"/>
                </a:lnTo>
                <a:close/>
              </a:path>
              <a:path w="386079" h="191135">
                <a:moveTo>
                  <a:pt x="355557" y="122670"/>
                </a:moveTo>
                <a:lnTo>
                  <a:pt x="252867" y="122670"/>
                </a:lnTo>
                <a:lnTo>
                  <a:pt x="297907" y="118918"/>
                </a:lnTo>
                <a:lnTo>
                  <a:pt x="309547" y="116639"/>
                </a:lnTo>
                <a:lnTo>
                  <a:pt x="320937" y="113801"/>
                </a:lnTo>
                <a:lnTo>
                  <a:pt x="332071" y="110410"/>
                </a:lnTo>
                <a:lnTo>
                  <a:pt x="342943" y="106472"/>
                </a:lnTo>
                <a:lnTo>
                  <a:pt x="343374" y="106976"/>
                </a:lnTo>
                <a:lnTo>
                  <a:pt x="343734" y="107551"/>
                </a:lnTo>
                <a:lnTo>
                  <a:pt x="346151" y="110410"/>
                </a:lnTo>
                <a:lnTo>
                  <a:pt x="347979" y="112659"/>
                </a:lnTo>
                <a:lnTo>
                  <a:pt x="349849" y="114889"/>
                </a:lnTo>
                <a:lnTo>
                  <a:pt x="351648" y="117119"/>
                </a:lnTo>
                <a:lnTo>
                  <a:pt x="353230" y="119494"/>
                </a:lnTo>
                <a:lnTo>
                  <a:pt x="354885" y="121724"/>
                </a:lnTo>
                <a:lnTo>
                  <a:pt x="355557" y="122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438727" y="6016328"/>
            <a:ext cx="70142" cy="171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62034" y="5834245"/>
            <a:ext cx="82550" cy="301625"/>
          </a:xfrm>
          <a:custGeom>
            <a:avLst/>
            <a:gdLst/>
            <a:ahLst/>
            <a:cxnLst/>
            <a:rect l="l" t="t" r="r" b="b"/>
            <a:pathLst>
              <a:path w="82550" h="301625">
                <a:moveTo>
                  <a:pt x="14388" y="301433"/>
                </a:moveTo>
                <a:lnTo>
                  <a:pt x="14532" y="301001"/>
                </a:lnTo>
                <a:lnTo>
                  <a:pt x="15179" y="298555"/>
                </a:lnTo>
                <a:lnTo>
                  <a:pt x="15539" y="297404"/>
                </a:lnTo>
                <a:lnTo>
                  <a:pt x="15827" y="296325"/>
                </a:lnTo>
                <a:lnTo>
                  <a:pt x="16042" y="295174"/>
                </a:lnTo>
                <a:lnTo>
                  <a:pt x="16330" y="294023"/>
                </a:lnTo>
                <a:lnTo>
                  <a:pt x="17265" y="289419"/>
                </a:lnTo>
                <a:lnTo>
                  <a:pt x="18344" y="284671"/>
                </a:lnTo>
                <a:lnTo>
                  <a:pt x="19423" y="279778"/>
                </a:lnTo>
                <a:lnTo>
                  <a:pt x="19639" y="278555"/>
                </a:lnTo>
                <a:lnTo>
                  <a:pt x="19927" y="277332"/>
                </a:lnTo>
                <a:lnTo>
                  <a:pt x="20575" y="273591"/>
                </a:lnTo>
                <a:lnTo>
                  <a:pt x="20718" y="272297"/>
                </a:lnTo>
                <a:lnTo>
                  <a:pt x="21150" y="269779"/>
                </a:lnTo>
                <a:lnTo>
                  <a:pt x="21510" y="267261"/>
                </a:lnTo>
                <a:lnTo>
                  <a:pt x="22373" y="262009"/>
                </a:lnTo>
                <a:lnTo>
                  <a:pt x="22733" y="259419"/>
                </a:lnTo>
                <a:lnTo>
                  <a:pt x="23596" y="254167"/>
                </a:lnTo>
                <a:lnTo>
                  <a:pt x="24028" y="250139"/>
                </a:lnTo>
                <a:lnTo>
                  <a:pt x="24100" y="248772"/>
                </a:lnTo>
                <a:lnTo>
                  <a:pt x="25682" y="232342"/>
                </a:lnTo>
                <a:lnTo>
                  <a:pt x="26305" y="223976"/>
                </a:lnTo>
                <a:lnTo>
                  <a:pt x="27250" y="198751"/>
                </a:lnTo>
                <a:lnTo>
                  <a:pt x="27193" y="192658"/>
                </a:lnTo>
                <a:lnTo>
                  <a:pt x="26977" y="186830"/>
                </a:lnTo>
                <a:lnTo>
                  <a:pt x="26905" y="181075"/>
                </a:lnTo>
                <a:lnTo>
                  <a:pt x="26762" y="175392"/>
                </a:lnTo>
                <a:lnTo>
                  <a:pt x="26677" y="169291"/>
                </a:lnTo>
                <a:lnTo>
                  <a:pt x="26474" y="163881"/>
                </a:lnTo>
                <a:lnTo>
                  <a:pt x="23884" y="130069"/>
                </a:lnTo>
                <a:lnTo>
                  <a:pt x="23380" y="124601"/>
                </a:lnTo>
                <a:lnTo>
                  <a:pt x="22517" y="119134"/>
                </a:lnTo>
                <a:lnTo>
                  <a:pt x="21870" y="113810"/>
                </a:lnTo>
                <a:lnTo>
                  <a:pt x="21150" y="108487"/>
                </a:lnTo>
                <a:lnTo>
                  <a:pt x="20503" y="103235"/>
                </a:lnTo>
                <a:lnTo>
                  <a:pt x="19783" y="98127"/>
                </a:lnTo>
                <a:lnTo>
                  <a:pt x="19495" y="95537"/>
                </a:lnTo>
                <a:lnTo>
                  <a:pt x="19136" y="93019"/>
                </a:lnTo>
                <a:lnTo>
                  <a:pt x="18848" y="90501"/>
                </a:lnTo>
                <a:lnTo>
                  <a:pt x="18488" y="88055"/>
                </a:lnTo>
                <a:lnTo>
                  <a:pt x="17985" y="85609"/>
                </a:lnTo>
                <a:lnTo>
                  <a:pt x="17553" y="83163"/>
                </a:lnTo>
                <a:lnTo>
                  <a:pt x="13749" y="62313"/>
                </a:lnTo>
                <a:lnTo>
                  <a:pt x="12589" y="55826"/>
                </a:lnTo>
                <a:lnTo>
                  <a:pt x="12158" y="53740"/>
                </a:lnTo>
                <a:lnTo>
                  <a:pt x="11438" y="49639"/>
                </a:lnTo>
                <a:lnTo>
                  <a:pt x="11222" y="48632"/>
                </a:lnTo>
                <a:lnTo>
                  <a:pt x="11079" y="47625"/>
                </a:lnTo>
                <a:lnTo>
                  <a:pt x="9352" y="39927"/>
                </a:lnTo>
                <a:lnTo>
                  <a:pt x="7697" y="32949"/>
                </a:lnTo>
                <a:lnTo>
                  <a:pt x="6115" y="26114"/>
                </a:lnTo>
                <a:lnTo>
                  <a:pt x="4676" y="20215"/>
                </a:lnTo>
                <a:lnTo>
                  <a:pt x="3597" y="15323"/>
                </a:lnTo>
                <a:lnTo>
                  <a:pt x="1284" y="5566"/>
                </a:lnTo>
                <a:lnTo>
                  <a:pt x="46387" y="47335"/>
                </a:lnTo>
                <a:lnTo>
                  <a:pt x="71285" y="100117"/>
                </a:lnTo>
                <a:lnTo>
                  <a:pt x="80317" y="142891"/>
                </a:lnTo>
                <a:lnTo>
                  <a:pt x="81927" y="169291"/>
                </a:lnTo>
                <a:lnTo>
                  <a:pt x="81653" y="182802"/>
                </a:lnTo>
                <a:lnTo>
                  <a:pt x="74986" y="229409"/>
                </a:lnTo>
                <a:lnTo>
                  <a:pt x="45277" y="276667"/>
                </a:lnTo>
                <a:lnTo>
                  <a:pt x="30416" y="290116"/>
                </a:lnTo>
                <a:lnTo>
                  <a:pt x="14388" y="3014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86999" y="5834245"/>
            <a:ext cx="95250" cy="302260"/>
          </a:xfrm>
          <a:custGeom>
            <a:avLst/>
            <a:gdLst/>
            <a:ahLst/>
            <a:cxnLst/>
            <a:rect l="l" t="t" r="r" b="b"/>
            <a:pathLst>
              <a:path w="95250" h="302260">
                <a:moveTo>
                  <a:pt x="76329" y="302152"/>
                </a:moveTo>
                <a:lnTo>
                  <a:pt x="29115" y="248681"/>
                </a:lnTo>
                <a:lnTo>
                  <a:pt x="12068" y="211030"/>
                </a:lnTo>
                <a:lnTo>
                  <a:pt x="2061" y="168779"/>
                </a:lnTo>
                <a:lnTo>
                  <a:pt x="0" y="123163"/>
                </a:lnTo>
                <a:lnTo>
                  <a:pt x="1260" y="107224"/>
                </a:lnTo>
                <a:lnTo>
                  <a:pt x="10719" y="62013"/>
                </a:lnTo>
                <a:lnTo>
                  <a:pt x="39720" y="25988"/>
                </a:lnTo>
                <a:lnTo>
                  <a:pt x="75034" y="0"/>
                </a:lnTo>
                <a:lnTo>
                  <a:pt x="80070" y="26330"/>
                </a:lnTo>
                <a:lnTo>
                  <a:pt x="82012" y="36618"/>
                </a:lnTo>
                <a:lnTo>
                  <a:pt x="82732" y="40287"/>
                </a:lnTo>
                <a:lnTo>
                  <a:pt x="83451" y="44100"/>
                </a:lnTo>
                <a:lnTo>
                  <a:pt x="83667" y="45035"/>
                </a:lnTo>
                <a:lnTo>
                  <a:pt x="83811" y="46042"/>
                </a:lnTo>
                <a:lnTo>
                  <a:pt x="84026" y="46977"/>
                </a:lnTo>
                <a:lnTo>
                  <a:pt x="85321" y="56258"/>
                </a:lnTo>
                <a:lnTo>
                  <a:pt x="89206" y="83595"/>
                </a:lnTo>
                <a:lnTo>
                  <a:pt x="89494" y="86041"/>
                </a:lnTo>
                <a:lnTo>
                  <a:pt x="89926" y="88487"/>
                </a:lnTo>
                <a:lnTo>
                  <a:pt x="90214" y="91005"/>
                </a:lnTo>
                <a:lnTo>
                  <a:pt x="91293" y="103739"/>
                </a:lnTo>
                <a:lnTo>
                  <a:pt x="91796" y="108990"/>
                </a:lnTo>
                <a:lnTo>
                  <a:pt x="92228" y="114314"/>
                </a:lnTo>
                <a:lnTo>
                  <a:pt x="92731" y="119638"/>
                </a:lnTo>
                <a:lnTo>
                  <a:pt x="93307" y="125033"/>
                </a:lnTo>
                <a:lnTo>
                  <a:pt x="93667" y="130501"/>
                </a:lnTo>
                <a:lnTo>
                  <a:pt x="93811" y="136040"/>
                </a:lnTo>
                <a:lnTo>
                  <a:pt x="94674" y="158414"/>
                </a:lnTo>
                <a:lnTo>
                  <a:pt x="94818" y="164097"/>
                </a:lnTo>
                <a:lnTo>
                  <a:pt x="94818" y="169781"/>
                </a:lnTo>
                <a:lnTo>
                  <a:pt x="94530" y="181075"/>
                </a:lnTo>
                <a:lnTo>
                  <a:pt x="94386" y="192514"/>
                </a:lnTo>
                <a:lnTo>
                  <a:pt x="94170" y="198125"/>
                </a:lnTo>
                <a:lnTo>
                  <a:pt x="92240" y="223268"/>
                </a:lnTo>
                <a:lnTo>
                  <a:pt x="91302" y="231461"/>
                </a:lnTo>
                <a:lnTo>
                  <a:pt x="89134" y="247477"/>
                </a:lnTo>
                <a:lnTo>
                  <a:pt x="88991" y="248772"/>
                </a:lnTo>
                <a:lnTo>
                  <a:pt x="88775" y="250067"/>
                </a:lnTo>
                <a:lnTo>
                  <a:pt x="88631" y="251362"/>
                </a:lnTo>
                <a:lnTo>
                  <a:pt x="88415" y="252657"/>
                </a:lnTo>
                <a:lnTo>
                  <a:pt x="88127" y="253952"/>
                </a:lnTo>
                <a:lnTo>
                  <a:pt x="87911" y="255175"/>
                </a:lnTo>
                <a:lnTo>
                  <a:pt x="86401" y="262800"/>
                </a:lnTo>
                <a:lnTo>
                  <a:pt x="85897" y="265246"/>
                </a:lnTo>
                <a:lnTo>
                  <a:pt x="85465" y="267764"/>
                </a:lnTo>
                <a:lnTo>
                  <a:pt x="84962" y="270210"/>
                </a:lnTo>
                <a:lnTo>
                  <a:pt x="84674" y="271361"/>
                </a:lnTo>
                <a:lnTo>
                  <a:pt x="84242" y="273807"/>
                </a:lnTo>
                <a:lnTo>
                  <a:pt x="83667" y="276181"/>
                </a:lnTo>
                <a:lnTo>
                  <a:pt x="83307" y="277332"/>
                </a:lnTo>
                <a:lnTo>
                  <a:pt x="79494" y="292080"/>
                </a:lnTo>
                <a:lnTo>
                  <a:pt x="79278" y="293159"/>
                </a:lnTo>
                <a:lnTo>
                  <a:pt x="77840" y="297404"/>
                </a:lnTo>
                <a:lnTo>
                  <a:pt x="76329" y="3021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463618" y="5896259"/>
            <a:ext cx="100330" cy="291465"/>
          </a:xfrm>
          <a:custGeom>
            <a:avLst/>
            <a:gdLst/>
            <a:ahLst/>
            <a:cxnLst/>
            <a:rect l="l" t="t" r="r" b="b"/>
            <a:pathLst>
              <a:path w="100329" h="291464">
                <a:moveTo>
                  <a:pt x="75538" y="290857"/>
                </a:moveTo>
                <a:lnTo>
                  <a:pt x="29085" y="237900"/>
                </a:lnTo>
                <a:lnTo>
                  <a:pt x="12059" y="200266"/>
                </a:lnTo>
                <a:lnTo>
                  <a:pt x="2060" y="158018"/>
                </a:lnTo>
                <a:lnTo>
                  <a:pt x="0" y="112371"/>
                </a:lnTo>
                <a:lnTo>
                  <a:pt x="3416" y="81338"/>
                </a:lnTo>
                <a:lnTo>
                  <a:pt x="10440" y="52031"/>
                </a:lnTo>
                <a:lnTo>
                  <a:pt x="20769" y="24801"/>
                </a:lnTo>
                <a:lnTo>
                  <a:pt x="34100" y="0"/>
                </a:lnTo>
                <a:lnTo>
                  <a:pt x="30047" y="14602"/>
                </a:lnTo>
                <a:lnTo>
                  <a:pt x="26878" y="29684"/>
                </a:lnTo>
                <a:lnTo>
                  <a:pt x="24640" y="45211"/>
                </a:lnTo>
                <a:lnTo>
                  <a:pt x="23380" y="61149"/>
                </a:lnTo>
                <a:lnTo>
                  <a:pt x="25442" y="106765"/>
                </a:lnTo>
                <a:lnTo>
                  <a:pt x="35448" y="149016"/>
                </a:lnTo>
                <a:lnTo>
                  <a:pt x="52496" y="186667"/>
                </a:lnTo>
                <a:lnTo>
                  <a:pt x="75682" y="218484"/>
                </a:lnTo>
                <a:lnTo>
                  <a:pt x="99710" y="240139"/>
                </a:lnTo>
                <a:lnTo>
                  <a:pt x="97983" y="245462"/>
                </a:lnTo>
                <a:lnTo>
                  <a:pt x="97336" y="247333"/>
                </a:lnTo>
                <a:lnTo>
                  <a:pt x="96760" y="249203"/>
                </a:lnTo>
                <a:lnTo>
                  <a:pt x="95969" y="251002"/>
                </a:lnTo>
                <a:lnTo>
                  <a:pt x="93811" y="256325"/>
                </a:lnTo>
                <a:lnTo>
                  <a:pt x="92588" y="259707"/>
                </a:lnTo>
                <a:lnTo>
                  <a:pt x="91221" y="262800"/>
                </a:lnTo>
                <a:lnTo>
                  <a:pt x="89782" y="265894"/>
                </a:lnTo>
                <a:lnTo>
                  <a:pt x="87264" y="271433"/>
                </a:lnTo>
                <a:lnTo>
                  <a:pt x="86041" y="274023"/>
                </a:lnTo>
                <a:lnTo>
                  <a:pt x="84674" y="276325"/>
                </a:lnTo>
                <a:lnTo>
                  <a:pt x="83523" y="278412"/>
                </a:lnTo>
                <a:lnTo>
                  <a:pt x="82444" y="280570"/>
                </a:lnTo>
                <a:lnTo>
                  <a:pt x="81293" y="282368"/>
                </a:lnTo>
                <a:lnTo>
                  <a:pt x="80358" y="283879"/>
                </a:lnTo>
                <a:lnTo>
                  <a:pt x="79423" y="285462"/>
                </a:lnTo>
                <a:lnTo>
                  <a:pt x="78559" y="286829"/>
                </a:lnTo>
                <a:lnTo>
                  <a:pt x="77912" y="287692"/>
                </a:lnTo>
                <a:lnTo>
                  <a:pt x="76833" y="289347"/>
                </a:lnTo>
                <a:lnTo>
                  <a:pt x="76401" y="289922"/>
                </a:lnTo>
                <a:lnTo>
                  <a:pt x="75970" y="290426"/>
                </a:lnTo>
                <a:lnTo>
                  <a:pt x="75538" y="2908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58724" y="6078270"/>
            <a:ext cx="74243" cy="1050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40932" y="5548820"/>
            <a:ext cx="998855" cy="807720"/>
          </a:xfrm>
          <a:custGeom>
            <a:avLst/>
            <a:gdLst/>
            <a:ahLst/>
            <a:cxnLst/>
            <a:rect l="l" t="t" r="r" b="b"/>
            <a:pathLst>
              <a:path w="998854" h="807720">
                <a:moveTo>
                  <a:pt x="951908" y="613365"/>
                </a:moveTo>
                <a:lnTo>
                  <a:pt x="911595" y="660416"/>
                </a:lnTo>
                <a:lnTo>
                  <a:pt x="800282" y="750580"/>
                </a:lnTo>
                <a:lnTo>
                  <a:pt x="632411" y="807375"/>
                </a:lnTo>
                <a:lnTo>
                  <a:pt x="422423" y="754317"/>
                </a:lnTo>
                <a:lnTo>
                  <a:pt x="229163" y="569456"/>
                </a:lnTo>
                <a:lnTo>
                  <a:pt x="98094" y="336286"/>
                </a:lnTo>
                <a:lnTo>
                  <a:pt x="23584" y="136486"/>
                </a:lnTo>
                <a:lnTo>
                  <a:pt x="0" y="51735"/>
                </a:lnTo>
                <a:lnTo>
                  <a:pt x="85588" y="31396"/>
                </a:lnTo>
                <a:lnTo>
                  <a:pt x="296505" y="0"/>
                </a:lnTo>
                <a:lnTo>
                  <a:pt x="563981" y="1973"/>
                </a:lnTo>
                <a:lnTo>
                  <a:pt x="819244" y="81743"/>
                </a:lnTo>
                <a:lnTo>
                  <a:pt x="967230" y="239891"/>
                </a:lnTo>
                <a:lnTo>
                  <a:pt x="998693" y="414294"/>
                </a:lnTo>
                <a:lnTo>
                  <a:pt x="973598" y="555327"/>
                </a:lnTo>
                <a:lnTo>
                  <a:pt x="951908" y="613365"/>
                </a:lnTo>
                <a:close/>
              </a:path>
            </a:pathLst>
          </a:custGeom>
          <a:solidFill>
            <a:srgbClr val="BEDF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19856" y="5602072"/>
            <a:ext cx="977265" cy="688975"/>
          </a:xfrm>
          <a:custGeom>
            <a:avLst/>
            <a:gdLst/>
            <a:ahLst/>
            <a:cxnLst/>
            <a:rect l="l" t="t" r="r" b="b"/>
            <a:pathLst>
              <a:path w="977264" h="688975">
                <a:moveTo>
                  <a:pt x="277592" y="249527"/>
                </a:moveTo>
                <a:lnTo>
                  <a:pt x="260905" y="277811"/>
                </a:lnTo>
                <a:lnTo>
                  <a:pt x="2554" y="125382"/>
                </a:lnTo>
                <a:lnTo>
                  <a:pt x="0" y="115487"/>
                </a:lnTo>
                <a:lnTo>
                  <a:pt x="9344" y="99648"/>
                </a:lnTo>
                <a:lnTo>
                  <a:pt x="19241" y="97099"/>
                </a:lnTo>
                <a:lnTo>
                  <a:pt x="277592" y="249527"/>
                </a:lnTo>
                <a:close/>
              </a:path>
              <a:path w="977264" h="688975">
                <a:moveTo>
                  <a:pt x="459425" y="356429"/>
                </a:moveTo>
                <a:lnTo>
                  <a:pt x="442404" y="385277"/>
                </a:lnTo>
                <a:lnTo>
                  <a:pt x="300636" y="301634"/>
                </a:lnTo>
                <a:lnTo>
                  <a:pt x="39728" y="368843"/>
                </a:lnTo>
                <a:lnTo>
                  <a:pt x="19244" y="350383"/>
                </a:lnTo>
                <a:lnTo>
                  <a:pt x="21317" y="344445"/>
                </a:lnTo>
                <a:lnTo>
                  <a:pt x="25512" y="339759"/>
                </a:lnTo>
                <a:lnTo>
                  <a:pt x="31486" y="336909"/>
                </a:lnTo>
                <a:lnTo>
                  <a:pt x="260905" y="277811"/>
                </a:lnTo>
                <a:lnTo>
                  <a:pt x="277592" y="249527"/>
                </a:lnTo>
                <a:lnTo>
                  <a:pt x="278158" y="249861"/>
                </a:lnTo>
                <a:lnTo>
                  <a:pt x="301853" y="209699"/>
                </a:lnTo>
                <a:lnTo>
                  <a:pt x="318223" y="273119"/>
                </a:lnTo>
                <a:lnTo>
                  <a:pt x="459425" y="356429"/>
                </a:lnTo>
                <a:close/>
              </a:path>
              <a:path w="977264" h="688975">
                <a:moveTo>
                  <a:pt x="301853" y="209699"/>
                </a:moveTo>
                <a:lnTo>
                  <a:pt x="278158" y="249861"/>
                </a:lnTo>
                <a:lnTo>
                  <a:pt x="218948" y="20471"/>
                </a:lnTo>
                <a:lnTo>
                  <a:pt x="218555" y="13864"/>
                </a:lnTo>
                <a:lnTo>
                  <a:pt x="220627" y="7926"/>
                </a:lnTo>
                <a:lnTo>
                  <a:pt x="224823" y="3240"/>
                </a:lnTo>
                <a:lnTo>
                  <a:pt x="230796" y="390"/>
                </a:lnTo>
                <a:lnTo>
                  <a:pt x="237404" y="0"/>
                </a:lnTo>
                <a:lnTo>
                  <a:pt x="243344" y="2074"/>
                </a:lnTo>
                <a:lnTo>
                  <a:pt x="248033" y="6271"/>
                </a:lnTo>
                <a:lnTo>
                  <a:pt x="250887" y="12244"/>
                </a:lnTo>
                <a:lnTo>
                  <a:pt x="301853" y="209699"/>
                </a:lnTo>
                <a:close/>
              </a:path>
              <a:path w="977264" h="688975">
                <a:moveTo>
                  <a:pt x="641541" y="463497"/>
                </a:moveTo>
                <a:lnTo>
                  <a:pt x="624687" y="492063"/>
                </a:lnTo>
                <a:lnTo>
                  <a:pt x="482919" y="408419"/>
                </a:lnTo>
                <a:lnTo>
                  <a:pt x="137441" y="497414"/>
                </a:lnTo>
                <a:lnTo>
                  <a:pt x="116957" y="478953"/>
                </a:lnTo>
                <a:lnTo>
                  <a:pt x="119030" y="473015"/>
                </a:lnTo>
                <a:lnTo>
                  <a:pt x="123225" y="468329"/>
                </a:lnTo>
                <a:lnTo>
                  <a:pt x="129198" y="465479"/>
                </a:lnTo>
                <a:lnTo>
                  <a:pt x="442404" y="385277"/>
                </a:lnTo>
                <a:lnTo>
                  <a:pt x="459425" y="356429"/>
                </a:lnTo>
                <a:lnTo>
                  <a:pt x="459991" y="356762"/>
                </a:lnTo>
                <a:lnTo>
                  <a:pt x="483687" y="316600"/>
                </a:lnTo>
                <a:lnTo>
                  <a:pt x="500056" y="380020"/>
                </a:lnTo>
                <a:lnTo>
                  <a:pt x="641541" y="463497"/>
                </a:lnTo>
                <a:close/>
              </a:path>
              <a:path w="977264" h="688975">
                <a:moveTo>
                  <a:pt x="483687" y="316600"/>
                </a:moveTo>
                <a:lnTo>
                  <a:pt x="459991" y="356762"/>
                </a:lnTo>
                <a:lnTo>
                  <a:pt x="378955" y="42813"/>
                </a:lnTo>
                <a:lnTo>
                  <a:pt x="378561" y="36206"/>
                </a:lnTo>
                <a:lnTo>
                  <a:pt x="380634" y="30268"/>
                </a:lnTo>
                <a:lnTo>
                  <a:pt x="384830" y="25582"/>
                </a:lnTo>
                <a:lnTo>
                  <a:pt x="390803" y="22732"/>
                </a:lnTo>
                <a:lnTo>
                  <a:pt x="397411" y="22341"/>
                </a:lnTo>
                <a:lnTo>
                  <a:pt x="403351" y="24416"/>
                </a:lnTo>
                <a:lnTo>
                  <a:pt x="408040" y="28612"/>
                </a:lnTo>
                <a:lnTo>
                  <a:pt x="410894" y="34585"/>
                </a:lnTo>
                <a:lnTo>
                  <a:pt x="483687" y="316600"/>
                </a:lnTo>
                <a:close/>
              </a:path>
              <a:path w="977264" h="688975">
                <a:moveTo>
                  <a:pt x="976983" y="670179"/>
                </a:moveTo>
                <a:lnTo>
                  <a:pt x="967638" y="686017"/>
                </a:lnTo>
                <a:lnTo>
                  <a:pt x="957742" y="688567"/>
                </a:lnTo>
                <a:lnTo>
                  <a:pt x="664869" y="515770"/>
                </a:lnTo>
                <a:lnTo>
                  <a:pt x="253264" y="621799"/>
                </a:lnTo>
                <a:lnTo>
                  <a:pt x="232780" y="603338"/>
                </a:lnTo>
                <a:lnTo>
                  <a:pt x="234852" y="597400"/>
                </a:lnTo>
                <a:lnTo>
                  <a:pt x="239048" y="592714"/>
                </a:lnTo>
                <a:lnTo>
                  <a:pt x="245021" y="589864"/>
                </a:lnTo>
                <a:lnTo>
                  <a:pt x="624687" y="492063"/>
                </a:lnTo>
                <a:lnTo>
                  <a:pt x="641541" y="463497"/>
                </a:lnTo>
                <a:lnTo>
                  <a:pt x="641824" y="463664"/>
                </a:lnTo>
                <a:lnTo>
                  <a:pt x="665186" y="424067"/>
                </a:lnTo>
                <a:lnTo>
                  <a:pt x="681556" y="487487"/>
                </a:lnTo>
                <a:lnTo>
                  <a:pt x="974429" y="660283"/>
                </a:lnTo>
                <a:lnTo>
                  <a:pt x="976983" y="670179"/>
                </a:lnTo>
                <a:close/>
              </a:path>
              <a:path w="977264" h="688975">
                <a:moveTo>
                  <a:pt x="665186" y="424067"/>
                </a:moveTo>
                <a:lnTo>
                  <a:pt x="641824" y="463664"/>
                </a:lnTo>
                <a:lnTo>
                  <a:pt x="543838" y="84045"/>
                </a:lnTo>
                <a:lnTo>
                  <a:pt x="543444" y="77438"/>
                </a:lnTo>
                <a:lnTo>
                  <a:pt x="545517" y="71500"/>
                </a:lnTo>
                <a:lnTo>
                  <a:pt x="549712" y="66815"/>
                </a:lnTo>
                <a:lnTo>
                  <a:pt x="555686" y="63964"/>
                </a:lnTo>
                <a:lnTo>
                  <a:pt x="562074" y="63664"/>
                </a:lnTo>
                <a:lnTo>
                  <a:pt x="567947" y="65813"/>
                </a:lnTo>
                <a:lnTo>
                  <a:pt x="572600" y="70029"/>
                </a:lnTo>
                <a:lnTo>
                  <a:pt x="575327" y="75934"/>
                </a:lnTo>
                <a:lnTo>
                  <a:pt x="665186" y="424067"/>
                </a:lnTo>
                <a:close/>
              </a:path>
            </a:pathLst>
          </a:custGeom>
          <a:solidFill>
            <a:srgbClr val="6F90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21258" y="3179258"/>
            <a:ext cx="1141730" cy="980440"/>
          </a:xfrm>
          <a:custGeom>
            <a:avLst/>
            <a:gdLst/>
            <a:ahLst/>
            <a:cxnLst/>
            <a:rect l="l" t="t" r="r" b="b"/>
            <a:pathLst>
              <a:path w="1141729" h="980439">
                <a:moveTo>
                  <a:pt x="1054821" y="979954"/>
                </a:moveTo>
                <a:lnTo>
                  <a:pt x="86851" y="979954"/>
                </a:lnTo>
                <a:lnTo>
                  <a:pt x="64235" y="977078"/>
                </a:lnTo>
                <a:lnTo>
                  <a:pt x="25661" y="955721"/>
                </a:lnTo>
                <a:lnTo>
                  <a:pt x="2961" y="918082"/>
                </a:lnTo>
                <a:lnTo>
                  <a:pt x="0" y="896694"/>
                </a:lnTo>
                <a:lnTo>
                  <a:pt x="2837" y="875294"/>
                </a:lnTo>
                <a:lnTo>
                  <a:pt x="495460" y="42017"/>
                </a:lnTo>
                <a:lnTo>
                  <a:pt x="527279" y="11262"/>
                </a:lnTo>
                <a:lnTo>
                  <a:pt x="570846" y="0"/>
                </a:lnTo>
                <a:lnTo>
                  <a:pt x="593590" y="2912"/>
                </a:lnTo>
                <a:lnTo>
                  <a:pt x="614413" y="11269"/>
                </a:lnTo>
                <a:lnTo>
                  <a:pt x="632299" y="24500"/>
                </a:lnTo>
                <a:lnTo>
                  <a:pt x="646233" y="42034"/>
                </a:lnTo>
                <a:lnTo>
                  <a:pt x="1130207" y="854991"/>
                </a:lnTo>
                <a:lnTo>
                  <a:pt x="1138846" y="875294"/>
                </a:lnTo>
                <a:lnTo>
                  <a:pt x="1138721" y="918082"/>
                </a:lnTo>
                <a:lnTo>
                  <a:pt x="1116034" y="955721"/>
                </a:lnTo>
                <a:lnTo>
                  <a:pt x="1077451" y="977078"/>
                </a:lnTo>
                <a:lnTo>
                  <a:pt x="1054821" y="979954"/>
                </a:lnTo>
                <a:close/>
              </a:path>
            </a:pathLst>
          </a:custGeom>
          <a:solidFill>
            <a:srgbClr val="F5C1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13666" y="3254049"/>
            <a:ext cx="956944" cy="843280"/>
          </a:xfrm>
          <a:custGeom>
            <a:avLst/>
            <a:gdLst/>
            <a:ahLst/>
            <a:cxnLst/>
            <a:rect l="l" t="t" r="r" b="b"/>
            <a:pathLst>
              <a:path w="956945" h="843279">
                <a:moveTo>
                  <a:pt x="884071" y="842801"/>
                </a:moveTo>
                <a:lnTo>
                  <a:pt x="72799" y="842801"/>
                </a:lnTo>
                <a:lnTo>
                  <a:pt x="53842" y="840327"/>
                </a:lnTo>
                <a:lnTo>
                  <a:pt x="9807" y="807015"/>
                </a:lnTo>
                <a:lnTo>
                  <a:pt x="0" y="771186"/>
                </a:lnTo>
                <a:lnTo>
                  <a:pt x="2376" y="752773"/>
                </a:lnTo>
                <a:lnTo>
                  <a:pt x="415276" y="36126"/>
                </a:lnTo>
                <a:lnTo>
                  <a:pt x="459390" y="2503"/>
                </a:lnTo>
                <a:lnTo>
                  <a:pt x="478437" y="0"/>
                </a:lnTo>
                <a:lnTo>
                  <a:pt x="497498" y="2504"/>
                </a:lnTo>
                <a:lnTo>
                  <a:pt x="514945" y="9688"/>
                </a:lnTo>
                <a:lnTo>
                  <a:pt x="529928" y="21060"/>
                </a:lnTo>
                <a:lnTo>
                  <a:pt x="541307" y="35752"/>
                </a:lnTo>
                <a:lnTo>
                  <a:pt x="478438" y="35752"/>
                </a:lnTo>
                <a:lnTo>
                  <a:pt x="40530" y="753250"/>
                </a:lnTo>
                <a:lnTo>
                  <a:pt x="35770" y="771092"/>
                </a:lnTo>
                <a:lnTo>
                  <a:pt x="37001" y="780266"/>
                </a:lnTo>
                <a:lnTo>
                  <a:pt x="72802" y="807049"/>
                </a:lnTo>
                <a:lnTo>
                  <a:pt x="947036" y="807049"/>
                </a:lnTo>
                <a:lnTo>
                  <a:pt x="935387" y="821958"/>
                </a:lnTo>
                <a:lnTo>
                  <a:pt x="920432" y="833221"/>
                </a:lnTo>
                <a:lnTo>
                  <a:pt x="903045" y="840327"/>
                </a:lnTo>
                <a:lnTo>
                  <a:pt x="884071" y="842801"/>
                </a:lnTo>
                <a:close/>
              </a:path>
              <a:path w="956945" h="843279">
                <a:moveTo>
                  <a:pt x="947036" y="807049"/>
                </a:moveTo>
                <a:lnTo>
                  <a:pt x="884074" y="807049"/>
                </a:lnTo>
                <a:lnTo>
                  <a:pt x="893766" y="805789"/>
                </a:lnTo>
                <a:lnTo>
                  <a:pt x="902666" y="802180"/>
                </a:lnTo>
                <a:lnTo>
                  <a:pt x="910314" y="796477"/>
                </a:lnTo>
                <a:lnTo>
                  <a:pt x="916251" y="788935"/>
                </a:lnTo>
                <a:lnTo>
                  <a:pt x="919877" y="780266"/>
                </a:lnTo>
                <a:lnTo>
                  <a:pt x="921099" y="771092"/>
                </a:lnTo>
                <a:lnTo>
                  <a:pt x="919914" y="761919"/>
                </a:lnTo>
                <a:lnTo>
                  <a:pt x="510684" y="54070"/>
                </a:lnTo>
                <a:lnTo>
                  <a:pt x="478438" y="35752"/>
                </a:lnTo>
                <a:lnTo>
                  <a:pt x="541308" y="35752"/>
                </a:lnTo>
                <a:lnTo>
                  <a:pt x="541597" y="36126"/>
                </a:lnTo>
                <a:lnTo>
                  <a:pt x="947267" y="735306"/>
                </a:lnTo>
                <a:lnTo>
                  <a:pt x="954494" y="752773"/>
                </a:lnTo>
                <a:lnTo>
                  <a:pt x="956869" y="771186"/>
                </a:lnTo>
                <a:lnTo>
                  <a:pt x="954392" y="789586"/>
                </a:lnTo>
                <a:lnTo>
                  <a:pt x="947036" y="80704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32143" y="3474590"/>
            <a:ext cx="120014" cy="375285"/>
          </a:xfrm>
          <a:custGeom>
            <a:avLst/>
            <a:gdLst/>
            <a:ahLst/>
            <a:cxnLst/>
            <a:rect l="l" t="t" r="r" b="b"/>
            <a:pathLst>
              <a:path w="120014" h="375285">
                <a:moveTo>
                  <a:pt x="92105" y="273488"/>
                </a:moveTo>
                <a:lnTo>
                  <a:pt x="27784" y="273488"/>
                </a:lnTo>
                <a:lnTo>
                  <a:pt x="25125" y="250283"/>
                </a:lnTo>
                <a:lnTo>
                  <a:pt x="21651" y="224958"/>
                </a:lnTo>
                <a:lnTo>
                  <a:pt x="17379" y="197604"/>
                </a:lnTo>
                <a:lnTo>
                  <a:pt x="12326" y="168308"/>
                </a:lnTo>
                <a:lnTo>
                  <a:pt x="6909" y="135693"/>
                </a:lnTo>
                <a:lnTo>
                  <a:pt x="3060" y="109291"/>
                </a:lnTo>
                <a:lnTo>
                  <a:pt x="755" y="88794"/>
                </a:lnTo>
                <a:lnTo>
                  <a:pt x="0" y="74432"/>
                </a:lnTo>
                <a:lnTo>
                  <a:pt x="968" y="58345"/>
                </a:lnTo>
                <a:lnTo>
                  <a:pt x="15390" y="21179"/>
                </a:lnTo>
                <a:lnTo>
                  <a:pt x="59961" y="0"/>
                </a:lnTo>
                <a:lnTo>
                  <a:pt x="73144" y="1310"/>
                </a:lnTo>
                <a:lnTo>
                  <a:pt x="111419" y="30716"/>
                </a:lnTo>
                <a:lnTo>
                  <a:pt x="119923" y="73513"/>
                </a:lnTo>
                <a:lnTo>
                  <a:pt x="119131" y="88928"/>
                </a:lnTo>
                <a:lnTo>
                  <a:pt x="116799" y="109572"/>
                </a:lnTo>
                <a:lnTo>
                  <a:pt x="112856" y="136019"/>
                </a:lnTo>
                <a:lnTo>
                  <a:pt x="107291" y="168308"/>
                </a:lnTo>
                <a:lnTo>
                  <a:pt x="102294" y="196425"/>
                </a:lnTo>
                <a:lnTo>
                  <a:pt x="98195" y="222043"/>
                </a:lnTo>
                <a:lnTo>
                  <a:pt x="95009" y="245088"/>
                </a:lnTo>
                <a:lnTo>
                  <a:pt x="92751" y="265486"/>
                </a:lnTo>
                <a:lnTo>
                  <a:pt x="92105" y="273488"/>
                </a:lnTo>
                <a:close/>
              </a:path>
              <a:path w="120014" h="375285">
                <a:moveTo>
                  <a:pt x="88291" y="374752"/>
                </a:moveTo>
                <a:lnTo>
                  <a:pt x="30883" y="374752"/>
                </a:lnTo>
                <a:lnTo>
                  <a:pt x="30781" y="353982"/>
                </a:lnTo>
                <a:lnTo>
                  <a:pt x="30480" y="328725"/>
                </a:lnTo>
                <a:lnTo>
                  <a:pt x="29882" y="306840"/>
                </a:lnTo>
                <a:lnTo>
                  <a:pt x="28985" y="288402"/>
                </a:lnTo>
                <a:lnTo>
                  <a:pt x="27784" y="273488"/>
                </a:lnTo>
                <a:lnTo>
                  <a:pt x="92105" y="273488"/>
                </a:lnTo>
                <a:lnTo>
                  <a:pt x="91143" y="285392"/>
                </a:lnTo>
                <a:lnTo>
                  <a:pt x="89900" y="306853"/>
                </a:lnTo>
                <a:lnTo>
                  <a:pt x="89026" y="329788"/>
                </a:lnTo>
                <a:lnTo>
                  <a:pt x="88529" y="354118"/>
                </a:lnTo>
                <a:lnTo>
                  <a:pt x="88291" y="3747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33981" y="3874641"/>
            <a:ext cx="116586" cy="116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 rot="20940000">
            <a:off x="4114456" y="4133727"/>
            <a:ext cx="3113800" cy="374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0"/>
              </a:lnSpc>
            </a:pPr>
            <a:r>
              <a:rPr dirty="0" baseline="-4708" sz="4425" spc="-67">
                <a:solidFill>
                  <a:srgbClr val="212121"/>
                </a:solidFill>
                <a:latin typeface="Arial Black"/>
                <a:cs typeface="Arial Black"/>
              </a:rPr>
              <a:t>C</a:t>
            </a:r>
            <a:r>
              <a:rPr dirty="0" baseline="-3766" sz="4425" spc="-67">
                <a:solidFill>
                  <a:srgbClr val="212121"/>
                </a:solidFill>
                <a:latin typeface="Arial Black"/>
                <a:cs typeface="Arial Black"/>
              </a:rPr>
              <a:t>A</a:t>
            </a:r>
            <a:r>
              <a:rPr dirty="0" baseline="-3766" sz="4425" spc="-67">
                <a:solidFill>
                  <a:srgbClr val="212121"/>
                </a:solidFill>
                <a:latin typeface="Arial Black"/>
                <a:cs typeface="Arial Black"/>
              </a:rPr>
              <a:t>N</a:t>
            </a:r>
            <a:r>
              <a:rPr dirty="0" baseline="-2824" sz="4425" spc="-67">
                <a:solidFill>
                  <a:srgbClr val="212121"/>
                </a:solidFill>
                <a:latin typeface="Arial Black"/>
                <a:cs typeface="Arial Black"/>
              </a:rPr>
              <a:t>N</a:t>
            </a:r>
            <a:r>
              <a:rPr dirty="0" baseline="-1883" sz="4425" spc="-67">
                <a:solidFill>
                  <a:srgbClr val="212121"/>
                </a:solidFill>
                <a:latin typeface="Arial Black"/>
                <a:cs typeface="Arial Black"/>
              </a:rPr>
              <a:t>O</a:t>
            </a:r>
            <a:r>
              <a:rPr dirty="0" sz="2950" spc="-45">
                <a:solidFill>
                  <a:srgbClr val="212121"/>
                </a:solidFill>
                <a:latin typeface="Arial Black"/>
                <a:cs typeface="Arial Black"/>
              </a:rPr>
              <a:t>T</a:t>
            </a:r>
            <a:r>
              <a:rPr dirty="0" sz="2950" spc="-114">
                <a:solidFill>
                  <a:srgbClr val="212121"/>
                </a:solidFill>
                <a:latin typeface="Arial Black"/>
                <a:cs typeface="Arial Black"/>
              </a:rPr>
              <a:t> </a:t>
            </a:r>
            <a:r>
              <a:rPr dirty="0" sz="2950" spc="-45">
                <a:solidFill>
                  <a:srgbClr val="212121"/>
                </a:solidFill>
                <a:latin typeface="Arial Black"/>
                <a:cs typeface="Arial Black"/>
              </a:rPr>
              <a:t>C</a:t>
            </a:r>
            <a:r>
              <a:rPr dirty="0" sz="2950" spc="-45">
                <a:solidFill>
                  <a:srgbClr val="212121"/>
                </a:solidFill>
                <a:latin typeface="Arial Black"/>
                <a:cs typeface="Arial Black"/>
              </a:rPr>
              <a:t>U</a:t>
            </a:r>
            <a:r>
              <a:rPr dirty="0" baseline="1883" sz="4425" spc="-67">
                <a:solidFill>
                  <a:srgbClr val="212121"/>
                </a:solidFill>
                <a:latin typeface="Arial Black"/>
                <a:cs typeface="Arial Black"/>
              </a:rPr>
              <a:t>RE</a:t>
            </a:r>
            <a:endParaRPr baseline="1883" sz="4425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30945"/>
            <a:ext cx="12192000" cy="899794"/>
          </a:xfrm>
          <a:custGeom>
            <a:avLst/>
            <a:gdLst/>
            <a:ahLst/>
            <a:cxnLst/>
            <a:rect l="l" t="t" r="r" b="b"/>
            <a:pathLst>
              <a:path w="12192000" h="899794">
                <a:moveTo>
                  <a:pt x="0" y="0"/>
                </a:moveTo>
                <a:lnTo>
                  <a:pt x="12191999" y="0"/>
                </a:lnTo>
                <a:lnTo>
                  <a:pt x="12191999" y="899452"/>
                </a:lnTo>
                <a:lnTo>
                  <a:pt x="0" y="899452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10370" y="409724"/>
            <a:ext cx="777113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40"/>
              <a:t>There</a:t>
            </a:r>
            <a:r>
              <a:rPr dirty="0" sz="3200" spc="45"/>
              <a:t> </a:t>
            </a:r>
            <a:r>
              <a:rPr dirty="0" sz="3200" spc="280"/>
              <a:t>are</a:t>
            </a:r>
            <a:r>
              <a:rPr dirty="0" sz="3200" spc="45"/>
              <a:t> </a:t>
            </a:r>
            <a:r>
              <a:rPr dirty="0" sz="3200" spc="265"/>
              <a:t>treatments</a:t>
            </a:r>
            <a:r>
              <a:rPr dirty="0" sz="3200" spc="50"/>
              <a:t> </a:t>
            </a:r>
            <a:r>
              <a:rPr dirty="0" sz="3200" spc="280"/>
              <a:t>for</a:t>
            </a:r>
            <a:r>
              <a:rPr dirty="0" sz="3200" spc="45"/>
              <a:t> </a:t>
            </a:r>
            <a:r>
              <a:rPr dirty="0" sz="3200" spc="180"/>
              <a:t>hepatitis</a:t>
            </a:r>
            <a:r>
              <a:rPr dirty="0" sz="3200" spc="50"/>
              <a:t> </a:t>
            </a:r>
            <a:r>
              <a:rPr dirty="0" sz="3200" spc="220"/>
              <a:t>B.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7759541" y="2359786"/>
            <a:ext cx="4059554" cy="4059554"/>
          </a:xfrm>
          <a:custGeom>
            <a:avLst/>
            <a:gdLst/>
            <a:ahLst/>
            <a:cxnLst/>
            <a:rect l="l" t="t" r="r" b="b"/>
            <a:pathLst>
              <a:path w="4059554" h="4059554">
                <a:moveTo>
                  <a:pt x="2191016" y="88484"/>
                </a:moveTo>
                <a:lnTo>
                  <a:pt x="1868736" y="88484"/>
                </a:lnTo>
                <a:lnTo>
                  <a:pt x="2029470" y="0"/>
                </a:lnTo>
                <a:lnTo>
                  <a:pt x="2191016" y="88484"/>
                </a:lnTo>
                <a:close/>
              </a:path>
              <a:path w="4059554" h="4059554">
                <a:moveTo>
                  <a:pt x="2510049" y="141251"/>
                </a:moveTo>
                <a:lnTo>
                  <a:pt x="1549704" y="141251"/>
                </a:lnTo>
                <a:lnTo>
                  <a:pt x="1695014" y="27600"/>
                </a:lnTo>
                <a:lnTo>
                  <a:pt x="1868736" y="88484"/>
                </a:lnTo>
                <a:lnTo>
                  <a:pt x="2442584" y="88484"/>
                </a:lnTo>
                <a:lnTo>
                  <a:pt x="2510049" y="141251"/>
                </a:lnTo>
                <a:close/>
              </a:path>
              <a:path w="4059554" h="4059554">
                <a:moveTo>
                  <a:pt x="2442584" y="88484"/>
                </a:moveTo>
                <a:lnTo>
                  <a:pt x="2191016" y="88484"/>
                </a:lnTo>
                <a:lnTo>
                  <a:pt x="2364739" y="27600"/>
                </a:lnTo>
                <a:lnTo>
                  <a:pt x="2442584" y="88484"/>
                </a:lnTo>
                <a:close/>
              </a:path>
              <a:path w="4059554" h="4059554">
                <a:moveTo>
                  <a:pt x="2815281" y="245971"/>
                </a:moveTo>
                <a:lnTo>
                  <a:pt x="1244471" y="245971"/>
                </a:lnTo>
                <a:lnTo>
                  <a:pt x="1368675" y="109591"/>
                </a:lnTo>
                <a:lnTo>
                  <a:pt x="1549704" y="141251"/>
                </a:lnTo>
                <a:lnTo>
                  <a:pt x="2719911" y="141251"/>
                </a:lnTo>
                <a:lnTo>
                  <a:pt x="2815281" y="245971"/>
                </a:lnTo>
                <a:close/>
              </a:path>
              <a:path w="4059554" h="4059554">
                <a:moveTo>
                  <a:pt x="2719911" y="141251"/>
                </a:moveTo>
                <a:lnTo>
                  <a:pt x="2510049" y="141251"/>
                </a:lnTo>
                <a:lnTo>
                  <a:pt x="2691078" y="109591"/>
                </a:lnTo>
                <a:lnTo>
                  <a:pt x="2719911" y="141251"/>
                </a:lnTo>
                <a:close/>
              </a:path>
              <a:path w="4059554" h="4059554">
                <a:moveTo>
                  <a:pt x="1060195" y="3814593"/>
                </a:moveTo>
                <a:lnTo>
                  <a:pt x="961157" y="3660353"/>
                </a:lnTo>
                <a:lnTo>
                  <a:pt x="779316" y="3631129"/>
                </a:lnTo>
                <a:lnTo>
                  <a:pt x="706255" y="3463089"/>
                </a:lnTo>
                <a:lnTo>
                  <a:pt x="531721" y="3404640"/>
                </a:lnTo>
                <a:lnTo>
                  <a:pt x="487884" y="3226046"/>
                </a:lnTo>
                <a:lnTo>
                  <a:pt x="324715" y="3139997"/>
                </a:lnTo>
                <a:lnTo>
                  <a:pt x="310914" y="2956533"/>
                </a:lnTo>
                <a:lnTo>
                  <a:pt x="164793" y="2845318"/>
                </a:lnTo>
                <a:lnTo>
                  <a:pt x="181028" y="2662665"/>
                </a:lnTo>
                <a:lnTo>
                  <a:pt x="55201" y="2527908"/>
                </a:lnTo>
                <a:lnTo>
                  <a:pt x="102285" y="2350127"/>
                </a:lnTo>
                <a:lnTo>
                  <a:pt x="0" y="2197511"/>
                </a:lnTo>
                <a:lnTo>
                  <a:pt x="75496" y="2029470"/>
                </a:lnTo>
                <a:lnTo>
                  <a:pt x="0" y="1862242"/>
                </a:lnTo>
                <a:lnTo>
                  <a:pt x="102285" y="1708814"/>
                </a:lnTo>
                <a:lnTo>
                  <a:pt x="55201" y="1531032"/>
                </a:lnTo>
                <a:lnTo>
                  <a:pt x="181028" y="1397087"/>
                </a:lnTo>
                <a:lnTo>
                  <a:pt x="164793" y="1214435"/>
                </a:lnTo>
                <a:lnTo>
                  <a:pt x="310914" y="1102408"/>
                </a:lnTo>
                <a:lnTo>
                  <a:pt x="324715" y="919756"/>
                </a:lnTo>
                <a:lnTo>
                  <a:pt x="487884" y="833706"/>
                </a:lnTo>
                <a:lnTo>
                  <a:pt x="531721" y="655113"/>
                </a:lnTo>
                <a:lnTo>
                  <a:pt x="706255" y="596664"/>
                </a:lnTo>
                <a:lnTo>
                  <a:pt x="779316" y="427812"/>
                </a:lnTo>
                <a:lnTo>
                  <a:pt x="961157" y="398588"/>
                </a:lnTo>
                <a:lnTo>
                  <a:pt x="1060195" y="244348"/>
                </a:lnTo>
                <a:lnTo>
                  <a:pt x="3000600" y="245971"/>
                </a:lnTo>
                <a:lnTo>
                  <a:pt x="3098596" y="398588"/>
                </a:lnTo>
                <a:lnTo>
                  <a:pt x="3280436" y="427812"/>
                </a:lnTo>
                <a:lnTo>
                  <a:pt x="3353497" y="596664"/>
                </a:lnTo>
                <a:lnTo>
                  <a:pt x="3528032" y="655113"/>
                </a:lnTo>
                <a:lnTo>
                  <a:pt x="3571868" y="833706"/>
                </a:lnTo>
                <a:lnTo>
                  <a:pt x="3735038" y="919756"/>
                </a:lnTo>
                <a:lnTo>
                  <a:pt x="3748838" y="1102408"/>
                </a:lnTo>
                <a:lnTo>
                  <a:pt x="3894960" y="1214435"/>
                </a:lnTo>
                <a:lnTo>
                  <a:pt x="3878724" y="1397087"/>
                </a:lnTo>
                <a:lnTo>
                  <a:pt x="4004551" y="1531032"/>
                </a:lnTo>
                <a:lnTo>
                  <a:pt x="3957468" y="1708814"/>
                </a:lnTo>
                <a:lnTo>
                  <a:pt x="4058941" y="1862242"/>
                </a:lnTo>
                <a:lnTo>
                  <a:pt x="3984257" y="2029470"/>
                </a:lnTo>
                <a:lnTo>
                  <a:pt x="4058941" y="2197511"/>
                </a:lnTo>
                <a:lnTo>
                  <a:pt x="3957468" y="2350127"/>
                </a:lnTo>
                <a:lnTo>
                  <a:pt x="4004551" y="2527908"/>
                </a:lnTo>
                <a:lnTo>
                  <a:pt x="3878724" y="2662665"/>
                </a:lnTo>
                <a:lnTo>
                  <a:pt x="3894960" y="2845318"/>
                </a:lnTo>
                <a:lnTo>
                  <a:pt x="3748838" y="2956533"/>
                </a:lnTo>
                <a:lnTo>
                  <a:pt x="3735038" y="3139997"/>
                </a:lnTo>
                <a:lnTo>
                  <a:pt x="3571868" y="3226046"/>
                </a:lnTo>
                <a:lnTo>
                  <a:pt x="3528032" y="3403828"/>
                </a:lnTo>
                <a:lnTo>
                  <a:pt x="3353497" y="3462277"/>
                </a:lnTo>
                <a:lnTo>
                  <a:pt x="3280436" y="3631129"/>
                </a:lnTo>
                <a:lnTo>
                  <a:pt x="3098596" y="3660353"/>
                </a:lnTo>
                <a:lnTo>
                  <a:pt x="3000079" y="3813781"/>
                </a:lnTo>
                <a:lnTo>
                  <a:pt x="1244471" y="3813781"/>
                </a:lnTo>
                <a:lnTo>
                  <a:pt x="1060195" y="3814593"/>
                </a:lnTo>
                <a:close/>
              </a:path>
              <a:path w="4059554" h="4059554">
                <a:moveTo>
                  <a:pt x="3000600" y="245971"/>
                </a:moveTo>
                <a:lnTo>
                  <a:pt x="2815281" y="245971"/>
                </a:lnTo>
                <a:lnTo>
                  <a:pt x="2999558" y="244348"/>
                </a:lnTo>
                <a:lnTo>
                  <a:pt x="3000600" y="245971"/>
                </a:lnTo>
                <a:close/>
              </a:path>
              <a:path w="4059554" h="4059554">
                <a:moveTo>
                  <a:pt x="1368675" y="3949350"/>
                </a:moveTo>
                <a:lnTo>
                  <a:pt x="1244471" y="3813781"/>
                </a:lnTo>
                <a:lnTo>
                  <a:pt x="2815281" y="3813781"/>
                </a:lnTo>
                <a:lnTo>
                  <a:pt x="2719340" y="3918502"/>
                </a:lnTo>
                <a:lnTo>
                  <a:pt x="1549704" y="3918502"/>
                </a:lnTo>
                <a:lnTo>
                  <a:pt x="1368675" y="3949350"/>
                </a:lnTo>
                <a:close/>
              </a:path>
              <a:path w="4059554" h="4059554">
                <a:moveTo>
                  <a:pt x="2999558" y="3814593"/>
                </a:moveTo>
                <a:lnTo>
                  <a:pt x="2815281" y="3813781"/>
                </a:lnTo>
                <a:lnTo>
                  <a:pt x="3000079" y="3813781"/>
                </a:lnTo>
                <a:lnTo>
                  <a:pt x="2999558" y="3814593"/>
                </a:lnTo>
                <a:close/>
              </a:path>
              <a:path w="4059554" h="4059554">
                <a:moveTo>
                  <a:pt x="1695014" y="4032152"/>
                </a:moveTo>
                <a:lnTo>
                  <a:pt x="1549704" y="3918502"/>
                </a:lnTo>
                <a:lnTo>
                  <a:pt x="2510049" y="3918502"/>
                </a:lnTo>
                <a:lnTo>
                  <a:pt x="2443622" y="3970456"/>
                </a:lnTo>
                <a:lnTo>
                  <a:pt x="1868736" y="3970456"/>
                </a:lnTo>
                <a:lnTo>
                  <a:pt x="1695014" y="4032152"/>
                </a:lnTo>
                <a:close/>
              </a:path>
              <a:path w="4059554" h="4059554">
                <a:moveTo>
                  <a:pt x="2691078" y="3949350"/>
                </a:moveTo>
                <a:lnTo>
                  <a:pt x="2510049" y="3918502"/>
                </a:lnTo>
                <a:lnTo>
                  <a:pt x="2719340" y="3918502"/>
                </a:lnTo>
                <a:lnTo>
                  <a:pt x="2691078" y="3949350"/>
                </a:lnTo>
                <a:close/>
              </a:path>
              <a:path w="4059554" h="4059554">
                <a:moveTo>
                  <a:pt x="2029470" y="4058941"/>
                </a:moveTo>
                <a:lnTo>
                  <a:pt x="1868736" y="3970456"/>
                </a:lnTo>
                <a:lnTo>
                  <a:pt x="2191016" y="3970456"/>
                </a:lnTo>
                <a:lnTo>
                  <a:pt x="2029470" y="4058941"/>
                </a:lnTo>
                <a:close/>
              </a:path>
              <a:path w="4059554" h="4059554">
                <a:moveTo>
                  <a:pt x="2364739" y="4032152"/>
                </a:moveTo>
                <a:lnTo>
                  <a:pt x="2191016" y="3970456"/>
                </a:lnTo>
                <a:lnTo>
                  <a:pt x="2443622" y="3970456"/>
                </a:lnTo>
                <a:lnTo>
                  <a:pt x="2364739" y="4032152"/>
                </a:lnTo>
                <a:close/>
              </a:path>
            </a:pathLst>
          </a:custGeom>
          <a:solidFill>
            <a:srgbClr val="457D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548698" y="5304000"/>
            <a:ext cx="447040" cy="480695"/>
          </a:xfrm>
          <a:custGeom>
            <a:avLst/>
            <a:gdLst/>
            <a:ahLst/>
            <a:cxnLst/>
            <a:rect l="l" t="t" r="r" b="b"/>
            <a:pathLst>
              <a:path w="447040" h="480695">
                <a:moveTo>
                  <a:pt x="187954" y="466855"/>
                </a:moveTo>
                <a:lnTo>
                  <a:pt x="155128" y="448658"/>
                </a:lnTo>
                <a:lnTo>
                  <a:pt x="127422" y="425013"/>
                </a:lnTo>
                <a:lnTo>
                  <a:pt x="105224" y="396897"/>
                </a:lnTo>
                <a:lnTo>
                  <a:pt x="88923" y="365289"/>
                </a:lnTo>
                <a:lnTo>
                  <a:pt x="0" y="142452"/>
                </a:lnTo>
                <a:lnTo>
                  <a:pt x="342572" y="0"/>
                </a:lnTo>
                <a:lnTo>
                  <a:pt x="433462" y="227317"/>
                </a:lnTo>
                <a:lnTo>
                  <a:pt x="443506" y="261550"/>
                </a:lnTo>
                <a:lnTo>
                  <a:pt x="446828" y="297332"/>
                </a:lnTo>
                <a:lnTo>
                  <a:pt x="443031" y="333676"/>
                </a:lnTo>
                <a:lnTo>
                  <a:pt x="406158" y="412303"/>
                </a:lnTo>
                <a:lnTo>
                  <a:pt x="371468" y="445648"/>
                </a:lnTo>
                <a:lnTo>
                  <a:pt x="329978" y="468704"/>
                </a:lnTo>
                <a:lnTo>
                  <a:pt x="284012" y="480542"/>
                </a:lnTo>
                <a:lnTo>
                  <a:pt x="235896" y="480235"/>
                </a:lnTo>
                <a:lnTo>
                  <a:pt x="187954" y="466855"/>
                </a:lnTo>
                <a:close/>
              </a:path>
              <a:path w="447040" h="480695">
                <a:moveTo>
                  <a:pt x="88897" y="365299"/>
                </a:moveTo>
                <a:close/>
              </a:path>
            </a:pathLst>
          </a:custGeom>
          <a:solidFill>
            <a:srgbClr val="BA1A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450403" y="4979918"/>
            <a:ext cx="441325" cy="466725"/>
          </a:xfrm>
          <a:custGeom>
            <a:avLst/>
            <a:gdLst/>
            <a:ahLst/>
            <a:cxnLst/>
            <a:rect l="l" t="t" r="r" b="b"/>
            <a:pathLst>
              <a:path w="441325" h="466725">
                <a:moveTo>
                  <a:pt x="98294" y="466534"/>
                </a:moveTo>
                <a:lnTo>
                  <a:pt x="10198" y="245732"/>
                </a:lnTo>
                <a:lnTo>
                  <a:pt x="10557" y="245589"/>
                </a:lnTo>
                <a:lnTo>
                  <a:pt x="2273" y="212943"/>
                </a:lnTo>
                <a:lnTo>
                  <a:pt x="4102" y="144807"/>
                </a:lnTo>
                <a:lnTo>
                  <a:pt x="40511" y="68239"/>
                </a:lnTo>
                <a:lnTo>
                  <a:pt x="75198" y="34891"/>
                </a:lnTo>
                <a:lnTo>
                  <a:pt x="116685" y="11835"/>
                </a:lnTo>
                <a:lnTo>
                  <a:pt x="162648" y="0"/>
                </a:lnTo>
                <a:lnTo>
                  <a:pt x="210765" y="310"/>
                </a:lnTo>
                <a:lnTo>
                  <a:pt x="258712" y="13694"/>
                </a:lnTo>
                <a:lnTo>
                  <a:pt x="316445" y="52805"/>
                </a:lnTo>
                <a:lnTo>
                  <a:pt x="354585" y="108311"/>
                </a:lnTo>
                <a:lnTo>
                  <a:pt x="440867" y="324082"/>
                </a:lnTo>
                <a:lnTo>
                  <a:pt x="98294" y="466534"/>
                </a:lnTo>
                <a:close/>
              </a:path>
            </a:pathLst>
          </a:custGeom>
          <a:solidFill>
            <a:srgbClr val="FDCB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872063" y="3400547"/>
            <a:ext cx="1655445" cy="2436495"/>
          </a:xfrm>
          <a:custGeom>
            <a:avLst/>
            <a:gdLst/>
            <a:ahLst/>
            <a:cxnLst/>
            <a:rect l="l" t="t" r="r" b="b"/>
            <a:pathLst>
              <a:path w="1655445" h="2436495">
                <a:moveTo>
                  <a:pt x="1654823" y="139937"/>
                </a:moveTo>
                <a:lnTo>
                  <a:pt x="730140" y="139937"/>
                </a:lnTo>
                <a:lnTo>
                  <a:pt x="827411" y="139647"/>
                </a:lnTo>
                <a:lnTo>
                  <a:pt x="1205953" y="113151"/>
                </a:lnTo>
                <a:lnTo>
                  <a:pt x="1462681" y="65666"/>
                </a:lnTo>
                <a:lnTo>
                  <a:pt x="1608626" y="20261"/>
                </a:lnTo>
                <a:lnTo>
                  <a:pt x="1654823" y="0"/>
                </a:lnTo>
                <a:lnTo>
                  <a:pt x="1654823" y="139937"/>
                </a:lnTo>
                <a:close/>
              </a:path>
              <a:path w="1655445" h="2436495">
                <a:moveTo>
                  <a:pt x="827411" y="2436317"/>
                </a:moveTo>
                <a:lnTo>
                  <a:pt x="436127" y="2408514"/>
                </a:lnTo>
                <a:lnTo>
                  <a:pt x="180815" y="2331134"/>
                </a:lnTo>
                <a:lnTo>
                  <a:pt x="41949" y="2250635"/>
                </a:lnTo>
                <a:lnTo>
                  <a:pt x="0" y="2213478"/>
                </a:lnTo>
                <a:lnTo>
                  <a:pt x="0" y="32"/>
                </a:lnTo>
                <a:lnTo>
                  <a:pt x="2688" y="1524"/>
                </a:lnTo>
                <a:lnTo>
                  <a:pt x="10797" y="5760"/>
                </a:lnTo>
                <a:lnTo>
                  <a:pt x="68303" y="31118"/>
                </a:lnTo>
                <a:lnTo>
                  <a:pt x="134943" y="54760"/>
                </a:lnTo>
                <a:lnTo>
                  <a:pt x="176951" y="67460"/>
                </a:lnTo>
                <a:lnTo>
                  <a:pt x="224837" y="80240"/>
                </a:lnTo>
                <a:lnTo>
                  <a:pt x="278667" y="92718"/>
                </a:lnTo>
                <a:lnTo>
                  <a:pt x="338507" y="104513"/>
                </a:lnTo>
                <a:lnTo>
                  <a:pt x="404422" y="115246"/>
                </a:lnTo>
                <a:lnTo>
                  <a:pt x="476477" y="124535"/>
                </a:lnTo>
                <a:lnTo>
                  <a:pt x="554738" y="132001"/>
                </a:lnTo>
                <a:lnTo>
                  <a:pt x="639270" y="137262"/>
                </a:lnTo>
                <a:lnTo>
                  <a:pt x="730140" y="139937"/>
                </a:lnTo>
                <a:lnTo>
                  <a:pt x="1654823" y="139937"/>
                </a:lnTo>
                <a:lnTo>
                  <a:pt x="1654823" y="2213478"/>
                </a:lnTo>
                <a:lnTo>
                  <a:pt x="1623379" y="2245665"/>
                </a:lnTo>
                <a:lnTo>
                  <a:pt x="1502023" y="2317879"/>
                </a:lnTo>
                <a:lnTo>
                  <a:pt x="1250213" y="2393602"/>
                </a:lnTo>
                <a:lnTo>
                  <a:pt x="827411" y="2436317"/>
                </a:lnTo>
                <a:close/>
              </a:path>
            </a:pathLst>
          </a:custGeom>
          <a:solidFill>
            <a:srgbClr val="F586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72063" y="4238675"/>
            <a:ext cx="1655445" cy="1160780"/>
          </a:xfrm>
          <a:custGeom>
            <a:avLst/>
            <a:gdLst/>
            <a:ahLst/>
            <a:cxnLst/>
            <a:rect l="l" t="t" r="r" b="b"/>
            <a:pathLst>
              <a:path w="1655445" h="1160779">
                <a:moveTo>
                  <a:pt x="1654823" y="139696"/>
                </a:moveTo>
                <a:lnTo>
                  <a:pt x="827411" y="139696"/>
                </a:lnTo>
                <a:lnTo>
                  <a:pt x="1212053" y="120884"/>
                </a:lnTo>
                <a:lnTo>
                  <a:pt x="1468103" y="72529"/>
                </a:lnTo>
                <a:lnTo>
                  <a:pt x="1610659" y="22832"/>
                </a:lnTo>
                <a:lnTo>
                  <a:pt x="1654823" y="0"/>
                </a:lnTo>
                <a:lnTo>
                  <a:pt x="1654823" y="139696"/>
                </a:lnTo>
                <a:close/>
              </a:path>
              <a:path w="1655445" h="1160779">
                <a:moveTo>
                  <a:pt x="827411" y="1160545"/>
                </a:moveTo>
                <a:lnTo>
                  <a:pt x="457816" y="1133468"/>
                </a:lnTo>
                <a:lnTo>
                  <a:pt x="200095" y="1074369"/>
                </a:lnTo>
                <a:lnTo>
                  <a:pt x="49179" y="1015361"/>
                </a:lnTo>
                <a:lnTo>
                  <a:pt x="0" y="988556"/>
                </a:lnTo>
                <a:lnTo>
                  <a:pt x="0" y="0"/>
                </a:lnTo>
                <a:lnTo>
                  <a:pt x="49190" y="20867"/>
                </a:lnTo>
                <a:lnTo>
                  <a:pt x="200125" y="67287"/>
                </a:lnTo>
                <a:lnTo>
                  <a:pt x="457850" y="114987"/>
                </a:lnTo>
                <a:lnTo>
                  <a:pt x="827411" y="139696"/>
                </a:lnTo>
                <a:lnTo>
                  <a:pt x="1654823" y="139696"/>
                </a:lnTo>
                <a:lnTo>
                  <a:pt x="1654823" y="992090"/>
                </a:lnTo>
                <a:lnTo>
                  <a:pt x="1613179" y="1018468"/>
                </a:lnTo>
                <a:lnTo>
                  <a:pt x="1474821" y="1076468"/>
                </a:lnTo>
                <a:lnTo>
                  <a:pt x="1219611" y="1134393"/>
                </a:lnTo>
                <a:lnTo>
                  <a:pt x="827411" y="1160545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984929" y="5133404"/>
            <a:ext cx="1429385" cy="153035"/>
          </a:xfrm>
          <a:custGeom>
            <a:avLst/>
            <a:gdLst/>
            <a:ahLst/>
            <a:cxnLst/>
            <a:rect l="l" t="t" r="r" b="b"/>
            <a:pathLst>
              <a:path w="1429384" h="153035">
                <a:moveTo>
                  <a:pt x="1429092" y="67719"/>
                </a:moveTo>
                <a:lnTo>
                  <a:pt x="698399" y="67719"/>
                </a:lnTo>
                <a:lnTo>
                  <a:pt x="774318" y="67246"/>
                </a:lnTo>
                <a:lnTo>
                  <a:pt x="845942" y="65820"/>
                </a:lnTo>
                <a:lnTo>
                  <a:pt x="913366" y="63529"/>
                </a:lnTo>
                <a:lnTo>
                  <a:pt x="976682" y="60459"/>
                </a:lnTo>
                <a:lnTo>
                  <a:pt x="1035987" y="56695"/>
                </a:lnTo>
                <a:lnTo>
                  <a:pt x="1091373" y="52326"/>
                </a:lnTo>
                <a:lnTo>
                  <a:pt x="1142936" y="47437"/>
                </a:lnTo>
                <a:lnTo>
                  <a:pt x="1190769" y="42114"/>
                </a:lnTo>
                <a:lnTo>
                  <a:pt x="1234967" y="36445"/>
                </a:lnTo>
                <a:lnTo>
                  <a:pt x="1275624" y="30516"/>
                </a:lnTo>
                <a:lnTo>
                  <a:pt x="1346691" y="18224"/>
                </a:lnTo>
                <a:lnTo>
                  <a:pt x="1404726" y="5931"/>
                </a:lnTo>
                <a:lnTo>
                  <a:pt x="1429092" y="0"/>
                </a:lnTo>
                <a:lnTo>
                  <a:pt x="1429092" y="67719"/>
                </a:lnTo>
                <a:close/>
              </a:path>
              <a:path w="1429384" h="153035">
                <a:moveTo>
                  <a:pt x="698399" y="152870"/>
                </a:moveTo>
                <a:lnTo>
                  <a:pt x="627181" y="152319"/>
                </a:lnTo>
                <a:lnTo>
                  <a:pt x="559347" y="150762"/>
                </a:lnTo>
                <a:lnTo>
                  <a:pt x="494870" y="148294"/>
                </a:lnTo>
                <a:lnTo>
                  <a:pt x="433725" y="145008"/>
                </a:lnTo>
                <a:lnTo>
                  <a:pt x="375888" y="140997"/>
                </a:lnTo>
                <a:lnTo>
                  <a:pt x="321332" y="136357"/>
                </a:lnTo>
                <a:lnTo>
                  <a:pt x="270033" y="131180"/>
                </a:lnTo>
                <a:lnTo>
                  <a:pt x="221965" y="125561"/>
                </a:lnTo>
                <a:lnTo>
                  <a:pt x="177104" y="119593"/>
                </a:lnTo>
                <a:lnTo>
                  <a:pt x="135423" y="113369"/>
                </a:lnTo>
                <a:lnTo>
                  <a:pt x="96897" y="106985"/>
                </a:lnTo>
                <a:lnTo>
                  <a:pt x="29211" y="94107"/>
                </a:lnTo>
                <a:lnTo>
                  <a:pt x="0" y="87801"/>
                </a:lnTo>
                <a:lnTo>
                  <a:pt x="0" y="2650"/>
                </a:lnTo>
                <a:lnTo>
                  <a:pt x="29211" y="8941"/>
                </a:lnTo>
                <a:lnTo>
                  <a:pt x="61501" y="15356"/>
                </a:lnTo>
                <a:lnTo>
                  <a:pt x="135423" y="28183"/>
                </a:lnTo>
                <a:lnTo>
                  <a:pt x="177104" y="34406"/>
                </a:lnTo>
                <a:lnTo>
                  <a:pt x="221965" y="40376"/>
                </a:lnTo>
                <a:lnTo>
                  <a:pt x="270033" y="45999"/>
                </a:lnTo>
                <a:lnTo>
                  <a:pt x="321332" y="51181"/>
                </a:lnTo>
                <a:lnTo>
                  <a:pt x="375888" y="55827"/>
                </a:lnTo>
                <a:lnTo>
                  <a:pt x="433725" y="59842"/>
                </a:lnTo>
                <a:lnTo>
                  <a:pt x="494870" y="63134"/>
                </a:lnTo>
                <a:lnTo>
                  <a:pt x="559347" y="65607"/>
                </a:lnTo>
                <a:lnTo>
                  <a:pt x="627181" y="67166"/>
                </a:lnTo>
                <a:lnTo>
                  <a:pt x="1429092" y="67719"/>
                </a:lnTo>
                <a:lnTo>
                  <a:pt x="1429092" y="85231"/>
                </a:lnTo>
                <a:lnTo>
                  <a:pt x="1377291" y="97241"/>
                </a:lnTo>
                <a:lnTo>
                  <a:pt x="1312834" y="109609"/>
                </a:lnTo>
                <a:lnTo>
                  <a:pt x="1234967" y="121637"/>
                </a:lnTo>
                <a:lnTo>
                  <a:pt x="1190769" y="127306"/>
                </a:lnTo>
                <a:lnTo>
                  <a:pt x="1142936" y="132628"/>
                </a:lnTo>
                <a:lnTo>
                  <a:pt x="1091373" y="137517"/>
                </a:lnTo>
                <a:lnTo>
                  <a:pt x="1035987" y="141885"/>
                </a:lnTo>
                <a:lnTo>
                  <a:pt x="976682" y="145646"/>
                </a:lnTo>
                <a:lnTo>
                  <a:pt x="913366" y="148712"/>
                </a:lnTo>
                <a:lnTo>
                  <a:pt x="845942" y="150996"/>
                </a:lnTo>
                <a:lnTo>
                  <a:pt x="774318" y="152411"/>
                </a:lnTo>
                <a:lnTo>
                  <a:pt x="698399" y="152870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984929" y="5026001"/>
            <a:ext cx="1429385" cy="153035"/>
          </a:xfrm>
          <a:custGeom>
            <a:avLst/>
            <a:gdLst/>
            <a:ahLst/>
            <a:cxnLst/>
            <a:rect l="l" t="t" r="r" b="b"/>
            <a:pathLst>
              <a:path w="1429384" h="153035">
                <a:moveTo>
                  <a:pt x="1429092" y="67719"/>
                </a:moveTo>
                <a:lnTo>
                  <a:pt x="698399" y="67719"/>
                </a:lnTo>
                <a:lnTo>
                  <a:pt x="774318" y="67231"/>
                </a:lnTo>
                <a:lnTo>
                  <a:pt x="845942" y="65793"/>
                </a:lnTo>
                <a:lnTo>
                  <a:pt x="913366" y="63491"/>
                </a:lnTo>
                <a:lnTo>
                  <a:pt x="976682" y="60412"/>
                </a:lnTo>
                <a:lnTo>
                  <a:pt x="1035987" y="56642"/>
                </a:lnTo>
                <a:lnTo>
                  <a:pt x="1091373" y="52268"/>
                </a:lnTo>
                <a:lnTo>
                  <a:pt x="1142936" y="47377"/>
                </a:lnTo>
                <a:lnTo>
                  <a:pt x="1190769" y="42054"/>
                </a:lnTo>
                <a:lnTo>
                  <a:pt x="1234967" y="36388"/>
                </a:lnTo>
                <a:lnTo>
                  <a:pt x="1275624" y="30463"/>
                </a:lnTo>
                <a:lnTo>
                  <a:pt x="1346691" y="18186"/>
                </a:lnTo>
                <a:lnTo>
                  <a:pt x="1404726" y="5916"/>
                </a:lnTo>
                <a:lnTo>
                  <a:pt x="1429092" y="0"/>
                </a:lnTo>
                <a:lnTo>
                  <a:pt x="1429092" y="67719"/>
                </a:lnTo>
                <a:close/>
              </a:path>
              <a:path w="1429384" h="153035">
                <a:moveTo>
                  <a:pt x="698399" y="152789"/>
                </a:moveTo>
                <a:lnTo>
                  <a:pt x="627181" y="152238"/>
                </a:lnTo>
                <a:lnTo>
                  <a:pt x="559347" y="150682"/>
                </a:lnTo>
                <a:lnTo>
                  <a:pt x="494870" y="148214"/>
                </a:lnTo>
                <a:lnTo>
                  <a:pt x="433725" y="144929"/>
                </a:lnTo>
                <a:lnTo>
                  <a:pt x="375888" y="140921"/>
                </a:lnTo>
                <a:lnTo>
                  <a:pt x="321332" y="136283"/>
                </a:lnTo>
                <a:lnTo>
                  <a:pt x="270033" y="131110"/>
                </a:lnTo>
                <a:lnTo>
                  <a:pt x="221965" y="125496"/>
                </a:lnTo>
                <a:lnTo>
                  <a:pt x="177104" y="119534"/>
                </a:lnTo>
                <a:lnTo>
                  <a:pt x="135423" y="113318"/>
                </a:lnTo>
                <a:lnTo>
                  <a:pt x="96897" y="106943"/>
                </a:lnTo>
                <a:lnTo>
                  <a:pt x="29211" y="94091"/>
                </a:lnTo>
                <a:lnTo>
                  <a:pt x="0" y="87801"/>
                </a:lnTo>
                <a:lnTo>
                  <a:pt x="0" y="2570"/>
                </a:lnTo>
                <a:lnTo>
                  <a:pt x="29211" y="8875"/>
                </a:lnTo>
                <a:lnTo>
                  <a:pt x="61501" y="15297"/>
                </a:lnTo>
                <a:lnTo>
                  <a:pt x="135423" y="28126"/>
                </a:lnTo>
                <a:lnTo>
                  <a:pt x="177104" y="34345"/>
                </a:lnTo>
                <a:lnTo>
                  <a:pt x="221965" y="40311"/>
                </a:lnTo>
                <a:lnTo>
                  <a:pt x="270033" y="45929"/>
                </a:lnTo>
                <a:lnTo>
                  <a:pt x="321332" y="51107"/>
                </a:lnTo>
                <a:lnTo>
                  <a:pt x="375888" y="55752"/>
                </a:lnTo>
                <a:lnTo>
                  <a:pt x="433725" y="59770"/>
                </a:lnTo>
                <a:lnTo>
                  <a:pt x="494870" y="63069"/>
                </a:lnTo>
                <a:lnTo>
                  <a:pt x="559347" y="65556"/>
                </a:lnTo>
                <a:lnTo>
                  <a:pt x="627181" y="67137"/>
                </a:lnTo>
                <a:lnTo>
                  <a:pt x="1429092" y="67719"/>
                </a:lnTo>
                <a:lnTo>
                  <a:pt x="1429092" y="85150"/>
                </a:lnTo>
                <a:lnTo>
                  <a:pt x="1377291" y="97161"/>
                </a:lnTo>
                <a:lnTo>
                  <a:pt x="1312834" y="109529"/>
                </a:lnTo>
                <a:lnTo>
                  <a:pt x="1234967" y="121557"/>
                </a:lnTo>
                <a:lnTo>
                  <a:pt x="1190769" y="127225"/>
                </a:lnTo>
                <a:lnTo>
                  <a:pt x="1142936" y="132548"/>
                </a:lnTo>
                <a:lnTo>
                  <a:pt x="1091373" y="137437"/>
                </a:lnTo>
                <a:lnTo>
                  <a:pt x="1035987" y="141805"/>
                </a:lnTo>
                <a:lnTo>
                  <a:pt x="976682" y="145566"/>
                </a:lnTo>
                <a:lnTo>
                  <a:pt x="913366" y="148631"/>
                </a:lnTo>
                <a:lnTo>
                  <a:pt x="845942" y="150915"/>
                </a:lnTo>
                <a:lnTo>
                  <a:pt x="774318" y="152331"/>
                </a:lnTo>
                <a:lnTo>
                  <a:pt x="698399" y="152789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39814" y="4346479"/>
            <a:ext cx="643890" cy="601345"/>
          </a:xfrm>
          <a:custGeom>
            <a:avLst/>
            <a:gdLst/>
            <a:ahLst/>
            <a:cxnLst/>
            <a:rect l="l" t="t" r="r" b="b"/>
            <a:pathLst>
              <a:path w="643890" h="601345">
                <a:moveTo>
                  <a:pt x="0" y="601038"/>
                </a:moveTo>
                <a:lnTo>
                  <a:pt x="7390" y="126521"/>
                </a:lnTo>
                <a:lnTo>
                  <a:pt x="300815" y="100754"/>
                </a:lnTo>
                <a:lnTo>
                  <a:pt x="497872" y="57928"/>
                </a:lnTo>
                <a:lnTo>
                  <a:pt x="608684" y="17769"/>
                </a:lnTo>
                <a:lnTo>
                  <a:pt x="643372" y="0"/>
                </a:lnTo>
                <a:lnTo>
                  <a:pt x="635982" y="474516"/>
                </a:lnTo>
                <a:lnTo>
                  <a:pt x="601305" y="492263"/>
                </a:lnTo>
                <a:lnTo>
                  <a:pt x="490512" y="532385"/>
                </a:lnTo>
                <a:lnTo>
                  <a:pt x="293458" y="575203"/>
                </a:lnTo>
                <a:lnTo>
                  <a:pt x="0" y="601038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72063" y="3706882"/>
            <a:ext cx="1655445" cy="287020"/>
          </a:xfrm>
          <a:custGeom>
            <a:avLst/>
            <a:gdLst/>
            <a:ahLst/>
            <a:cxnLst/>
            <a:rect l="l" t="t" r="r" b="b"/>
            <a:pathLst>
              <a:path w="1655445" h="287020">
                <a:moveTo>
                  <a:pt x="827411" y="286621"/>
                </a:moveTo>
                <a:lnTo>
                  <a:pt x="494146" y="257137"/>
                </a:lnTo>
                <a:lnTo>
                  <a:pt x="232388" y="192272"/>
                </a:lnTo>
                <a:lnTo>
                  <a:pt x="61288" y="127407"/>
                </a:lnTo>
                <a:lnTo>
                  <a:pt x="0" y="97923"/>
                </a:lnTo>
                <a:lnTo>
                  <a:pt x="0" y="0"/>
                </a:lnTo>
                <a:lnTo>
                  <a:pt x="61289" y="29484"/>
                </a:lnTo>
                <a:lnTo>
                  <a:pt x="232388" y="94349"/>
                </a:lnTo>
                <a:lnTo>
                  <a:pt x="494146" y="159214"/>
                </a:lnTo>
                <a:lnTo>
                  <a:pt x="827411" y="188698"/>
                </a:lnTo>
                <a:lnTo>
                  <a:pt x="1455221" y="188698"/>
                </a:lnTo>
                <a:lnTo>
                  <a:pt x="1446624" y="192272"/>
                </a:lnTo>
                <a:lnTo>
                  <a:pt x="1187890" y="257137"/>
                </a:lnTo>
                <a:lnTo>
                  <a:pt x="827411" y="286621"/>
                </a:lnTo>
                <a:close/>
              </a:path>
              <a:path w="1655445" h="287020">
                <a:moveTo>
                  <a:pt x="1455221" y="188698"/>
                </a:moveTo>
                <a:lnTo>
                  <a:pt x="827411" y="188698"/>
                </a:lnTo>
                <a:lnTo>
                  <a:pt x="1187890" y="159214"/>
                </a:lnTo>
                <a:lnTo>
                  <a:pt x="1446624" y="94349"/>
                </a:lnTo>
                <a:lnTo>
                  <a:pt x="1602605" y="29484"/>
                </a:lnTo>
                <a:lnTo>
                  <a:pt x="1654823" y="0"/>
                </a:lnTo>
                <a:lnTo>
                  <a:pt x="1654823" y="97923"/>
                </a:lnTo>
                <a:lnTo>
                  <a:pt x="1602605" y="127407"/>
                </a:lnTo>
                <a:lnTo>
                  <a:pt x="1455221" y="188698"/>
                </a:lnTo>
                <a:close/>
              </a:path>
            </a:pathLst>
          </a:custGeom>
          <a:solidFill>
            <a:srgbClr val="F045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775361" y="3216669"/>
            <a:ext cx="1848485" cy="605155"/>
          </a:xfrm>
          <a:custGeom>
            <a:avLst/>
            <a:gdLst/>
            <a:ahLst/>
            <a:cxnLst/>
            <a:rect l="l" t="t" r="r" b="b"/>
            <a:pathLst>
              <a:path w="1848484" h="605154">
                <a:moveTo>
                  <a:pt x="924130" y="604685"/>
                </a:moveTo>
                <a:lnTo>
                  <a:pt x="855164" y="603930"/>
                </a:lnTo>
                <a:lnTo>
                  <a:pt x="787574" y="601700"/>
                </a:lnTo>
                <a:lnTo>
                  <a:pt x="721539" y="598050"/>
                </a:lnTo>
                <a:lnTo>
                  <a:pt x="657237" y="593032"/>
                </a:lnTo>
                <a:lnTo>
                  <a:pt x="594848" y="586698"/>
                </a:lnTo>
                <a:lnTo>
                  <a:pt x="534550" y="579104"/>
                </a:lnTo>
                <a:lnTo>
                  <a:pt x="476521" y="570301"/>
                </a:lnTo>
                <a:lnTo>
                  <a:pt x="420941" y="560343"/>
                </a:lnTo>
                <a:lnTo>
                  <a:pt x="367989" y="549284"/>
                </a:lnTo>
                <a:lnTo>
                  <a:pt x="317842" y="537176"/>
                </a:lnTo>
                <a:lnTo>
                  <a:pt x="270680" y="524072"/>
                </a:lnTo>
                <a:lnTo>
                  <a:pt x="226681" y="510027"/>
                </a:lnTo>
                <a:lnTo>
                  <a:pt x="186024" y="495093"/>
                </a:lnTo>
                <a:lnTo>
                  <a:pt x="148888" y="479323"/>
                </a:lnTo>
                <a:lnTo>
                  <a:pt x="85894" y="445489"/>
                </a:lnTo>
                <a:lnTo>
                  <a:pt x="39128" y="408952"/>
                </a:lnTo>
                <a:lnTo>
                  <a:pt x="10020" y="370137"/>
                </a:lnTo>
                <a:lnTo>
                  <a:pt x="0" y="329470"/>
                </a:lnTo>
                <a:lnTo>
                  <a:pt x="0" y="0"/>
                </a:lnTo>
                <a:lnTo>
                  <a:pt x="1848260" y="0"/>
                </a:lnTo>
                <a:lnTo>
                  <a:pt x="1848260" y="329470"/>
                </a:lnTo>
                <a:lnTo>
                  <a:pt x="1845725" y="350008"/>
                </a:lnTo>
                <a:lnTo>
                  <a:pt x="1825982" y="389803"/>
                </a:lnTo>
                <a:lnTo>
                  <a:pt x="1787865" y="427532"/>
                </a:lnTo>
                <a:lnTo>
                  <a:pt x="1732804" y="462771"/>
                </a:lnTo>
                <a:lnTo>
                  <a:pt x="1662231" y="495093"/>
                </a:lnTo>
                <a:lnTo>
                  <a:pt x="1621573" y="510027"/>
                </a:lnTo>
                <a:lnTo>
                  <a:pt x="1577574" y="524072"/>
                </a:lnTo>
                <a:lnTo>
                  <a:pt x="1530411" y="537176"/>
                </a:lnTo>
                <a:lnTo>
                  <a:pt x="1480264" y="549284"/>
                </a:lnTo>
                <a:lnTo>
                  <a:pt x="1427311" y="560343"/>
                </a:lnTo>
                <a:lnTo>
                  <a:pt x="1371731" y="570301"/>
                </a:lnTo>
                <a:lnTo>
                  <a:pt x="1313703" y="579104"/>
                </a:lnTo>
                <a:lnTo>
                  <a:pt x="1253406" y="586698"/>
                </a:lnTo>
                <a:lnTo>
                  <a:pt x="1191017" y="593032"/>
                </a:lnTo>
                <a:lnTo>
                  <a:pt x="1126716" y="598050"/>
                </a:lnTo>
                <a:lnTo>
                  <a:pt x="1060682" y="601700"/>
                </a:lnTo>
                <a:lnTo>
                  <a:pt x="993094" y="603930"/>
                </a:lnTo>
                <a:lnTo>
                  <a:pt x="924130" y="604685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818362" y="3216669"/>
            <a:ext cx="0" cy="419734"/>
          </a:xfrm>
          <a:custGeom>
            <a:avLst/>
            <a:gdLst/>
            <a:ahLst/>
            <a:cxnLst/>
            <a:rect l="l" t="t" r="r" b="b"/>
            <a:pathLst>
              <a:path w="0" h="419735">
                <a:moveTo>
                  <a:pt x="0" y="0"/>
                </a:moveTo>
                <a:lnTo>
                  <a:pt x="0" y="419389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864031" y="3216669"/>
            <a:ext cx="0" cy="447040"/>
          </a:xfrm>
          <a:custGeom>
            <a:avLst/>
            <a:gdLst/>
            <a:ahLst/>
            <a:cxnLst/>
            <a:rect l="l" t="t" r="r" b="b"/>
            <a:pathLst>
              <a:path w="0" h="447039">
                <a:moveTo>
                  <a:pt x="0" y="0"/>
                </a:moveTo>
                <a:lnTo>
                  <a:pt x="0" y="446834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09699" y="3216669"/>
            <a:ext cx="0" cy="476250"/>
          </a:xfrm>
          <a:custGeom>
            <a:avLst/>
            <a:gdLst/>
            <a:ahLst/>
            <a:cxnLst/>
            <a:rect l="l" t="t" r="r" b="b"/>
            <a:pathLst>
              <a:path w="0" h="476250">
                <a:moveTo>
                  <a:pt x="0" y="0"/>
                </a:moveTo>
                <a:lnTo>
                  <a:pt x="0" y="476116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955367" y="3216669"/>
            <a:ext cx="0" cy="495934"/>
          </a:xfrm>
          <a:custGeom>
            <a:avLst/>
            <a:gdLst/>
            <a:ahLst/>
            <a:cxnLst/>
            <a:rect l="l" t="t" r="r" b="b"/>
            <a:pathLst>
              <a:path w="0" h="495935">
                <a:moveTo>
                  <a:pt x="0" y="0"/>
                </a:moveTo>
                <a:lnTo>
                  <a:pt x="0" y="495833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001035" y="3216669"/>
            <a:ext cx="0" cy="512445"/>
          </a:xfrm>
          <a:custGeom>
            <a:avLst/>
            <a:gdLst/>
            <a:ahLst/>
            <a:cxnLst/>
            <a:rect l="l" t="t" r="r" b="b"/>
            <a:pathLst>
              <a:path w="0" h="512445">
                <a:moveTo>
                  <a:pt x="0" y="0"/>
                </a:moveTo>
                <a:lnTo>
                  <a:pt x="0" y="512283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046704" y="3216669"/>
            <a:ext cx="0" cy="527050"/>
          </a:xfrm>
          <a:custGeom>
            <a:avLst/>
            <a:gdLst/>
            <a:ahLst/>
            <a:cxnLst/>
            <a:rect l="l" t="t" r="r" b="b"/>
            <a:pathLst>
              <a:path w="0" h="527050">
                <a:moveTo>
                  <a:pt x="0" y="0"/>
                </a:moveTo>
                <a:lnTo>
                  <a:pt x="0" y="526488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092332" y="3216669"/>
            <a:ext cx="0" cy="539115"/>
          </a:xfrm>
          <a:custGeom>
            <a:avLst/>
            <a:gdLst/>
            <a:ahLst/>
            <a:cxnLst/>
            <a:rect l="l" t="t" r="r" b="b"/>
            <a:pathLst>
              <a:path w="0" h="539114">
                <a:moveTo>
                  <a:pt x="0" y="0"/>
                </a:moveTo>
                <a:lnTo>
                  <a:pt x="0" y="538905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138040" y="3216669"/>
            <a:ext cx="0" cy="549910"/>
          </a:xfrm>
          <a:custGeom>
            <a:avLst/>
            <a:gdLst/>
            <a:ahLst/>
            <a:cxnLst/>
            <a:rect l="l" t="t" r="r" b="b"/>
            <a:pathLst>
              <a:path w="0" h="549910">
                <a:moveTo>
                  <a:pt x="0" y="0"/>
                </a:moveTo>
                <a:lnTo>
                  <a:pt x="0" y="549853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183668" y="3216669"/>
            <a:ext cx="0" cy="559435"/>
          </a:xfrm>
          <a:custGeom>
            <a:avLst/>
            <a:gdLst/>
            <a:ahLst/>
            <a:cxnLst/>
            <a:rect l="l" t="t" r="r" b="b"/>
            <a:pathLst>
              <a:path w="0" h="559435">
                <a:moveTo>
                  <a:pt x="0" y="0"/>
                </a:moveTo>
                <a:lnTo>
                  <a:pt x="0" y="559382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229417" y="3216669"/>
            <a:ext cx="0" cy="568325"/>
          </a:xfrm>
          <a:custGeom>
            <a:avLst/>
            <a:gdLst/>
            <a:ahLst/>
            <a:cxnLst/>
            <a:rect l="l" t="t" r="r" b="b"/>
            <a:pathLst>
              <a:path w="0" h="568325">
                <a:moveTo>
                  <a:pt x="0" y="0"/>
                </a:moveTo>
                <a:lnTo>
                  <a:pt x="0" y="567723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275045" y="3216669"/>
            <a:ext cx="0" cy="575310"/>
          </a:xfrm>
          <a:custGeom>
            <a:avLst/>
            <a:gdLst/>
            <a:ahLst/>
            <a:cxnLst/>
            <a:rect l="l" t="t" r="r" b="b"/>
            <a:pathLst>
              <a:path w="0" h="575310">
                <a:moveTo>
                  <a:pt x="0" y="0"/>
                </a:moveTo>
                <a:lnTo>
                  <a:pt x="0" y="575040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320673" y="3216669"/>
            <a:ext cx="0" cy="581660"/>
          </a:xfrm>
          <a:custGeom>
            <a:avLst/>
            <a:gdLst/>
            <a:ahLst/>
            <a:cxnLst/>
            <a:rect l="l" t="t" r="r" b="b"/>
            <a:pathLst>
              <a:path w="0" h="581660">
                <a:moveTo>
                  <a:pt x="0" y="0"/>
                </a:moveTo>
                <a:lnTo>
                  <a:pt x="0" y="581476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366382" y="3216063"/>
            <a:ext cx="0" cy="586740"/>
          </a:xfrm>
          <a:custGeom>
            <a:avLst/>
            <a:gdLst/>
            <a:ahLst/>
            <a:cxnLst/>
            <a:rect l="l" t="t" r="r" b="b"/>
            <a:pathLst>
              <a:path w="0" h="586739">
                <a:moveTo>
                  <a:pt x="0" y="0"/>
                </a:moveTo>
                <a:lnTo>
                  <a:pt x="0" y="586739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370899" y="3802803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0"/>
                </a:moveTo>
                <a:lnTo>
                  <a:pt x="3555" y="0"/>
                </a:lnTo>
                <a:lnTo>
                  <a:pt x="3555" y="1270"/>
                </a:lnTo>
                <a:lnTo>
                  <a:pt x="0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412009" y="3216669"/>
            <a:ext cx="0" cy="591820"/>
          </a:xfrm>
          <a:custGeom>
            <a:avLst/>
            <a:gdLst/>
            <a:ahLst/>
            <a:cxnLst/>
            <a:rect l="l" t="t" r="r" b="b"/>
            <a:pathLst>
              <a:path w="0" h="591820">
                <a:moveTo>
                  <a:pt x="0" y="0"/>
                </a:moveTo>
                <a:lnTo>
                  <a:pt x="0" y="591761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457718" y="3216669"/>
            <a:ext cx="0" cy="595630"/>
          </a:xfrm>
          <a:custGeom>
            <a:avLst/>
            <a:gdLst/>
            <a:ahLst/>
            <a:cxnLst/>
            <a:rect l="l" t="t" r="r" b="b"/>
            <a:pathLst>
              <a:path w="0" h="595629">
                <a:moveTo>
                  <a:pt x="0" y="0"/>
                </a:moveTo>
                <a:lnTo>
                  <a:pt x="0" y="595622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503347" y="3216063"/>
            <a:ext cx="0" cy="598170"/>
          </a:xfrm>
          <a:custGeom>
            <a:avLst/>
            <a:gdLst/>
            <a:ahLst/>
            <a:cxnLst/>
            <a:rect l="l" t="t" r="r" b="b"/>
            <a:pathLst>
              <a:path w="0" h="598170">
                <a:moveTo>
                  <a:pt x="0" y="0"/>
                </a:moveTo>
                <a:lnTo>
                  <a:pt x="0" y="598170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499586" y="3814233"/>
            <a:ext cx="12065" cy="1270"/>
          </a:xfrm>
          <a:custGeom>
            <a:avLst/>
            <a:gdLst/>
            <a:ahLst/>
            <a:cxnLst/>
            <a:rect l="l" t="t" r="r" b="b"/>
            <a:pathLst>
              <a:path w="12065" h="1270">
                <a:moveTo>
                  <a:pt x="0" y="0"/>
                </a:moveTo>
                <a:lnTo>
                  <a:pt x="11833" y="0"/>
                </a:lnTo>
                <a:lnTo>
                  <a:pt x="11833" y="1269"/>
                </a:lnTo>
                <a:lnTo>
                  <a:pt x="0" y="1269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549055" y="3216669"/>
            <a:ext cx="0" cy="601980"/>
          </a:xfrm>
          <a:custGeom>
            <a:avLst/>
            <a:gdLst/>
            <a:ahLst/>
            <a:cxnLst/>
            <a:rect l="l" t="t" r="r" b="b"/>
            <a:pathLst>
              <a:path w="0" h="601979">
                <a:moveTo>
                  <a:pt x="0" y="0"/>
                </a:moveTo>
                <a:lnTo>
                  <a:pt x="0" y="601380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594683" y="3216669"/>
            <a:ext cx="0" cy="603250"/>
          </a:xfrm>
          <a:custGeom>
            <a:avLst/>
            <a:gdLst/>
            <a:ahLst/>
            <a:cxnLst/>
            <a:rect l="l" t="t" r="r" b="b"/>
            <a:pathLst>
              <a:path w="0" h="603250">
                <a:moveTo>
                  <a:pt x="0" y="0"/>
                </a:moveTo>
                <a:lnTo>
                  <a:pt x="0" y="603014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640392" y="3216669"/>
            <a:ext cx="0" cy="604520"/>
          </a:xfrm>
          <a:custGeom>
            <a:avLst/>
            <a:gdLst/>
            <a:ahLst/>
            <a:cxnLst/>
            <a:rect l="l" t="t" r="r" b="b"/>
            <a:pathLst>
              <a:path w="0" h="604520">
                <a:moveTo>
                  <a:pt x="0" y="0"/>
                </a:moveTo>
                <a:lnTo>
                  <a:pt x="0" y="604126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686059" y="3216669"/>
            <a:ext cx="0" cy="605155"/>
          </a:xfrm>
          <a:custGeom>
            <a:avLst/>
            <a:gdLst/>
            <a:ahLst/>
            <a:cxnLst/>
            <a:rect l="l" t="t" r="r" b="b"/>
            <a:pathLst>
              <a:path w="0" h="605154">
                <a:moveTo>
                  <a:pt x="0" y="0"/>
                </a:moveTo>
                <a:lnTo>
                  <a:pt x="0" y="604626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731688" y="3216669"/>
            <a:ext cx="0" cy="604520"/>
          </a:xfrm>
          <a:custGeom>
            <a:avLst/>
            <a:gdLst/>
            <a:ahLst/>
            <a:cxnLst/>
            <a:rect l="l" t="t" r="r" b="b"/>
            <a:pathLst>
              <a:path w="0" h="604520">
                <a:moveTo>
                  <a:pt x="0" y="0"/>
                </a:moveTo>
                <a:lnTo>
                  <a:pt x="0" y="604420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777356" y="3216669"/>
            <a:ext cx="0" cy="604520"/>
          </a:xfrm>
          <a:custGeom>
            <a:avLst/>
            <a:gdLst/>
            <a:ahLst/>
            <a:cxnLst/>
            <a:rect l="l" t="t" r="r" b="b"/>
            <a:pathLst>
              <a:path w="0" h="604520">
                <a:moveTo>
                  <a:pt x="0" y="0"/>
                </a:moveTo>
                <a:lnTo>
                  <a:pt x="0" y="603903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823025" y="3216669"/>
            <a:ext cx="0" cy="602615"/>
          </a:xfrm>
          <a:custGeom>
            <a:avLst/>
            <a:gdLst/>
            <a:ahLst/>
            <a:cxnLst/>
            <a:rect l="l" t="t" r="r" b="b"/>
            <a:pathLst>
              <a:path w="0" h="602614">
                <a:moveTo>
                  <a:pt x="0" y="0"/>
                </a:moveTo>
                <a:lnTo>
                  <a:pt x="0" y="602395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868693" y="3216669"/>
            <a:ext cx="0" cy="600710"/>
          </a:xfrm>
          <a:custGeom>
            <a:avLst/>
            <a:gdLst/>
            <a:ahLst/>
            <a:cxnLst/>
            <a:rect l="l" t="t" r="r" b="b"/>
            <a:pathLst>
              <a:path w="0" h="600710">
                <a:moveTo>
                  <a:pt x="0" y="0"/>
                </a:moveTo>
                <a:lnTo>
                  <a:pt x="0" y="600342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914401" y="3216669"/>
            <a:ext cx="0" cy="598170"/>
          </a:xfrm>
          <a:custGeom>
            <a:avLst/>
            <a:gdLst/>
            <a:ahLst/>
            <a:cxnLst/>
            <a:rect l="l" t="t" r="r" b="b"/>
            <a:pathLst>
              <a:path w="0" h="598170">
                <a:moveTo>
                  <a:pt x="0" y="0"/>
                </a:moveTo>
                <a:lnTo>
                  <a:pt x="0" y="597718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960030" y="3216063"/>
            <a:ext cx="0" cy="593090"/>
          </a:xfrm>
          <a:custGeom>
            <a:avLst/>
            <a:gdLst/>
            <a:ahLst/>
            <a:cxnLst/>
            <a:rect l="l" t="t" r="r" b="b"/>
            <a:pathLst>
              <a:path w="0" h="593089">
                <a:moveTo>
                  <a:pt x="0" y="0"/>
                </a:moveTo>
                <a:lnTo>
                  <a:pt x="0" y="593089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951956" y="3809153"/>
            <a:ext cx="13335" cy="1270"/>
          </a:xfrm>
          <a:custGeom>
            <a:avLst/>
            <a:gdLst/>
            <a:ahLst/>
            <a:cxnLst/>
            <a:rect l="l" t="t" r="r" b="b"/>
            <a:pathLst>
              <a:path w="13334" h="1270">
                <a:moveTo>
                  <a:pt x="0" y="0"/>
                </a:moveTo>
                <a:lnTo>
                  <a:pt x="13308" y="0"/>
                </a:lnTo>
                <a:lnTo>
                  <a:pt x="13308" y="1270"/>
                </a:lnTo>
                <a:lnTo>
                  <a:pt x="0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0005698" y="3216669"/>
            <a:ext cx="0" cy="589915"/>
          </a:xfrm>
          <a:custGeom>
            <a:avLst/>
            <a:gdLst/>
            <a:ahLst/>
            <a:cxnLst/>
            <a:rect l="l" t="t" r="r" b="b"/>
            <a:pathLst>
              <a:path w="0" h="589914">
                <a:moveTo>
                  <a:pt x="0" y="0"/>
                </a:moveTo>
                <a:lnTo>
                  <a:pt x="0" y="589856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051366" y="3216669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70">
                <a:moveTo>
                  <a:pt x="0" y="0"/>
                </a:moveTo>
                <a:lnTo>
                  <a:pt x="0" y="584869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0097034" y="3216669"/>
            <a:ext cx="0" cy="579120"/>
          </a:xfrm>
          <a:custGeom>
            <a:avLst/>
            <a:gdLst/>
            <a:ahLst/>
            <a:cxnLst/>
            <a:rect l="l" t="t" r="r" b="b"/>
            <a:pathLst>
              <a:path w="0" h="579120">
                <a:moveTo>
                  <a:pt x="0" y="0"/>
                </a:moveTo>
                <a:lnTo>
                  <a:pt x="0" y="579112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142703" y="3216063"/>
            <a:ext cx="0" cy="570230"/>
          </a:xfrm>
          <a:custGeom>
            <a:avLst/>
            <a:gdLst/>
            <a:ahLst/>
            <a:cxnLst/>
            <a:rect l="l" t="t" r="r" b="b"/>
            <a:pathLst>
              <a:path w="0" h="570229">
                <a:moveTo>
                  <a:pt x="0" y="0"/>
                </a:moveTo>
                <a:lnTo>
                  <a:pt x="0" y="570230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134630" y="3786293"/>
            <a:ext cx="12700" cy="1270"/>
          </a:xfrm>
          <a:custGeom>
            <a:avLst/>
            <a:gdLst/>
            <a:ahLst/>
            <a:cxnLst/>
            <a:rect l="l" t="t" r="r" b="b"/>
            <a:pathLst>
              <a:path w="12700" h="1270">
                <a:moveTo>
                  <a:pt x="0" y="0"/>
                </a:moveTo>
                <a:lnTo>
                  <a:pt x="12701" y="0"/>
                </a:lnTo>
                <a:lnTo>
                  <a:pt x="12701" y="1270"/>
                </a:lnTo>
                <a:lnTo>
                  <a:pt x="0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134630" y="378756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0" y="0"/>
                </a:moveTo>
                <a:lnTo>
                  <a:pt x="4372" y="0"/>
                </a:lnTo>
                <a:lnTo>
                  <a:pt x="4372" y="1269"/>
                </a:lnTo>
                <a:lnTo>
                  <a:pt x="0" y="1269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0188371" y="3216669"/>
            <a:ext cx="0" cy="564515"/>
          </a:xfrm>
          <a:custGeom>
            <a:avLst/>
            <a:gdLst/>
            <a:ahLst/>
            <a:cxnLst/>
            <a:rect l="l" t="t" r="r" b="b"/>
            <a:pathLst>
              <a:path w="0" h="564514">
                <a:moveTo>
                  <a:pt x="0" y="0"/>
                </a:moveTo>
                <a:lnTo>
                  <a:pt x="0" y="564345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234000" y="3216669"/>
            <a:ext cx="0" cy="555625"/>
          </a:xfrm>
          <a:custGeom>
            <a:avLst/>
            <a:gdLst/>
            <a:ahLst/>
            <a:cxnLst/>
            <a:rect l="l" t="t" r="r" b="b"/>
            <a:pathLst>
              <a:path w="0" h="555625">
                <a:moveTo>
                  <a:pt x="0" y="0"/>
                </a:moveTo>
                <a:lnTo>
                  <a:pt x="0" y="555479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279748" y="3216669"/>
            <a:ext cx="0" cy="545465"/>
          </a:xfrm>
          <a:custGeom>
            <a:avLst/>
            <a:gdLst/>
            <a:ahLst/>
            <a:cxnLst/>
            <a:rect l="l" t="t" r="r" b="b"/>
            <a:pathLst>
              <a:path w="0" h="545464">
                <a:moveTo>
                  <a:pt x="0" y="0"/>
                </a:moveTo>
                <a:lnTo>
                  <a:pt x="0" y="545409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325376" y="3216669"/>
            <a:ext cx="0" cy="534035"/>
          </a:xfrm>
          <a:custGeom>
            <a:avLst/>
            <a:gdLst/>
            <a:ahLst/>
            <a:cxnLst/>
            <a:rect l="l" t="t" r="r" b="b"/>
            <a:pathLst>
              <a:path w="0" h="534035">
                <a:moveTo>
                  <a:pt x="0" y="0"/>
                </a:moveTo>
                <a:lnTo>
                  <a:pt x="0" y="533973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0371044" y="3216669"/>
            <a:ext cx="0" cy="521334"/>
          </a:xfrm>
          <a:custGeom>
            <a:avLst/>
            <a:gdLst/>
            <a:ahLst/>
            <a:cxnLst/>
            <a:rect l="l" t="t" r="r" b="b"/>
            <a:pathLst>
              <a:path w="0" h="521335">
                <a:moveTo>
                  <a:pt x="0" y="0"/>
                </a:moveTo>
                <a:lnTo>
                  <a:pt x="0" y="520856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0416713" y="3216669"/>
            <a:ext cx="0" cy="506095"/>
          </a:xfrm>
          <a:custGeom>
            <a:avLst/>
            <a:gdLst/>
            <a:ahLst/>
            <a:cxnLst/>
            <a:rect l="l" t="t" r="r" b="b"/>
            <a:pathLst>
              <a:path w="0" h="506095">
                <a:moveTo>
                  <a:pt x="0" y="0"/>
                </a:moveTo>
                <a:lnTo>
                  <a:pt x="0" y="505728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0462341" y="3216669"/>
            <a:ext cx="0" cy="488315"/>
          </a:xfrm>
          <a:custGeom>
            <a:avLst/>
            <a:gdLst/>
            <a:ahLst/>
            <a:cxnLst/>
            <a:rect l="l" t="t" r="r" b="b"/>
            <a:pathLst>
              <a:path w="0" h="488314">
                <a:moveTo>
                  <a:pt x="0" y="0"/>
                </a:moveTo>
                <a:lnTo>
                  <a:pt x="0" y="488012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508050" y="3216063"/>
            <a:ext cx="0" cy="458470"/>
          </a:xfrm>
          <a:custGeom>
            <a:avLst/>
            <a:gdLst/>
            <a:ahLst/>
            <a:cxnLst/>
            <a:rect l="l" t="t" r="r" b="b"/>
            <a:pathLst>
              <a:path w="0" h="458470">
                <a:moveTo>
                  <a:pt x="0" y="0"/>
                </a:moveTo>
                <a:lnTo>
                  <a:pt x="0" y="458470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499976" y="3674533"/>
            <a:ext cx="12700" cy="5080"/>
          </a:xfrm>
          <a:custGeom>
            <a:avLst/>
            <a:gdLst/>
            <a:ahLst/>
            <a:cxnLst/>
            <a:rect l="l" t="t" r="r" b="b"/>
            <a:pathLst>
              <a:path w="12700" h="5079">
                <a:moveTo>
                  <a:pt x="0" y="0"/>
                </a:moveTo>
                <a:lnTo>
                  <a:pt x="12239" y="0"/>
                </a:lnTo>
                <a:lnTo>
                  <a:pt x="12239" y="5079"/>
                </a:lnTo>
                <a:lnTo>
                  <a:pt x="0" y="5079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0499976" y="3679613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0" y="0"/>
                </a:moveTo>
                <a:lnTo>
                  <a:pt x="3992" y="0"/>
                </a:lnTo>
                <a:lnTo>
                  <a:pt x="3992" y="3809"/>
                </a:lnTo>
                <a:lnTo>
                  <a:pt x="0" y="3809"/>
                </a:lnTo>
                <a:lnTo>
                  <a:pt x="0" y="0"/>
                </a:lnTo>
                <a:close/>
              </a:path>
            </a:pathLst>
          </a:custGeom>
          <a:solidFill>
            <a:srgbClr val="BCBA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553677" y="3216669"/>
            <a:ext cx="0" cy="440055"/>
          </a:xfrm>
          <a:custGeom>
            <a:avLst/>
            <a:gdLst/>
            <a:ahLst/>
            <a:cxnLst/>
            <a:rect l="l" t="t" r="r" b="b"/>
            <a:pathLst>
              <a:path w="0" h="440054">
                <a:moveTo>
                  <a:pt x="0" y="0"/>
                </a:moveTo>
                <a:lnTo>
                  <a:pt x="0" y="439941"/>
                </a:lnTo>
              </a:path>
            </a:pathLst>
          </a:custGeom>
          <a:ln w="1614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0599346" y="3216669"/>
            <a:ext cx="0" cy="401320"/>
          </a:xfrm>
          <a:custGeom>
            <a:avLst/>
            <a:gdLst/>
            <a:ahLst/>
            <a:cxnLst/>
            <a:rect l="l" t="t" r="r" b="b"/>
            <a:pathLst>
              <a:path w="0" h="401320">
                <a:moveTo>
                  <a:pt x="0" y="0"/>
                </a:moveTo>
                <a:lnTo>
                  <a:pt x="0" y="401202"/>
                </a:lnTo>
              </a:path>
            </a:pathLst>
          </a:custGeom>
          <a:ln w="16066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775344" y="2930641"/>
            <a:ext cx="1848485" cy="550545"/>
          </a:xfrm>
          <a:custGeom>
            <a:avLst/>
            <a:gdLst/>
            <a:ahLst/>
            <a:cxnLst/>
            <a:rect l="l" t="t" r="r" b="b"/>
            <a:pathLst>
              <a:path w="1848484" h="550545">
                <a:moveTo>
                  <a:pt x="924130" y="550509"/>
                </a:moveTo>
                <a:lnTo>
                  <a:pt x="855166" y="549754"/>
                </a:lnTo>
                <a:lnTo>
                  <a:pt x="787578" y="547524"/>
                </a:lnTo>
                <a:lnTo>
                  <a:pt x="721544" y="543872"/>
                </a:lnTo>
                <a:lnTo>
                  <a:pt x="657243" y="538852"/>
                </a:lnTo>
                <a:lnTo>
                  <a:pt x="594855" y="532517"/>
                </a:lnTo>
                <a:lnTo>
                  <a:pt x="534557" y="524920"/>
                </a:lnTo>
                <a:lnTo>
                  <a:pt x="476528" y="516115"/>
                </a:lnTo>
                <a:lnTo>
                  <a:pt x="420948" y="506154"/>
                </a:lnTo>
                <a:lnTo>
                  <a:pt x="367995" y="495092"/>
                </a:lnTo>
                <a:lnTo>
                  <a:pt x="317848" y="482981"/>
                </a:lnTo>
                <a:lnTo>
                  <a:pt x="270686" y="469875"/>
                </a:lnTo>
                <a:lnTo>
                  <a:pt x="226686" y="455827"/>
                </a:lnTo>
                <a:lnTo>
                  <a:pt x="186029" y="440890"/>
                </a:lnTo>
                <a:lnTo>
                  <a:pt x="148892" y="425118"/>
                </a:lnTo>
                <a:lnTo>
                  <a:pt x="85897" y="391281"/>
                </a:lnTo>
                <a:lnTo>
                  <a:pt x="39129" y="354741"/>
                </a:lnTo>
                <a:lnTo>
                  <a:pt x="10020" y="315927"/>
                </a:lnTo>
                <a:lnTo>
                  <a:pt x="0" y="275262"/>
                </a:lnTo>
                <a:lnTo>
                  <a:pt x="2536" y="254714"/>
                </a:lnTo>
                <a:lnTo>
                  <a:pt x="22283" y="214903"/>
                </a:lnTo>
                <a:lnTo>
                  <a:pt x="60402" y="177162"/>
                </a:lnTo>
                <a:lnTo>
                  <a:pt x="115463" y="141915"/>
                </a:lnTo>
                <a:lnTo>
                  <a:pt x="186036" y="109588"/>
                </a:lnTo>
                <a:lnTo>
                  <a:pt x="226693" y="94652"/>
                </a:lnTo>
                <a:lnTo>
                  <a:pt x="270692" y="80606"/>
                </a:lnTo>
                <a:lnTo>
                  <a:pt x="317854" y="67502"/>
                </a:lnTo>
                <a:lnTo>
                  <a:pt x="368000" y="55394"/>
                </a:lnTo>
                <a:lnTo>
                  <a:pt x="420952" y="44335"/>
                </a:lnTo>
                <a:lnTo>
                  <a:pt x="476532" y="34378"/>
                </a:lnTo>
                <a:lnTo>
                  <a:pt x="534559" y="25576"/>
                </a:lnTo>
                <a:lnTo>
                  <a:pt x="594856" y="17982"/>
                </a:lnTo>
                <a:lnTo>
                  <a:pt x="657244" y="11650"/>
                </a:lnTo>
                <a:lnTo>
                  <a:pt x="721544" y="6633"/>
                </a:lnTo>
                <a:lnTo>
                  <a:pt x="787578" y="2983"/>
                </a:lnTo>
                <a:lnTo>
                  <a:pt x="855166" y="754"/>
                </a:lnTo>
                <a:lnTo>
                  <a:pt x="924130" y="0"/>
                </a:lnTo>
                <a:lnTo>
                  <a:pt x="993094" y="754"/>
                </a:lnTo>
                <a:lnTo>
                  <a:pt x="1060682" y="2983"/>
                </a:lnTo>
                <a:lnTo>
                  <a:pt x="1126716" y="6633"/>
                </a:lnTo>
                <a:lnTo>
                  <a:pt x="1191017" y="11650"/>
                </a:lnTo>
                <a:lnTo>
                  <a:pt x="1253405" y="17982"/>
                </a:lnTo>
                <a:lnTo>
                  <a:pt x="1313703" y="25576"/>
                </a:lnTo>
                <a:lnTo>
                  <a:pt x="1371732" y="34378"/>
                </a:lnTo>
                <a:lnTo>
                  <a:pt x="1427312" y="44335"/>
                </a:lnTo>
                <a:lnTo>
                  <a:pt x="1480264" y="55394"/>
                </a:lnTo>
                <a:lnTo>
                  <a:pt x="1530412" y="67502"/>
                </a:lnTo>
                <a:lnTo>
                  <a:pt x="1577574" y="80606"/>
                </a:lnTo>
                <a:lnTo>
                  <a:pt x="1621574" y="94652"/>
                </a:lnTo>
                <a:lnTo>
                  <a:pt x="1662231" y="109588"/>
                </a:lnTo>
                <a:lnTo>
                  <a:pt x="1699367" y="125360"/>
                </a:lnTo>
                <a:lnTo>
                  <a:pt x="1762363" y="159200"/>
                </a:lnTo>
                <a:lnTo>
                  <a:pt x="1809131" y="195747"/>
                </a:lnTo>
                <a:lnTo>
                  <a:pt x="1838240" y="234576"/>
                </a:lnTo>
                <a:lnTo>
                  <a:pt x="1848260" y="275262"/>
                </a:lnTo>
                <a:lnTo>
                  <a:pt x="1845725" y="295799"/>
                </a:lnTo>
                <a:lnTo>
                  <a:pt x="1825982" y="335592"/>
                </a:lnTo>
                <a:lnTo>
                  <a:pt x="1787865" y="373322"/>
                </a:lnTo>
                <a:lnTo>
                  <a:pt x="1732804" y="408564"/>
                </a:lnTo>
                <a:lnTo>
                  <a:pt x="1662231" y="440890"/>
                </a:lnTo>
                <a:lnTo>
                  <a:pt x="1621574" y="455827"/>
                </a:lnTo>
                <a:lnTo>
                  <a:pt x="1577574" y="469875"/>
                </a:lnTo>
                <a:lnTo>
                  <a:pt x="1530412" y="482981"/>
                </a:lnTo>
                <a:lnTo>
                  <a:pt x="1480264" y="495092"/>
                </a:lnTo>
                <a:lnTo>
                  <a:pt x="1427312" y="506154"/>
                </a:lnTo>
                <a:lnTo>
                  <a:pt x="1371732" y="516115"/>
                </a:lnTo>
                <a:lnTo>
                  <a:pt x="1313703" y="524920"/>
                </a:lnTo>
                <a:lnTo>
                  <a:pt x="1253405" y="532517"/>
                </a:lnTo>
                <a:lnTo>
                  <a:pt x="1191017" y="538852"/>
                </a:lnTo>
                <a:lnTo>
                  <a:pt x="1126716" y="543872"/>
                </a:lnTo>
                <a:lnTo>
                  <a:pt x="1060682" y="547524"/>
                </a:lnTo>
                <a:lnTo>
                  <a:pt x="993094" y="549754"/>
                </a:lnTo>
                <a:lnTo>
                  <a:pt x="924130" y="550509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0095678" y="5532058"/>
            <a:ext cx="492125" cy="474345"/>
          </a:xfrm>
          <a:custGeom>
            <a:avLst/>
            <a:gdLst/>
            <a:ahLst/>
            <a:cxnLst/>
            <a:rect l="l" t="t" r="r" b="b"/>
            <a:pathLst>
              <a:path w="492125" h="474345">
                <a:moveTo>
                  <a:pt x="2583" y="254291"/>
                </a:moveTo>
                <a:lnTo>
                  <a:pt x="13170" y="218274"/>
                </a:lnTo>
                <a:lnTo>
                  <a:pt x="30191" y="186071"/>
                </a:lnTo>
                <a:lnTo>
                  <a:pt x="52779" y="158267"/>
                </a:lnTo>
                <a:lnTo>
                  <a:pt x="80063" y="135455"/>
                </a:lnTo>
                <a:lnTo>
                  <a:pt x="278092" y="0"/>
                </a:lnTo>
                <a:lnTo>
                  <a:pt x="491940" y="303179"/>
                </a:lnTo>
                <a:lnTo>
                  <a:pt x="289968" y="441532"/>
                </a:lnTo>
                <a:lnTo>
                  <a:pt x="258756" y="458812"/>
                </a:lnTo>
                <a:lnTo>
                  <a:pt x="224563" y="469870"/>
                </a:lnTo>
                <a:lnTo>
                  <a:pt x="188268" y="474105"/>
                </a:lnTo>
                <a:lnTo>
                  <a:pt x="150746" y="470915"/>
                </a:lnTo>
                <a:lnTo>
                  <a:pt x="103485" y="455298"/>
                </a:lnTo>
                <a:lnTo>
                  <a:pt x="63367" y="428731"/>
                </a:lnTo>
                <a:lnTo>
                  <a:pt x="31805" y="393280"/>
                </a:lnTo>
                <a:lnTo>
                  <a:pt x="10211" y="351010"/>
                </a:lnTo>
                <a:lnTo>
                  <a:pt x="0" y="303989"/>
                </a:lnTo>
                <a:lnTo>
                  <a:pt x="2583" y="254291"/>
                </a:lnTo>
                <a:close/>
              </a:path>
              <a:path w="492125" h="474345">
                <a:moveTo>
                  <a:pt x="80047" y="135432"/>
                </a:moveTo>
                <a:close/>
              </a:path>
            </a:pathLst>
          </a:custGeom>
          <a:solidFill>
            <a:srgbClr val="BA1A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0373770" y="5369857"/>
            <a:ext cx="480059" cy="465455"/>
          </a:xfrm>
          <a:custGeom>
            <a:avLst/>
            <a:gdLst/>
            <a:ahLst/>
            <a:cxnLst/>
            <a:rect l="l" t="t" r="r" b="b"/>
            <a:pathLst>
              <a:path w="480059" h="465454">
                <a:moveTo>
                  <a:pt x="0" y="162200"/>
                </a:moveTo>
                <a:lnTo>
                  <a:pt x="196223" y="27996"/>
                </a:lnTo>
                <a:lnTo>
                  <a:pt x="196442" y="28315"/>
                </a:lnTo>
                <a:lnTo>
                  <a:pt x="226489" y="13100"/>
                </a:lnTo>
                <a:lnTo>
                  <a:pt x="259042" y="3483"/>
                </a:lnTo>
                <a:lnTo>
                  <a:pt x="293379" y="0"/>
                </a:lnTo>
                <a:lnTo>
                  <a:pt x="328783" y="3186"/>
                </a:lnTo>
                <a:lnTo>
                  <a:pt x="376051" y="18803"/>
                </a:lnTo>
                <a:lnTo>
                  <a:pt x="416172" y="45367"/>
                </a:lnTo>
                <a:lnTo>
                  <a:pt x="447733" y="80815"/>
                </a:lnTo>
                <a:lnTo>
                  <a:pt x="469324" y="123083"/>
                </a:lnTo>
                <a:lnTo>
                  <a:pt x="479532" y="170106"/>
                </a:lnTo>
                <a:lnTo>
                  <a:pt x="476946" y="219819"/>
                </a:lnTo>
                <a:lnTo>
                  <a:pt x="451391" y="284701"/>
                </a:lnTo>
                <a:lnTo>
                  <a:pt x="405558" y="334045"/>
                </a:lnTo>
                <a:lnTo>
                  <a:pt x="213848" y="465380"/>
                </a:lnTo>
                <a:lnTo>
                  <a:pt x="0" y="162200"/>
                </a:lnTo>
                <a:close/>
              </a:path>
            </a:pathLst>
          </a:custGeom>
          <a:solidFill>
            <a:srgbClr val="FDCB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1254550" y="1571104"/>
            <a:ext cx="6781165" cy="26117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120"/>
              </a:spcBef>
            </a:pPr>
            <a:r>
              <a:rPr dirty="0" sz="3700" spc="275" b="1">
                <a:solidFill>
                  <a:srgbClr val="231F1F"/>
                </a:solidFill>
                <a:latin typeface="Book Antiqua"/>
                <a:cs typeface="Book Antiqua"/>
              </a:rPr>
              <a:t>But,</a:t>
            </a:r>
            <a:r>
              <a:rPr dirty="0" sz="3700" spc="5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3700" spc="300" b="1">
                <a:solidFill>
                  <a:srgbClr val="231F1F"/>
                </a:solidFill>
                <a:latin typeface="Book Antiqua"/>
                <a:cs typeface="Book Antiqua"/>
              </a:rPr>
              <a:t>the</a:t>
            </a:r>
            <a:r>
              <a:rPr dirty="0" sz="3700" spc="6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3700" spc="330" b="1">
                <a:solidFill>
                  <a:srgbClr val="231F1F"/>
                </a:solidFill>
                <a:latin typeface="Book Antiqua"/>
                <a:cs typeface="Book Antiqua"/>
              </a:rPr>
              <a:t>good</a:t>
            </a:r>
            <a:r>
              <a:rPr dirty="0" sz="3700" spc="6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3700" spc="270" b="1">
                <a:solidFill>
                  <a:srgbClr val="231F1F"/>
                </a:solidFill>
                <a:latin typeface="Book Antiqua"/>
                <a:cs typeface="Book Antiqua"/>
              </a:rPr>
              <a:t>news</a:t>
            </a:r>
            <a:r>
              <a:rPr dirty="0" sz="3700" spc="6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3700" spc="100" b="1">
                <a:solidFill>
                  <a:srgbClr val="231F1F"/>
                </a:solidFill>
                <a:latin typeface="Book Antiqua"/>
                <a:cs typeface="Book Antiqua"/>
              </a:rPr>
              <a:t>is</a:t>
            </a:r>
            <a:r>
              <a:rPr dirty="0" sz="3700" spc="5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3700" spc="170" b="1">
                <a:solidFill>
                  <a:srgbClr val="231F1F"/>
                </a:solidFill>
                <a:latin typeface="Book Antiqua"/>
                <a:cs typeface="Book Antiqua"/>
              </a:rPr>
              <a:t>that...</a:t>
            </a:r>
            <a:endParaRPr sz="3700">
              <a:latin typeface="Book Antiqua"/>
              <a:cs typeface="Book Antiqua"/>
            </a:endParaRPr>
          </a:p>
          <a:p>
            <a:pPr algn="ctr" marL="12700" marR="696595">
              <a:lnSpc>
                <a:spcPct val="117700"/>
              </a:lnSpc>
              <a:spcBef>
                <a:spcPts val="3180"/>
              </a:spcBef>
            </a:pPr>
            <a:r>
              <a:rPr dirty="0" sz="3000" spc="-130" i="1">
                <a:solidFill>
                  <a:srgbClr val="212121"/>
                </a:solidFill>
                <a:latin typeface="Arial"/>
                <a:cs typeface="Arial"/>
              </a:rPr>
              <a:t>There </a:t>
            </a:r>
            <a:r>
              <a:rPr dirty="0" sz="3000" spc="-100" i="1">
                <a:solidFill>
                  <a:srgbClr val="212121"/>
                </a:solidFill>
                <a:latin typeface="Arial"/>
                <a:cs typeface="Arial"/>
              </a:rPr>
              <a:t>are </a:t>
            </a:r>
            <a:r>
              <a:rPr dirty="0" sz="3000" spc="-60" i="1">
                <a:solidFill>
                  <a:srgbClr val="212121"/>
                </a:solidFill>
                <a:latin typeface="Arial"/>
                <a:cs typeface="Arial"/>
              </a:rPr>
              <a:t>treatments, </a:t>
            </a:r>
            <a:r>
              <a:rPr dirty="0" sz="3000" spc="-80" i="1">
                <a:solidFill>
                  <a:srgbClr val="212121"/>
                </a:solidFill>
                <a:latin typeface="Arial"/>
                <a:cs typeface="Arial"/>
              </a:rPr>
              <a:t>called  </a:t>
            </a:r>
            <a:r>
              <a:rPr dirty="0" sz="3000" spc="-35" i="1">
                <a:solidFill>
                  <a:srgbClr val="212121"/>
                </a:solidFill>
                <a:latin typeface="Arial"/>
                <a:cs typeface="Arial"/>
              </a:rPr>
              <a:t>antivirals, </a:t>
            </a:r>
            <a:r>
              <a:rPr dirty="0" sz="3000" spc="35" i="1">
                <a:solidFill>
                  <a:srgbClr val="212121"/>
                </a:solidFill>
                <a:latin typeface="Arial"/>
                <a:cs typeface="Arial"/>
              </a:rPr>
              <a:t>that </a:t>
            </a:r>
            <a:r>
              <a:rPr dirty="0" sz="3000" spc="-75" i="1">
                <a:solidFill>
                  <a:srgbClr val="212121"/>
                </a:solidFill>
                <a:latin typeface="Arial"/>
                <a:cs typeface="Arial"/>
              </a:rPr>
              <a:t>can </a:t>
            </a:r>
            <a:r>
              <a:rPr dirty="0" sz="3000" spc="-40" i="1">
                <a:solidFill>
                  <a:srgbClr val="212121"/>
                </a:solidFill>
                <a:latin typeface="Arial"/>
                <a:cs typeface="Arial"/>
              </a:rPr>
              <a:t>effectively </a:t>
            </a:r>
            <a:r>
              <a:rPr dirty="0" sz="3000" spc="30" i="1">
                <a:solidFill>
                  <a:srgbClr val="212121"/>
                </a:solidFill>
                <a:latin typeface="Arial"/>
                <a:cs typeface="Arial"/>
              </a:rPr>
              <a:t>control  </a:t>
            </a:r>
            <a:r>
              <a:rPr dirty="0" sz="3000" spc="-35" i="1">
                <a:solidFill>
                  <a:srgbClr val="212121"/>
                </a:solidFill>
                <a:latin typeface="Arial"/>
                <a:cs typeface="Arial"/>
              </a:rPr>
              <a:t>the </a:t>
            </a:r>
            <a:r>
              <a:rPr dirty="0" sz="3000" spc="-70" i="1">
                <a:solidFill>
                  <a:srgbClr val="212121"/>
                </a:solidFill>
                <a:latin typeface="Arial"/>
                <a:cs typeface="Arial"/>
              </a:rPr>
              <a:t>virus </a:t>
            </a:r>
            <a:r>
              <a:rPr dirty="0" sz="3000" spc="-55" i="1">
                <a:solidFill>
                  <a:srgbClr val="212121"/>
                </a:solidFill>
                <a:latin typeface="Arial"/>
                <a:cs typeface="Arial"/>
              </a:rPr>
              <a:t>and </a:t>
            </a:r>
            <a:r>
              <a:rPr dirty="0" sz="3000" spc="-45" i="1">
                <a:solidFill>
                  <a:srgbClr val="212121"/>
                </a:solidFill>
                <a:latin typeface="Arial"/>
                <a:cs typeface="Arial"/>
              </a:rPr>
              <a:t>prevent </a:t>
            </a:r>
            <a:r>
              <a:rPr dirty="0" sz="3000" spc="-20" i="1">
                <a:solidFill>
                  <a:srgbClr val="212121"/>
                </a:solidFill>
                <a:latin typeface="Arial"/>
                <a:cs typeface="Arial"/>
              </a:rPr>
              <a:t>liver</a:t>
            </a:r>
            <a:r>
              <a:rPr dirty="0" sz="3000" spc="250" i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3000" spc="-135" i="1">
                <a:solidFill>
                  <a:srgbClr val="212121"/>
                </a:solidFill>
                <a:latin typeface="Arial"/>
                <a:cs typeface="Arial"/>
              </a:rPr>
              <a:t>damage.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30942"/>
            <a:ext cx="12192000" cy="848360"/>
          </a:xfrm>
          <a:custGeom>
            <a:avLst/>
            <a:gdLst/>
            <a:ahLst/>
            <a:cxnLst/>
            <a:rect l="l" t="t" r="r" b="b"/>
            <a:pathLst>
              <a:path w="12192000" h="848360">
                <a:moveTo>
                  <a:pt x="0" y="0"/>
                </a:moveTo>
                <a:lnTo>
                  <a:pt x="12191999" y="0"/>
                </a:lnTo>
                <a:lnTo>
                  <a:pt x="12191999" y="848114"/>
                </a:lnTo>
                <a:lnTo>
                  <a:pt x="0" y="848114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55228" y="432372"/>
            <a:ext cx="9081135" cy="4857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434"/>
              <a:t>Why</a:t>
            </a:r>
            <a:r>
              <a:rPr dirty="0" spc="45"/>
              <a:t> </a:t>
            </a:r>
            <a:r>
              <a:rPr dirty="0" spc="225"/>
              <a:t>should</a:t>
            </a:r>
            <a:r>
              <a:rPr dirty="0" spc="45"/>
              <a:t> </a:t>
            </a:r>
            <a:r>
              <a:rPr dirty="0" spc="245"/>
              <a:t>people</a:t>
            </a:r>
            <a:r>
              <a:rPr dirty="0" spc="50"/>
              <a:t> </a:t>
            </a:r>
            <a:r>
              <a:rPr dirty="0" spc="195"/>
              <a:t>get</a:t>
            </a:r>
            <a:r>
              <a:rPr dirty="0" spc="45"/>
              <a:t> </a:t>
            </a:r>
            <a:r>
              <a:rPr dirty="0" spc="195"/>
              <a:t>tested</a:t>
            </a:r>
            <a:r>
              <a:rPr dirty="0" spc="50"/>
              <a:t> </a:t>
            </a:r>
            <a:r>
              <a:rPr dirty="0" spc="275"/>
              <a:t>for</a:t>
            </a:r>
            <a:r>
              <a:rPr dirty="0" spc="45"/>
              <a:t> </a:t>
            </a:r>
            <a:r>
              <a:rPr dirty="0" spc="180"/>
              <a:t>hepatitis</a:t>
            </a:r>
            <a:r>
              <a:rPr dirty="0" spc="45"/>
              <a:t> </a:t>
            </a:r>
            <a:r>
              <a:rPr dirty="0" spc="145"/>
              <a:t>B?</a:t>
            </a:r>
          </a:p>
        </p:txBody>
      </p:sp>
      <p:sp>
        <p:nvSpPr>
          <p:cNvPr id="5" name="object 5"/>
          <p:cNvSpPr/>
          <p:nvPr/>
        </p:nvSpPr>
        <p:spPr>
          <a:xfrm>
            <a:off x="980535" y="245487"/>
            <a:ext cx="9404985" cy="0"/>
          </a:xfrm>
          <a:custGeom>
            <a:avLst/>
            <a:gdLst/>
            <a:ahLst/>
            <a:cxnLst/>
            <a:rect l="l" t="t" r="r" b="b"/>
            <a:pathLst>
              <a:path w="9404985" h="0">
                <a:moveTo>
                  <a:pt x="0" y="0"/>
                </a:moveTo>
                <a:lnTo>
                  <a:pt x="9404683" y="0"/>
                </a:lnTo>
              </a:path>
            </a:pathLst>
          </a:custGeom>
          <a:ln w="59088">
            <a:solidFill>
              <a:srgbClr val="CF21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3200702"/>
            <a:ext cx="12192000" cy="1231900"/>
          </a:xfrm>
          <a:custGeom>
            <a:avLst/>
            <a:gdLst/>
            <a:ahLst/>
            <a:cxnLst/>
            <a:rect l="l" t="t" r="r" b="b"/>
            <a:pathLst>
              <a:path w="12192000" h="1231900">
                <a:moveTo>
                  <a:pt x="0" y="1231276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231276"/>
                </a:lnTo>
                <a:lnTo>
                  <a:pt x="0" y="1231276"/>
                </a:lnTo>
                <a:close/>
              </a:path>
            </a:pathLst>
          </a:custGeom>
          <a:solidFill>
            <a:srgbClr val="FACB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19367" y="2523773"/>
            <a:ext cx="3019425" cy="3009900"/>
          </a:xfrm>
          <a:custGeom>
            <a:avLst/>
            <a:gdLst/>
            <a:ahLst/>
            <a:cxnLst/>
            <a:rect l="l" t="t" r="r" b="b"/>
            <a:pathLst>
              <a:path w="3019425" h="3009900">
                <a:moveTo>
                  <a:pt x="1712775" y="12699"/>
                </a:moveTo>
                <a:lnTo>
                  <a:pt x="1306421" y="12699"/>
                </a:lnTo>
                <a:lnTo>
                  <a:pt x="1324793" y="0"/>
                </a:lnTo>
                <a:lnTo>
                  <a:pt x="1694403" y="0"/>
                </a:lnTo>
                <a:lnTo>
                  <a:pt x="1712775" y="12699"/>
                </a:lnTo>
                <a:close/>
              </a:path>
              <a:path w="3019425" h="3009900">
                <a:moveTo>
                  <a:pt x="1785934" y="25399"/>
                </a:moveTo>
                <a:lnTo>
                  <a:pt x="1233262" y="25399"/>
                </a:lnTo>
                <a:lnTo>
                  <a:pt x="1251495" y="12699"/>
                </a:lnTo>
                <a:lnTo>
                  <a:pt x="1767701" y="12699"/>
                </a:lnTo>
                <a:lnTo>
                  <a:pt x="1785934" y="25399"/>
                </a:lnTo>
                <a:close/>
              </a:path>
              <a:path w="3019425" h="3009900">
                <a:moveTo>
                  <a:pt x="1858428" y="38099"/>
                </a:moveTo>
                <a:lnTo>
                  <a:pt x="1160768" y="38099"/>
                </a:lnTo>
                <a:lnTo>
                  <a:pt x="1178818" y="25399"/>
                </a:lnTo>
                <a:lnTo>
                  <a:pt x="1840378" y="25399"/>
                </a:lnTo>
                <a:lnTo>
                  <a:pt x="1858428" y="38099"/>
                </a:lnTo>
                <a:close/>
              </a:path>
              <a:path w="3019425" h="3009900">
                <a:moveTo>
                  <a:pt x="1912258" y="50799"/>
                </a:moveTo>
                <a:lnTo>
                  <a:pt x="1106938" y="50799"/>
                </a:lnTo>
                <a:lnTo>
                  <a:pt x="1124823" y="38099"/>
                </a:lnTo>
                <a:lnTo>
                  <a:pt x="1894373" y="38099"/>
                </a:lnTo>
                <a:lnTo>
                  <a:pt x="1912258" y="50799"/>
                </a:lnTo>
                <a:close/>
              </a:path>
              <a:path w="3019425" h="3009900">
                <a:moveTo>
                  <a:pt x="1947845" y="63499"/>
                </a:moveTo>
                <a:lnTo>
                  <a:pt x="1071352" y="63499"/>
                </a:lnTo>
                <a:lnTo>
                  <a:pt x="1089115" y="50799"/>
                </a:lnTo>
                <a:lnTo>
                  <a:pt x="1930081" y="50799"/>
                </a:lnTo>
                <a:lnTo>
                  <a:pt x="1947845" y="63499"/>
                </a:lnTo>
                <a:close/>
              </a:path>
              <a:path w="3019425" h="3009900">
                <a:moveTo>
                  <a:pt x="2000721" y="76199"/>
                </a:moveTo>
                <a:lnTo>
                  <a:pt x="1018474" y="76199"/>
                </a:lnTo>
                <a:lnTo>
                  <a:pt x="1036029" y="63499"/>
                </a:lnTo>
                <a:lnTo>
                  <a:pt x="1983167" y="63499"/>
                </a:lnTo>
                <a:lnTo>
                  <a:pt x="2000721" y="76199"/>
                </a:lnTo>
                <a:close/>
              </a:path>
              <a:path w="3019425" h="3009900">
                <a:moveTo>
                  <a:pt x="2035611" y="88899"/>
                </a:moveTo>
                <a:lnTo>
                  <a:pt x="983585" y="88899"/>
                </a:lnTo>
                <a:lnTo>
                  <a:pt x="1000991" y="76199"/>
                </a:lnTo>
                <a:lnTo>
                  <a:pt x="2018205" y="76199"/>
                </a:lnTo>
                <a:lnTo>
                  <a:pt x="2035611" y="88899"/>
                </a:lnTo>
                <a:close/>
              </a:path>
              <a:path w="3019425" h="3009900">
                <a:moveTo>
                  <a:pt x="2087340" y="114299"/>
                </a:moveTo>
                <a:lnTo>
                  <a:pt x="931856" y="114299"/>
                </a:lnTo>
                <a:lnTo>
                  <a:pt x="966260" y="88899"/>
                </a:lnTo>
                <a:lnTo>
                  <a:pt x="2052936" y="88899"/>
                </a:lnTo>
                <a:lnTo>
                  <a:pt x="2087340" y="114299"/>
                </a:lnTo>
                <a:close/>
              </a:path>
              <a:path w="3019425" h="3009900">
                <a:moveTo>
                  <a:pt x="2121396" y="126999"/>
                </a:moveTo>
                <a:lnTo>
                  <a:pt x="897800" y="126999"/>
                </a:lnTo>
                <a:lnTo>
                  <a:pt x="914782" y="114299"/>
                </a:lnTo>
                <a:lnTo>
                  <a:pt x="2104414" y="114299"/>
                </a:lnTo>
                <a:lnTo>
                  <a:pt x="2121396" y="126999"/>
                </a:lnTo>
                <a:close/>
              </a:path>
              <a:path w="3019425" h="3009900">
                <a:moveTo>
                  <a:pt x="2171784" y="152399"/>
                </a:moveTo>
                <a:lnTo>
                  <a:pt x="847412" y="152399"/>
                </a:lnTo>
                <a:lnTo>
                  <a:pt x="880910" y="126999"/>
                </a:lnTo>
                <a:lnTo>
                  <a:pt x="2138286" y="126999"/>
                </a:lnTo>
                <a:lnTo>
                  <a:pt x="2171784" y="152399"/>
                </a:lnTo>
                <a:close/>
              </a:path>
              <a:path w="3019425" h="3009900">
                <a:moveTo>
                  <a:pt x="2221272" y="177799"/>
                </a:moveTo>
                <a:lnTo>
                  <a:pt x="797925" y="177799"/>
                </a:lnTo>
                <a:lnTo>
                  <a:pt x="830814" y="152399"/>
                </a:lnTo>
                <a:lnTo>
                  <a:pt x="2188382" y="152399"/>
                </a:lnTo>
                <a:lnTo>
                  <a:pt x="2221272" y="177799"/>
                </a:lnTo>
                <a:close/>
              </a:path>
              <a:path w="3019425" h="3009900">
                <a:moveTo>
                  <a:pt x="2269795" y="203199"/>
                </a:moveTo>
                <a:lnTo>
                  <a:pt x="749401" y="203199"/>
                </a:lnTo>
                <a:lnTo>
                  <a:pt x="781638" y="177799"/>
                </a:lnTo>
                <a:lnTo>
                  <a:pt x="2237558" y="177799"/>
                </a:lnTo>
                <a:lnTo>
                  <a:pt x="2269795" y="203199"/>
                </a:lnTo>
                <a:close/>
              </a:path>
              <a:path w="3019425" h="3009900">
                <a:moveTo>
                  <a:pt x="2348349" y="253999"/>
                </a:moveTo>
                <a:lnTo>
                  <a:pt x="670847" y="253999"/>
                </a:lnTo>
                <a:lnTo>
                  <a:pt x="686315" y="241299"/>
                </a:lnTo>
                <a:lnTo>
                  <a:pt x="733451" y="203199"/>
                </a:lnTo>
                <a:lnTo>
                  <a:pt x="2285746" y="203199"/>
                </a:lnTo>
                <a:lnTo>
                  <a:pt x="2332881" y="241299"/>
                </a:lnTo>
                <a:lnTo>
                  <a:pt x="2348349" y="253999"/>
                </a:lnTo>
                <a:close/>
              </a:path>
              <a:path w="3019425" h="3009900">
                <a:moveTo>
                  <a:pt x="2452955" y="330199"/>
                </a:moveTo>
                <a:lnTo>
                  <a:pt x="566241" y="330199"/>
                </a:lnTo>
                <a:lnTo>
                  <a:pt x="595449" y="304799"/>
                </a:lnTo>
                <a:lnTo>
                  <a:pt x="625213" y="279399"/>
                </a:lnTo>
                <a:lnTo>
                  <a:pt x="655505" y="253999"/>
                </a:lnTo>
                <a:lnTo>
                  <a:pt x="2363691" y="253999"/>
                </a:lnTo>
                <a:lnTo>
                  <a:pt x="2393983" y="279399"/>
                </a:lnTo>
                <a:lnTo>
                  <a:pt x="2423747" y="304799"/>
                </a:lnTo>
                <a:lnTo>
                  <a:pt x="2452955" y="330199"/>
                </a:lnTo>
                <a:close/>
              </a:path>
              <a:path w="3019425" h="3009900">
                <a:moveTo>
                  <a:pt x="2378903" y="2743199"/>
                </a:moveTo>
                <a:lnTo>
                  <a:pt x="640293" y="2743199"/>
                </a:lnTo>
                <a:lnTo>
                  <a:pt x="610263" y="2717799"/>
                </a:lnTo>
                <a:lnTo>
                  <a:pt x="580775" y="2692399"/>
                </a:lnTo>
                <a:lnTo>
                  <a:pt x="551847" y="2666999"/>
                </a:lnTo>
                <a:lnTo>
                  <a:pt x="495737" y="2616199"/>
                </a:lnTo>
                <a:lnTo>
                  <a:pt x="455252" y="2578099"/>
                </a:lnTo>
                <a:lnTo>
                  <a:pt x="416193" y="2539999"/>
                </a:lnTo>
                <a:lnTo>
                  <a:pt x="378617" y="2501899"/>
                </a:lnTo>
                <a:lnTo>
                  <a:pt x="342575" y="2463799"/>
                </a:lnTo>
                <a:lnTo>
                  <a:pt x="308114" y="2412999"/>
                </a:lnTo>
                <a:lnTo>
                  <a:pt x="296986" y="2400299"/>
                </a:lnTo>
                <a:lnTo>
                  <a:pt x="286040" y="2387599"/>
                </a:lnTo>
                <a:lnTo>
                  <a:pt x="275280" y="2374899"/>
                </a:lnTo>
                <a:lnTo>
                  <a:pt x="264706" y="2362199"/>
                </a:lnTo>
                <a:lnTo>
                  <a:pt x="254318" y="2336799"/>
                </a:lnTo>
                <a:lnTo>
                  <a:pt x="244119" y="2324099"/>
                </a:lnTo>
                <a:lnTo>
                  <a:pt x="234112" y="2311399"/>
                </a:lnTo>
                <a:lnTo>
                  <a:pt x="224297" y="2298699"/>
                </a:lnTo>
                <a:lnTo>
                  <a:pt x="214675" y="2273299"/>
                </a:lnTo>
                <a:lnTo>
                  <a:pt x="205247" y="2260599"/>
                </a:lnTo>
                <a:lnTo>
                  <a:pt x="196017" y="2247899"/>
                </a:lnTo>
                <a:lnTo>
                  <a:pt x="186985" y="2235199"/>
                </a:lnTo>
                <a:lnTo>
                  <a:pt x="178151" y="2209799"/>
                </a:lnTo>
                <a:lnTo>
                  <a:pt x="169517" y="2197099"/>
                </a:lnTo>
                <a:lnTo>
                  <a:pt x="161086" y="2184399"/>
                </a:lnTo>
                <a:lnTo>
                  <a:pt x="152859" y="2171699"/>
                </a:lnTo>
                <a:lnTo>
                  <a:pt x="144834" y="2146299"/>
                </a:lnTo>
                <a:lnTo>
                  <a:pt x="137015" y="2133599"/>
                </a:lnTo>
                <a:lnTo>
                  <a:pt x="129404" y="2120899"/>
                </a:lnTo>
                <a:lnTo>
                  <a:pt x="122001" y="2095499"/>
                </a:lnTo>
                <a:lnTo>
                  <a:pt x="114806" y="2082799"/>
                </a:lnTo>
                <a:lnTo>
                  <a:pt x="107820" y="2070099"/>
                </a:lnTo>
                <a:lnTo>
                  <a:pt x="101047" y="2044699"/>
                </a:lnTo>
                <a:lnTo>
                  <a:pt x="94486" y="2031999"/>
                </a:lnTo>
                <a:lnTo>
                  <a:pt x="88137" y="2006599"/>
                </a:lnTo>
                <a:lnTo>
                  <a:pt x="82003" y="1993899"/>
                </a:lnTo>
                <a:lnTo>
                  <a:pt x="76084" y="1981199"/>
                </a:lnTo>
                <a:lnTo>
                  <a:pt x="70381" y="1955799"/>
                </a:lnTo>
                <a:lnTo>
                  <a:pt x="64894" y="1943099"/>
                </a:lnTo>
                <a:lnTo>
                  <a:pt x="59624" y="1917699"/>
                </a:lnTo>
                <a:lnTo>
                  <a:pt x="54573" y="1904999"/>
                </a:lnTo>
                <a:lnTo>
                  <a:pt x="49742" y="1892299"/>
                </a:lnTo>
                <a:lnTo>
                  <a:pt x="45130" y="1866899"/>
                </a:lnTo>
                <a:lnTo>
                  <a:pt x="40738" y="1854199"/>
                </a:lnTo>
                <a:lnTo>
                  <a:pt x="36568" y="1828799"/>
                </a:lnTo>
                <a:lnTo>
                  <a:pt x="32621" y="1816099"/>
                </a:lnTo>
                <a:lnTo>
                  <a:pt x="28894" y="1803399"/>
                </a:lnTo>
                <a:lnTo>
                  <a:pt x="25391" y="1777999"/>
                </a:lnTo>
                <a:lnTo>
                  <a:pt x="22112" y="1765299"/>
                </a:lnTo>
                <a:lnTo>
                  <a:pt x="19057" y="1739899"/>
                </a:lnTo>
                <a:lnTo>
                  <a:pt x="16226" y="1727199"/>
                </a:lnTo>
                <a:lnTo>
                  <a:pt x="13620" y="1701799"/>
                </a:lnTo>
                <a:lnTo>
                  <a:pt x="11240" y="1689099"/>
                </a:lnTo>
                <a:lnTo>
                  <a:pt x="9085" y="1663699"/>
                </a:lnTo>
                <a:lnTo>
                  <a:pt x="7156" y="1650999"/>
                </a:lnTo>
                <a:lnTo>
                  <a:pt x="5453" y="1638299"/>
                </a:lnTo>
                <a:lnTo>
                  <a:pt x="3976" y="1612899"/>
                </a:lnTo>
                <a:lnTo>
                  <a:pt x="2727" y="1600199"/>
                </a:lnTo>
                <a:lnTo>
                  <a:pt x="1704" y="1574799"/>
                </a:lnTo>
                <a:lnTo>
                  <a:pt x="909" y="1562099"/>
                </a:lnTo>
                <a:lnTo>
                  <a:pt x="340" y="1536699"/>
                </a:lnTo>
                <a:lnTo>
                  <a:pt x="0" y="1523999"/>
                </a:lnTo>
                <a:lnTo>
                  <a:pt x="0" y="1485899"/>
                </a:lnTo>
                <a:lnTo>
                  <a:pt x="340" y="1460499"/>
                </a:lnTo>
                <a:lnTo>
                  <a:pt x="909" y="1447799"/>
                </a:lnTo>
                <a:lnTo>
                  <a:pt x="1704" y="1435099"/>
                </a:lnTo>
                <a:lnTo>
                  <a:pt x="2727" y="1409699"/>
                </a:lnTo>
                <a:lnTo>
                  <a:pt x="3976" y="1396999"/>
                </a:lnTo>
                <a:lnTo>
                  <a:pt x="5453" y="1371599"/>
                </a:lnTo>
                <a:lnTo>
                  <a:pt x="7156" y="1358899"/>
                </a:lnTo>
                <a:lnTo>
                  <a:pt x="9085" y="1333499"/>
                </a:lnTo>
                <a:lnTo>
                  <a:pt x="11240" y="1320799"/>
                </a:lnTo>
                <a:lnTo>
                  <a:pt x="13620" y="1295399"/>
                </a:lnTo>
                <a:lnTo>
                  <a:pt x="16226" y="1282699"/>
                </a:lnTo>
                <a:lnTo>
                  <a:pt x="19057" y="1257299"/>
                </a:lnTo>
                <a:lnTo>
                  <a:pt x="22112" y="1244599"/>
                </a:lnTo>
                <a:lnTo>
                  <a:pt x="25391" y="1231899"/>
                </a:lnTo>
                <a:lnTo>
                  <a:pt x="28894" y="1206499"/>
                </a:lnTo>
                <a:lnTo>
                  <a:pt x="32621" y="1193799"/>
                </a:lnTo>
                <a:lnTo>
                  <a:pt x="36568" y="1168399"/>
                </a:lnTo>
                <a:lnTo>
                  <a:pt x="40738" y="1155699"/>
                </a:lnTo>
                <a:lnTo>
                  <a:pt x="45130" y="1130299"/>
                </a:lnTo>
                <a:lnTo>
                  <a:pt x="49742" y="1117599"/>
                </a:lnTo>
                <a:lnTo>
                  <a:pt x="54573" y="1104899"/>
                </a:lnTo>
                <a:lnTo>
                  <a:pt x="59624" y="1079499"/>
                </a:lnTo>
                <a:lnTo>
                  <a:pt x="64894" y="1066799"/>
                </a:lnTo>
                <a:lnTo>
                  <a:pt x="70381" y="1041399"/>
                </a:lnTo>
                <a:lnTo>
                  <a:pt x="76084" y="1028699"/>
                </a:lnTo>
                <a:lnTo>
                  <a:pt x="82003" y="1015999"/>
                </a:lnTo>
                <a:lnTo>
                  <a:pt x="88137" y="990599"/>
                </a:lnTo>
                <a:lnTo>
                  <a:pt x="94486" y="977899"/>
                </a:lnTo>
                <a:lnTo>
                  <a:pt x="101047" y="965199"/>
                </a:lnTo>
                <a:lnTo>
                  <a:pt x="107820" y="939799"/>
                </a:lnTo>
                <a:lnTo>
                  <a:pt x="114806" y="927099"/>
                </a:lnTo>
                <a:lnTo>
                  <a:pt x="122001" y="914399"/>
                </a:lnTo>
                <a:lnTo>
                  <a:pt x="129404" y="888999"/>
                </a:lnTo>
                <a:lnTo>
                  <a:pt x="137015" y="876299"/>
                </a:lnTo>
                <a:lnTo>
                  <a:pt x="144834" y="863599"/>
                </a:lnTo>
                <a:lnTo>
                  <a:pt x="152859" y="838199"/>
                </a:lnTo>
                <a:lnTo>
                  <a:pt x="161086" y="825499"/>
                </a:lnTo>
                <a:lnTo>
                  <a:pt x="169517" y="812799"/>
                </a:lnTo>
                <a:lnTo>
                  <a:pt x="178151" y="787399"/>
                </a:lnTo>
                <a:lnTo>
                  <a:pt x="186985" y="774699"/>
                </a:lnTo>
                <a:lnTo>
                  <a:pt x="196017" y="761999"/>
                </a:lnTo>
                <a:lnTo>
                  <a:pt x="205247" y="749299"/>
                </a:lnTo>
                <a:lnTo>
                  <a:pt x="214675" y="723899"/>
                </a:lnTo>
                <a:lnTo>
                  <a:pt x="224297" y="711199"/>
                </a:lnTo>
                <a:lnTo>
                  <a:pt x="234112" y="698499"/>
                </a:lnTo>
                <a:lnTo>
                  <a:pt x="244119" y="685799"/>
                </a:lnTo>
                <a:lnTo>
                  <a:pt x="254318" y="660399"/>
                </a:lnTo>
                <a:lnTo>
                  <a:pt x="264706" y="647699"/>
                </a:lnTo>
                <a:lnTo>
                  <a:pt x="275280" y="634999"/>
                </a:lnTo>
                <a:lnTo>
                  <a:pt x="286040" y="622299"/>
                </a:lnTo>
                <a:lnTo>
                  <a:pt x="296986" y="609599"/>
                </a:lnTo>
                <a:lnTo>
                  <a:pt x="308114" y="584199"/>
                </a:lnTo>
                <a:lnTo>
                  <a:pt x="342575" y="546099"/>
                </a:lnTo>
                <a:lnTo>
                  <a:pt x="378617" y="507999"/>
                </a:lnTo>
                <a:lnTo>
                  <a:pt x="390975" y="495299"/>
                </a:lnTo>
                <a:lnTo>
                  <a:pt x="403502" y="469899"/>
                </a:lnTo>
                <a:lnTo>
                  <a:pt x="442070" y="431799"/>
                </a:lnTo>
                <a:lnTo>
                  <a:pt x="482085" y="393699"/>
                </a:lnTo>
                <a:lnTo>
                  <a:pt x="523495" y="355599"/>
                </a:lnTo>
                <a:lnTo>
                  <a:pt x="551847" y="330199"/>
                </a:lnTo>
                <a:lnTo>
                  <a:pt x="2467350" y="330199"/>
                </a:lnTo>
                <a:lnTo>
                  <a:pt x="2523459" y="380999"/>
                </a:lnTo>
                <a:lnTo>
                  <a:pt x="2563945" y="419099"/>
                </a:lnTo>
                <a:lnTo>
                  <a:pt x="2603003" y="457199"/>
                </a:lnTo>
                <a:lnTo>
                  <a:pt x="2628221" y="495299"/>
                </a:lnTo>
                <a:lnTo>
                  <a:pt x="2640580" y="507999"/>
                </a:lnTo>
                <a:lnTo>
                  <a:pt x="2676622" y="546099"/>
                </a:lnTo>
                <a:lnTo>
                  <a:pt x="2711082" y="584199"/>
                </a:lnTo>
                <a:lnTo>
                  <a:pt x="2722210" y="609599"/>
                </a:lnTo>
                <a:lnTo>
                  <a:pt x="2733156" y="622299"/>
                </a:lnTo>
                <a:lnTo>
                  <a:pt x="2743916" y="634999"/>
                </a:lnTo>
                <a:lnTo>
                  <a:pt x="2754490" y="647699"/>
                </a:lnTo>
                <a:lnTo>
                  <a:pt x="2764878" y="660399"/>
                </a:lnTo>
                <a:lnTo>
                  <a:pt x="2775077" y="685799"/>
                </a:lnTo>
                <a:lnTo>
                  <a:pt x="2785084" y="698499"/>
                </a:lnTo>
                <a:lnTo>
                  <a:pt x="2794899" y="711199"/>
                </a:lnTo>
                <a:lnTo>
                  <a:pt x="2804521" y="723899"/>
                </a:lnTo>
                <a:lnTo>
                  <a:pt x="2813949" y="749299"/>
                </a:lnTo>
                <a:lnTo>
                  <a:pt x="2823179" y="761999"/>
                </a:lnTo>
                <a:lnTo>
                  <a:pt x="2832211" y="774699"/>
                </a:lnTo>
                <a:lnTo>
                  <a:pt x="2841045" y="787399"/>
                </a:lnTo>
                <a:lnTo>
                  <a:pt x="2849679" y="812799"/>
                </a:lnTo>
                <a:lnTo>
                  <a:pt x="2858110" y="825499"/>
                </a:lnTo>
                <a:lnTo>
                  <a:pt x="2866337" y="838199"/>
                </a:lnTo>
                <a:lnTo>
                  <a:pt x="2874362" y="863599"/>
                </a:lnTo>
                <a:lnTo>
                  <a:pt x="2882180" y="876299"/>
                </a:lnTo>
                <a:lnTo>
                  <a:pt x="2889792" y="888999"/>
                </a:lnTo>
                <a:lnTo>
                  <a:pt x="2897195" y="914399"/>
                </a:lnTo>
                <a:lnTo>
                  <a:pt x="2904390" y="927099"/>
                </a:lnTo>
                <a:lnTo>
                  <a:pt x="2911375" y="939799"/>
                </a:lnTo>
                <a:lnTo>
                  <a:pt x="2918149" y="965199"/>
                </a:lnTo>
                <a:lnTo>
                  <a:pt x="2924710" y="977899"/>
                </a:lnTo>
                <a:lnTo>
                  <a:pt x="2931058" y="990599"/>
                </a:lnTo>
                <a:lnTo>
                  <a:pt x="2937193" y="1015999"/>
                </a:lnTo>
                <a:lnTo>
                  <a:pt x="2943112" y="1028699"/>
                </a:lnTo>
                <a:lnTo>
                  <a:pt x="2948815" y="1041399"/>
                </a:lnTo>
                <a:lnTo>
                  <a:pt x="2954303" y="1066799"/>
                </a:lnTo>
                <a:lnTo>
                  <a:pt x="2959572" y="1079499"/>
                </a:lnTo>
                <a:lnTo>
                  <a:pt x="2964623" y="1104899"/>
                </a:lnTo>
                <a:lnTo>
                  <a:pt x="2969454" y="1117599"/>
                </a:lnTo>
                <a:lnTo>
                  <a:pt x="2974066" y="1130299"/>
                </a:lnTo>
                <a:lnTo>
                  <a:pt x="2978458" y="1155699"/>
                </a:lnTo>
                <a:lnTo>
                  <a:pt x="2982628" y="1168399"/>
                </a:lnTo>
                <a:lnTo>
                  <a:pt x="2986576" y="1193799"/>
                </a:lnTo>
                <a:lnTo>
                  <a:pt x="2990302" y="1206499"/>
                </a:lnTo>
                <a:lnTo>
                  <a:pt x="2993805" y="1231899"/>
                </a:lnTo>
                <a:lnTo>
                  <a:pt x="2997084" y="1244599"/>
                </a:lnTo>
                <a:lnTo>
                  <a:pt x="3000139" y="1257299"/>
                </a:lnTo>
                <a:lnTo>
                  <a:pt x="3002970" y="1282699"/>
                </a:lnTo>
                <a:lnTo>
                  <a:pt x="3005576" y="1295399"/>
                </a:lnTo>
                <a:lnTo>
                  <a:pt x="3007957" y="1320799"/>
                </a:lnTo>
                <a:lnTo>
                  <a:pt x="3010112" y="1333499"/>
                </a:lnTo>
                <a:lnTo>
                  <a:pt x="3012041" y="1358899"/>
                </a:lnTo>
                <a:lnTo>
                  <a:pt x="3013744" y="1371599"/>
                </a:lnTo>
                <a:lnTo>
                  <a:pt x="3015220" y="1396999"/>
                </a:lnTo>
                <a:lnTo>
                  <a:pt x="3016469" y="1409699"/>
                </a:lnTo>
                <a:lnTo>
                  <a:pt x="3017492" y="1435099"/>
                </a:lnTo>
                <a:lnTo>
                  <a:pt x="3018288" y="1447799"/>
                </a:lnTo>
                <a:lnTo>
                  <a:pt x="3018856" y="1460499"/>
                </a:lnTo>
                <a:lnTo>
                  <a:pt x="3019197" y="1485899"/>
                </a:lnTo>
                <a:lnTo>
                  <a:pt x="3019197" y="1523999"/>
                </a:lnTo>
                <a:lnTo>
                  <a:pt x="3018856" y="1536699"/>
                </a:lnTo>
                <a:lnTo>
                  <a:pt x="3018288" y="1562099"/>
                </a:lnTo>
                <a:lnTo>
                  <a:pt x="3017492" y="1574799"/>
                </a:lnTo>
                <a:lnTo>
                  <a:pt x="3016469" y="1600199"/>
                </a:lnTo>
                <a:lnTo>
                  <a:pt x="3015220" y="1612899"/>
                </a:lnTo>
                <a:lnTo>
                  <a:pt x="3013744" y="1638299"/>
                </a:lnTo>
                <a:lnTo>
                  <a:pt x="3012041" y="1650999"/>
                </a:lnTo>
                <a:lnTo>
                  <a:pt x="3010112" y="1663699"/>
                </a:lnTo>
                <a:lnTo>
                  <a:pt x="3007957" y="1689099"/>
                </a:lnTo>
                <a:lnTo>
                  <a:pt x="3005576" y="1701799"/>
                </a:lnTo>
                <a:lnTo>
                  <a:pt x="3002970" y="1727199"/>
                </a:lnTo>
                <a:lnTo>
                  <a:pt x="3000139" y="1739899"/>
                </a:lnTo>
                <a:lnTo>
                  <a:pt x="2997084" y="1765299"/>
                </a:lnTo>
                <a:lnTo>
                  <a:pt x="2993805" y="1777999"/>
                </a:lnTo>
                <a:lnTo>
                  <a:pt x="2990302" y="1803399"/>
                </a:lnTo>
                <a:lnTo>
                  <a:pt x="2986575" y="1816099"/>
                </a:lnTo>
                <a:lnTo>
                  <a:pt x="2982627" y="1828799"/>
                </a:lnTo>
                <a:lnTo>
                  <a:pt x="2978458" y="1854199"/>
                </a:lnTo>
                <a:lnTo>
                  <a:pt x="2974066" y="1866899"/>
                </a:lnTo>
                <a:lnTo>
                  <a:pt x="2969454" y="1892299"/>
                </a:lnTo>
                <a:lnTo>
                  <a:pt x="2964622" y="1904999"/>
                </a:lnTo>
                <a:lnTo>
                  <a:pt x="2959572" y="1917699"/>
                </a:lnTo>
                <a:lnTo>
                  <a:pt x="2954303" y="1943099"/>
                </a:lnTo>
                <a:lnTo>
                  <a:pt x="2948815" y="1955799"/>
                </a:lnTo>
                <a:lnTo>
                  <a:pt x="2943112" y="1981199"/>
                </a:lnTo>
                <a:lnTo>
                  <a:pt x="2937193" y="1993899"/>
                </a:lnTo>
                <a:lnTo>
                  <a:pt x="2931058" y="2006599"/>
                </a:lnTo>
                <a:lnTo>
                  <a:pt x="2924710" y="2031999"/>
                </a:lnTo>
                <a:lnTo>
                  <a:pt x="2918149" y="2044699"/>
                </a:lnTo>
                <a:lnTo>
                  <a:pt x="2911375" y="2070099"/>
                </a:lnTo>
                <a:lnTo>
                  <a:pt x="2904390" y="2082799"/>
                </a:lnTo>
                <a:lnTo>
                  <a:pt x="2897195" y="2095499"/>
                </a:lnTo>
                <a:lnTo>
                  <a:pt x="2889792" y="2120899"/>
                </a:lnTo>
                <a:lnTo>
                  <a:pt x="2882180" y="2133599"/>
                </a:lnTo>
                <a:lnTo>
                  <a:pt x="2874362" y="2146299"/>
                </a:lnTo>
                <a:lnTo>
                  <a:pt x="2866337" y="2171699"/>
                </a:lnTo>
                <a:lnTo>
                  <a:pt x="2858110" y="2184399"/>
                </a:lnTo>
                <a:lnTo>
                  <a:pt x="2849679" y="2197099"/>
                </a:lnTo>
                <a:lnTo>
                  <a:pt x="2841045" y="2209799"/>
                </a:lnTo>
                <a:lnTo>
                  <a:pt x="2832211" y="2235199"/>
                </a:lnTo>
                <a:lnTo>
                  <a:pt x="2823179" y="2247899"/>
                </a:lnTo>
                <a:lnTo>
                  <a:pt x="2813949" y="2260599"/>
                </a:lnTo>
                <a:lnTo>
                  <a:pt x="2804521" y="2273299"/>
                </a:lnTo>
                <a:lnTo>
                  <a:pt x="2794899" y="2298699"/>
                </a:lnTo>
                <a:lnTo>
                  <a:pt x="2785084" y="2311399"/>
                </a:lnTo>
                <a:lnTo>
                  <a:pt x="2775077" y="2324099"/>
                </a:lnTo>
                <a:lnTo>
                  <a:pt x="2764878" y="2336799"/>
                </a:lnTo>
                <a:lnTo>
                  <a:pt x="2754490" y="2362199"/>
                </a:lnTo>
                <a:lnTo>
                  <a:pt x="2743916" y="2374899"/>
                </a:lnTo>
                <a:lnTo>
                  <a:pt x="2733156" y="2387599"/>
                </a:lnTo>
                <a:lnTo>
                  <a:pt x="2722210" y="2400299"/>
                </a:lnTo>
                <a:lnTo>
                  <a:pt x="2711082" y="2412999"/>
                </a:lnTo>
                <a:lnTo>
                  <a:pt x="2699774" y="2438399"/>
                </a:lnTo>
                <a:lnTo>
                  <a:pt x="2664780" y="2476499"/>
                </a:lnTo>
                <a:lnTo>
                  <a:pt x="2628221" y="2514599"/>
                </a:lnTo>
                <a:lnTo>
                  <a:pt x="2590147" y="2552699"/>
                </a:lnTo>
                <a:lnTo>
                  <a:pt x="2550606" y="2590799"/>
                </a:lnTo>
                <a:lnTo>
                  <a:pt x="2495701" y="2641599"/>
                </a:lnTo>
                <a:lnTo>
                  <a:pt x="2438421" y="2692399"/>
                </a:lnTo>
                <a:lnTo>
                  <a:pt x="2408933" y="2717799"/>
                </a:lnTo>
                <a:lnTo>
                  <a:pt x="2378903" y="2743199"/>
                </a:lnTo>
                <a:close/>
              </a:path>
              <a:path w="3019425" h="3009900">
                <a:moveTo>
                  <a:pt x="2301579" y="2793999"/>
                </a:moveTo>
                <a:lnTo>
                  <a:pt x="717617" y="2793999"/>
                </a:lnTo>
                <a:lnTo>
                  <a:pt x="701905" y="2781299"/>
                </a:lnTo>
                <a:lnTo>
                  <a:pt x="655505" y="2743199"/>
                </a:lnTo>
                <a:lnTo>
                  <a:pt x="2363691" y="2743199"/>
                </a:lnTo>
                <a:lnTo>
                  <a:pt x="2317291" y="2781299"/>
                </a:lnTo>
                <a:lnTo>
                  <a:pt x="2301579" y="2793999"/>
                </a:lnTo>
                <a:close/>
              </a:path>
              <a:path w="3019425" h="3009900">
                <a:moveTo>
                  <a:pt x="2237558" y="2832099"/>
                </a:moveTo>
                <a:lnTo>
                  <a:pt x="781638" y="2832099"/>
                </a:lnTo>
                <a:lnTo>
                  <a:pt x="733451" y="2793999"/>
                </a:lnTo>
                <a:lnTo>
                  <a:pt x="2285745" y="2793999"/>
                </a:lnTo>
                <a:lnTo>
                  <a:pt x="2237558" y="2832099"/>
                </a:lnTo>
                <a:close/>
              </a:path>
              <a:path w="3019425" h="3009900">
                <a:moveTo>
                  <a:pt x="2188382" y="2857499"/>
                </a:moveTo>
                <a:lnTo>
                  <a:pt x="830814" y="2857499"/>
                </a:lnTo>
                <a:lnTo>
                  <a:pt x="797924" y="2832099"/>
                </a:lnTo>
                <a:lnTo>
                  <a:pt x="2221272" y="2832099"/>
                </a:lnTo>
                <a:lnTo>
                  <a:pt x="2188382" y="2857499"/>
                </a:lnTo>
                <a:close/>
              </a:path>
              <a:path w="3019425" h="3009900">
                <a:moveTo>
                  <a:pt x="2155083" y="2870199"/>
                </a:moveTo>
                <a:lnTo>
                  <a:pt x="864113" y="2870199"/>
                </a:lnTo>
                <a:lnTo>
                  <a:pt x="847412" y="2857499"/>
                </a:lnTo>
                <a:lnTo>
                  <a:pt x="2171784" y="2857499"/>
                </a:lnTo>
                <a:lnTo>
                  <a:pt x="2155083" y="2870199"/>
                </a:lnTo>
                <a:close/>
              </a:path>
              <a:path w="3019425" h="3009900">
                <a:moveTo>
                  <a:pt x="2104414" y="2895599"/>
                </a:moveTo>
                <a:lnTo>
                  <a:pt x="914782" y="2895599"/>
                </a:lnTo>
                <a:lnTo>
                  <a:pt x="880910" y="2870199"/>
                </a:lnTo>
                <a:lnTo>
                  <a:pt x="2138285" y="2870199"/>
                </a:lnTo>
                <a:lnTo>
                  <a:pt x="2104414" y="2895599"/>
                </a:lnTo>
                <a:close/>
              </a:path>
              <a:path w="3019425" h="3009900">
                <a:moveTo>
                  <a:pt x="2070179" y="2908299"/>
                </a:moveTo>
                <a:lnTo>
                  <a:pt x="949017" y="2908299"/>
                </a:lnTo>
                <a:lnTo>
                  <a:pt x="931856" y="2895599"/>
                </a:lnTo>
                <a:lnTo>
                  <a:pt x="2087340" y="2895599"/>
                </a:lnTo>
                <a:lnTo>
                  <a:pt x="2070179" y="2908299"/>
                </a:lnTo>
                <a:close/>
              </a:path>
              <a:path w="3019425" h="3009900">
                <a:moveTo>
                  <a:pt x="2035611" y="2920999"/>
                </a:moveTo>
                <a:lnTo>
                  <a:pt x="983585" y="2920999"/>
                </a:lnTo>
                <a:lnTo>
                  <a:pt x="966260" y="2908299"/>
                </a:lnTo>
                <a:lnTo>
                  <a:pt x="2052936" y="2908299"/>
                </a:lnTo>
                <a:lnTo>
                  <a:pt x="2035611" y="2920999"/>
                </a:lnTo>
                <a:close/>
              </a:path>
              <a:path w="3019425" h="3009900">
                <a:moveTo>
                  <a:pt x="2000721" y="2933699"/>
                </a:moveTo>
                <a:lnTo>
                  <a:pt x="1018474" y="2933699"/>
                </a:lnTo>
                <a:lnTo>
                  <a:pt x="1000991" y="2920999"/>
                </a:lnTo>
                <a:lnTo>
                  <a:pt x="2018205" y="2920999"/>
                </a:lnTo>
                <a:lnTo>
                  <a:pt x="2000721" y="2933699"/>
                </a:lnTo>
                <a:close/>
              </a:path>
              <a:path w="3019425" h="3009900">
                <a:moveTo>
                  <a:pt x="1965541" y="2946399"/>
                </a:moveTo>
                <a:lnTo>
                  <a:pt x="1053655" y="2946399"/>
                </a:lnTo>
                <a:lnTo>
                  <a:pt x="1036029" y="2933699"/>
                </a:lnTo>
                <a:lnTo>
                  <a:pt x="1983167" y="2933699"/>
                </a:lnTo>
                <a:lnTo>
                  <a:pt x="1965541" y="2946399"/>
                </a:lnTo>
                <a:close/>
              </a:path>
              <a:path w="3019425" h="3009900">
                <a:moveTo>
                  <a:pt x="1930081" y="2959099"/>
                </a:moveTo>
                <a:lnTo>
                  <a:pt x="1089115" y="2959099"/>
                </a:lnTo>
                <a:lnTo>
                  <a:pt x="1071352" y="2946399"/>
                </a:lnTo>
                <a:lnTo>
                  <a:pt x="1947845" y="2946399"/>
                </a:lnTo>
                <a:lnTo>
                  <a:pt x="1930081" y="2959099"/>
                </a:lnTo>
                <a:close/>
              </a:path>
              <a:path w="3019425" h="3009900">
                <a:moveTo>
                  <a:pt x="1876428" y="2971799"/>
                </a:moveTo>
                <a:lnTo>
                  <a:pt x="1142768" y="2971799"/>
                </a:lnTo>
                <a:lnTo>
                  <a:pt x="1124823" y="2959099"/>
                </a:lnTo>
                <a:lnTo>
                  <a:pt x="1894373" y="2959099"/>
                </a:lnTo>
                <a:lnTo>
                  <a:pt x="1876428" y="2971799"/>
                </a:lnTo>
                <a:close/>
              </a:path>
              <a:path w="3019425" h="3009900">
                <a:moveTo>
                  <a:pt x="1822278" y="2984499"/>
                </a:moveTo>
                <a:lnTo>
                  <a:pt x="1196918" y="2984499"/>
                </a:lnTo>
                <a:lnTo>
                  <a:pt x="1178818" y="2971799"/>
                </a:lnTo>
                <a:lnTo>
                  <a:pt x="1840378" y="2971799"/>
                </a:lnTo>
                <a:lnTo>
                  <a:pt x="1822278" y="2984499"/>
                </a:lnTo>
                <a:close/>
              </a:path>
              <a:path w="3019425" h="3009900">
                <a:moveTo>
                  <a:pt x="1749430" y="2997199"/>
                </a:moveTo>
                <a:lnTo>
                  <a:pt x="1269766" y="2997199"/>
                </a:lnTo>
                <a:lnTo>
                  <a:pt x="1251495" y="2984499"/>
                </a:lnTo>
                <a:lnTo>
                  <a:pt x="1767701" y="2984499"/>
                </a:lnTo>
                <a:lnTo>
                  <a:pt x="1749430" y="2997199"/>
                </a:lnTo>
                <a:close/>
              </a:path>
              <a:path w="3019425" h="3009900">
                <a:moveTo>
                  <a:pt x="1676003" y="3009899"/>
                </a:moveTo>
                <a:lnTo>
                  <a:pt x="1343193" y="3009899"/>
                </a:lnTo>
                <a:lnTo>
                  <a:pt x="1324793" y="2997199"/>
                </a:lnTo>
                <a:lnTo>
                  <a:pt x="1694403" y="2997199"/>
                </a:lnTo>
                <a:lnTo>
                  <a:pt x="1676003" y="3009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28819" y="2735010"/>
            <a:ext cx="2047874" cy="2247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67023" y="2438366"/>
            <a:ext cx="273678" cy="405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3064" y="1653815"/>
            <a:ext cx="822960" cy="1210945"/>
          </a:xfrm>
          <a:custGeom>
            <a:avLst/>
            <a:gdLst/>
            <a:ahLst/>
            <a:cxnLst/>
            <a:rect l="l" t="t" r="r" b="b"/>
            <a:pathLst>
              <a:path w="822960" h="1210945">
                <a:moveTo>
                  <a:pt x="822469" y="69406"/>
                </a:moveTo>
                <a:lnTo>
                  <a:pt x="411234" y="69406"/>
                </a:lnTo>
                <a:lnTo>
                  <a:pt x="599375" y="56237"/>
                </a:lnTo>
                <a:lnTo>
                  <a:pt x="726971" y="32637"/>
                </a:lnTo>
                <a:lnTo>
                  <a:pt x="799508" y="10070"/>
                </a:lnTo>
                <a:lnTo>
                  <a:pt x="822469" y="0"/>
                </a:lnTo>
                <a:lnTo>
                  <a:pt x="822469" y="69406"/>
                </a:lnTo>
                <a:close/>
              </a:path>
              <a:path w="822960" h="1210945">
                <a:moveTo>
                  <a:pt x="411234" y="1210882"/>
                </a:moveTo>
                <a:lnTo>
                  <a:pt x="216760" y="1197063"/>
                </a:lnTo>
                <a:lnTo>
                  <a:pt x="89867" y="1158604"/>
                </a:lnTo>
                <a:lnTo>
                  <a:pt x="20849" y="1118595"/>
                </a:lnTo>
                <a:lnTo>
                  <a:pt x="0" y="1100128"/>
                </a:lnTo>
                <a:lnTo>
                  <a:pt x="0" y="15"/>
                </a:lnTo>
                <a:lnTo>
                  <a:pt x="6061" y="3212"/>
                </a:lnTo>
                <a:lnTo>
                  <a:pt x="24453" y="11603"/>
                </a:lnTo>
                <a:lnTo>
                  <a:pt x="99479" y="36711"/>
                </a:lnTo>
                <a:lnTo>
                  <a:pt x="156737" y="49798"/>
                </a:lnTo>
                <a:lnTo>
                  <a:pt x="227574" y="60819"/>
                </a:lnTo>
                <a:lnTo>
                  <a:pt x="312302" y="67960"/>
                </a:lnTo>
                <a:lnTo>
                  <a:pt x="411234" y="69406"/>
                </a:lnTo>
                <a:lnTo>
                  <a:pt x="822469" y="69406"/>
                </a:lnTo>
                <a:lnTo>
                  <a:pt x="822469" y="1100128"/>
                </a:lnTo>
                <a:lnTo>
                  <a:pt x="806841" y="1116125"/>
                </a:lnTo>
                <a:lnTo>
                  <a:pt x="746525" y="1152016"/>
                </a:lnTo>
                <a:lnTo>
                  <a:pt x="621372" y="1189652"/>
                </a:lnTo>
                <a:lnTo>
                  <a:pt x="411234" y="1210882"/>
                </a:lnTo>
                <a:close/>
              </a:path>
            </a:pathLst>
          </a:custGeom>
          <a:solidFill>
            <a:srgbClr val="F586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3064" y="2070376"/>
            <a:ext cx="822960" cy="577215"/>
          </a:xfrm>
          <a:custGeom>
            <a:avLst/>
            <a:gdLst/>
            <a:ahLst/>
            <a:cxnLst/>
            <a:rect l="l" t="t" r="r" b="b"/>
            <a:pathLst>
              <a:path w="822960" h="577214">
                <a:moveTo>
                  <a:pt x="822469" y="69430"/>
                </a:moveTo>
                <a:lnTo>
                  <a:pt x="411234" y="69430"/>
                </a:lnTo>
                <a:lnTo>
                  <a:pt x="602406" y="60081"/>
                </a:lnTo>
                <a:lnTo>
                  <a:pt x="729666" y="36047"/>
                </a:lnTo>
                <a:lnTo>
                  <a:pt x="800519" y="11348"/>
                </a:lnTo>
                <a:lnTo>
                  <a:pt x="822469" y="0"/>
                </a:lnTo>
                <a:lnTo>
                  <a:pt x="822469" y="69430"/>
                </a:lnTo>
                <a:close/>
              </a:path>
              <a:path w="822960" h="577214">
                <a:moveTo>
                  <a:pt x="411234" y="576806"/>
                </a:moveTo>
                <a:lnTo>
                  <a:pt x="227540" y="563348"/>
                </a:lnTo>
                <a:lnTo>
                  <a:pt x="99449" y="533976"/>
                </a:lnTo>
                <a:lnTo>
                  <a:pt x="24442" y="504648"/>
                </a:lnTo>
                <a:lnTo>
                  <a:pt x="0" y="491325"/>
                </a:lnTo>
                <a:lnTo>
                  <a:pt x="0" y="0"/>
                </a:lnTo>
                <a:lnTo>
                  <a:pt x="24448" y="10371"/>
                </a:lnTo>
                <a:lnTo>
                  <a:pt x="99464" y="33442"/>
                </a:lnTo>
                <a:lnTo>
                  <a:pt x="227557" y="57150"/>
                </a:lnTo>
                <a:lnTo>
                  <a:pt x="411234" y="69430"/>
                </a:lnTo>
                <a:lnTo>
                  <a:pt x="822469" y="69430"/>
                </a:lnTo>
                <a:lnTo>
                  <a:pt x="822469" y="493082"/>
                </a:lnTo>
                <a:lnTo>
                  <a:pt x="801771" y="506192"/>
                </a:lnTo>
                <a:lnTo>
                  <a:pt x="733005" y="535019"/>
                </a:lnTo>
                <a:lnTo>
                  <a:pt x="606163" y="563808"/>
                </a:lnTo>
                <a:lnTo>
                  <a:pt x="411234" y="576806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9159" y="2515068"/>
            <a:ext cx="710565" cy="76200"/>
          </a:xfrm>
          <a:custGeom>
            <a:avLst/>
            <a:gdLst/>
            <a:ahLst/>
            <a:cxnLst/>
            <a:rect l="l" t="t" r="r" b="b"/>
            <a:pathLst>
              <a:path w="710565" h="76200">
                <a:moveTo>
                  <a:pt x="710277" y="33657"/>
                </a:moveTo>
                <a:lnTo>
                  <a:pt x="347113" y="33657"/>
                </a:lnTo>
                <a:lnTo>
                  <a:pt x="425358" y="32576"/>
                </a:lnTo>
                <a:lnTo>
                  <a:pt x="494047" y="29547"/>
                </a:lnTo>
                <a:lnTo>
                  <a:pt x="553640" y="24994"/>
                </a:lnTo>
                <a:lnTo>
                  <a:pt x="604598" y="19339"/>
                </a:lnTo>
                <a:lnTo>
                  <a:pt x="647384" y="13007"/>
                </a:lnTo>
                <a:lnTo>
                  <a:pt x="710277" y="0"/>
                </a:lnTo>
                <a:lnTo>
                  <a:pt x="710277" y="33657"/>
                </a:lnTo>
                <a:close/>
              </a:path>
              <a:path w="710565" h="76200">
                <a:moveTo>
                  <a:pt x="347113" y="75978"/>
                </a:moveTo>
                <a:lnTo>
                  <a:pt x="278002" y="74930"/>
                </a:lnTo>
                <a:lnTo>
                  <a:pt x="215567" y="72070"/>
                </a:lnTo>
                <a:lnTo>
                  <a:pt x="159706" y="67771"/>
                </a:lnTo>
                <a:lnTo>
                  <a:pt x="110319" y="62405"/>
                </a:lnTo>
                <a:lnTo>
                  <a:pt x="67307" y="56346"/>
                </a:lnTo>
                <a:lnTo>
                  <a:pt x="0" y="43638"/>
                </a:lnTo>
                <a:lnTo>
                  <a:pt x="0" y="1317"/>
                </a:lnTo>
                <a:lnTo>
                  <a:pt x="30567" y="7632"/>
                </a:lnTo>
                <a:lnTo>
                  <a:pt x="67307" y="14007"/>
                </a:lnTo>
                <a:lnTo>
                  <a:pt x="110319" y="20067"/>
                </a:lnTo>
                <a:lnTo>
                  <a:pt x="159706" y="25437"/>
                </a:lnTo>
                <a:lnTo>
                  <a:pt x="215567" y="29742"/>
                </a:lnTo>
                <a:lnTo>
                  <a:pt x="278002" y="32607"/>
                </a:lnTo>
                <a:lnTo>
                  <a:pt x="347113" y="33657"/>
                </a:lnTo>
                <a:lnTo>
                  <a:pt x="710277" y="33657"/>
                </a:lnTo>
                <a:lnTo>
                  <a:pt x="710277" y="42361"/>
                </a:lnTo>
                <a:lnTo>
                  <a:pt x="647384" y="55349"/>
                </a:lnTo>
                <a:lnTo>
                  <a:pt x="604599" y="61681"/>
                </a:lnTo>
                <a:lnTo>
                  <a:pt x="553640" y="67335"/>
                </a:lnTo>
                <a:lnTo>
                  <a:pt x="494047" y="71887"/>
                </a:lnTo>
                <a:lnTo>
                  <a:pt x="425358" y="74910"/>
                </a:lnTo>
                <a:lnTo>
                  <a:pt x="347113" y="75978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9159" y="2461688"/>
            <a:ext cx="710565" cy="76200"/>
          </a:xfrm>
          <a:custGeom>
            <a:avLst/>
            <a:gdLst/>
            <a:ahLst/>
            <a:cxnLst/>
            <a:rect l="l" t="t" r="r" b="b"/>
            <a:pathLst>
              <a:path w="710565" h="76200">
                <a:moveTo>
                  <a:pt x="710277" y="33657"/>
                </a:moveTo>
                <a:lnTo>
                  <a:pt x="347113" y="33657"/>
                </a:lnTo>
                <a:lnTo>
                  <a:pt x="425358" y="32561"/>
                </a:lnTo>
                <a:lnTo>
                  <a:pt x="494047" y="29523"/>
                </a:lnTo>
                <a:lnTo>
                  <a:pt x="553640" y="24965"/>
                </a:lnTo>
                <a:lnTo>
                  <a:pt x="604598" y="19310"/>
                </a:lnTo>
                <a:lnTo>
                  <a:pt x="647384" y="12982"/>
                </a:lnTo>
                <a:lnTo>
                  <a:pt x="710277" y="0"/>
                </a:lnTo>
                <a:lnTo>
                  <a:pt x="710277" y="33657"/>
                </a:lnTo>
                <a:close/>
              </a:path>
              <a:path w="710565" h="76200">
                <a:moveTo>
                  <a:pt x="347113" y="75938"/>
                </a:moveTo>
                <a:lnTo>
                  <a:pt x="278002" y="74891"/>
                </a:lnTo>
                <a:lnTo>
                  <a:pt x="215567" y="72031"/>
                </a:lnTo>
                <a:lnTo>
                  <a:pt x="159706" y="67734"/>
                </a:lnTo>
                <a:lnTo>
                  <a:pt x="110319" y="62373"/>
                </a:lnTo>
                <a:lnTo>
                  <a:pt x="67307" y="56320"/>
                </a:lnTo>
                <a:lnTo>
                  <a:pt x="0" y="43638"/>
                </a:lnTo>
                <a:lnTo>
                  <a:pt x="0" y="1277"/>
                </a:lnTo>
                <a:lnTo>
                  <a:pt x="30567" y="7603"/>
                </a:lnTo>
                <a:lnTo>
                  <a:pt x="67307" y="13979"/>
                </a:lnTo>
                <a:lnTo>
                  <a:pt x="110319" y="20035"/>
                </a:lnTo>
                <a:lnTo>
                  <a:pt x="159706" y="25401"/>
                </a:lnTo>
                <a:lnTo>
                  <a:pt x="215567" y="29706"/>
                </a:lnTo>
                <a:lnTo>
                  <a:pt x="278002" y="32582"/>
                </a:lnTo>
                <a:lnTo>
                  <a:pt x="347113" y="33657"/>
                </a:lnTo>
                <a:lnTo>
                  <a:pt x="710277" y="33657"/>
                </a:lnTo>
                <a:lnTo>
                  <a:pt x="710277" y="42321"/>
                </a:lnTo>
                <a:lnTo>
                  <a:pt x="647384" y="55309"/>
                </a:lnTo>
                <a:lnTo>
                  <a:pt x="604599" y="61641"/>
                </a:lnTo>
                <a:lnTo>
                  <a:pt x="553640" y="67295"/>
                </a:lnTo>
                <a:lnTo>
                  <a:pt x="494047" y="71847"/>
                </a:lnTo>
                <a:lnTo>
                  <a:pt x="425358" y="74870"/>
                </a:lnTo>
                <a:lnTo>
                  <a:pt x="347113" y="75938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4049" y="2123956"/>
            <a:ext cx="320040" cy="299085"/>
          </a:xfrm>
          <a:custGeom>
            <a:avLst/>
            <a:gdLst/>
            <a:ahLst/>
            <a:cxnLst/>
            <a:rect l="l" t="t" r="r" b="b"/>
            <a:pathLst>
              <a:path w="320040" h="299085">
                <a:moveTo>
                  <a:pt x="0" y="298724"/>
                </a:moveTo>
                <a:lnTo>
                  <a:pt x="3673" y="62882"/>
                </a:lnTo>
                <a:lnTo>
                  <a:pt x="149509" y="50076"/>
                </a:lnTo>
                <a:lnTo>
                  <a:pt x="247449" y="28791"/>
                </a:lnTo>
                <a:lnTo>
                  <a:pt x="302524" y="8831"/>
                </a:lnTo>
                <a:lnTo>
                  <a:pt x="319764" y="0"/>
                </a:lnTo>
                <a:lnTo>
                  <a:pt x="316091" y="235841"/>
                </a:lnTo>
                <a:lnTo>
                  <a:pt x="298856" y="244661"/>
                </a:lnTo>
                <a:lnTo>
                  <a:pt x="243791" y="264602"/>
                </a:lnTo>
                <a:lnTo>
                  <a:pt x="145852" y="285883"/>
                </a:lnTo>
                <a:lnTo>
                  <a:pt x="0" y="298724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83064" y="1806068"/>
            <a:ext cx="822960" cy="142875"/>
          </a:xfrm>
          <a:custGeom>
            <a:avLst/>
            <a:gdLst/>
            <a:ahLst/>
            <a:cxnLst/>
            <a:rect l="l" t="t" r="r" b="b"/>
            <a:pathLst>
              <a:path w="822960" h="142875">
                <a:moveTo>
                  <a:pt x="411234" y="142454"/>
                </a:moveTo>
                <a:lnTo>
                  <a:pt x="245597" y="127800"/>
                </a:lnTo>
                <a:lnTo>
                  <a:pt x="115500" y="95562"/>
                </a:lnTo>
                <a:lnTo>
                  <a:pt x="30461" y="63323"/>
                </a:lnTo>
                <a:lnTo>
                  <a:pt x="0" y="48669"/>
                </a:lnTo>
                <a:lnTo>
                  <a:pt x="0" y="0"/>
                </a:lnTo>
                <a:lnTo>
                  <a:pt x="30461" y="14653"/>
                </a:lnTo>
                <a:lnTo>
                  <a:pt x="115500" y="46892"/>
                </a:lnTo>
                <a:lnTo>
                  <a:pt x="245597" y="79131"/>
                </a:lnTo>
                <a:lnTo>
                  <a:pt x="411234" y="93785"/>
                </a:lnTo>
                <a:lnTo>
                  <a:pt x="723264" y="93785"/>
                </a:lnTo>
                <a:lnTo>
                  <a:pt x="718991" y="95562"/>
                </a:lnTo>
                <a:lnTo>
                  <a:pt x="590397" y="127800"/>
                </a:lnTo>
                <a:lnTo>
                  <a:pt x="411234" y="142454"/>
                </a:lnTo>
                <a:close/>
              </a:path>
              <a:path w="822960" h="142875">
                <a:moveTo>
                  <a:pt x="723264" y="93785"/>
                </a:moveTo>
                <a:lnTo>
                  <a:pt x="411234" y="93785"/>
                </a:lnTo>
                <a:lnTo>
                  <a:pt x="590397" y="79131"/>
                </a:lnTo>
                <a:lnTo>
                  <a:pt x="718991" y="46892"/>
                </a:lnTo>
                <a:lnTo>
                  <a:pt x="796516" y="14653"/>
                </a:lnTo>
                <a:lnTo>
                  <a:pt x="822469" y="0"/>
                </a:lnTo>
                <a:lnTo>
                  <a:pt x="822469" y="48669"/>
                </a:lnTo>
                <a:lnTo>
                  <a:pt x="796516" y="63323"/>
                </a:lnTo>
                <a:lnTo>
                  <a:pt x="723264" y="93785"/>
                </a:lnTo>
                <a:close/>
              </a:path>
            </a:pathLst>
          </a:custGeom>
          <a:solidFill>
            <a:srgbClr val="F045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5001" y="1562425"/>
            <a:ext cx="918844" cy="300990"/>
          </a:xfrm>
          <a:custGeom>
            <a:avLst/>
            <a:gdLst/>
            <a:ahLst/>
            <a:cxnLst/>
            <a:rect l="l" t="t" r="r" b="b"/>
            <a:pathLst>
              <a:path w="918844" h="300989">
                <a:moveTo>
                  <a:pt x="459305" y="300536"/>
                </a:moveTo>
                <a:lnTo>
                  <a:pt x="391434" y="299053"/>
                </a:lnTo>
                <a:lnTo>
                  <a:pt x="326655" y="294744"/>
                </a:lnTo>
                <a:lnTo>
                  <a:pt x="265678" y="287822"/>
                </a:lnTo>
                <a:lnTo>
                  <a:pt x="209213" y="278498"/>
                </a:lnTo>
                <a:lnTo>
                  <a:pt x="157971" y="266983"/>
                </a:lnTo>
                <a:lnTo>
                  <a:pt x="112663" y="253490"/>
                </a:lnTo>
                <a:lnTo>
                  <a:pt x="73999" y="238229"/>
                </a:lnTo>
                <a:lnTo>
                  <a:pt x="19447" y="203254"/>
                </a:lnTo>
                <a:lnTo>
                  <a:pt x="0" y="163751"/>
                </a:lnTo>
                <a:lnTo>
                  <a:pt x="0" y="0"/>
                </a:lnTo>
                <a:lnTo>
                  <a:pt x="918610" y="0"/>
                </a:lnTo>
                <a:lnTo>
                  <a:pt x="918610" y="163751"/>
                </a:lnTo>
                <a:lnTo>
                  <a:pt x="913629" y="183963"/>
                </a:lnTo>
                <a:lnTo>
                  <a:pt x="875918" y="221414"/>
                </a:lnTo>
                <a:lnTo>
                  <a:pt x="805943" y="253490"/>
                </a:lnTo>
                <a:lnTo>
                  <a:pt x="760635" y="266983"/>
                </a:lnTo>
                <a:lnTo>
                  <a:pt x="709393" y="278498"/>
                </a:lnTo>
                <a:lnTo>
                  <a:pt x="652928" y="287822"/>
                </a:lnTo>
                <a:lnTo>
                  <a:pt x="591951" y="294744"/>
                </a:lnTo>
                <a:lnTo>
                  <a:pt x="527173" y="299053"/>
                </a:lnTo>
                <a:lnTo>
                  <a:pt x="459305" y="300536"/>
                </a:lnTo>
                <a:close/>
              </a:path>
            </a:pathLst>
          </a:custGeom>
          <a:solidFill>
            <a:srgbClr val="D3D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56373" y="1561831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69">
                <a:moveTo>
                  <a:pt x="0" y="0"/>
                </a:moveTo>
                <a:lnTo>
                  <a:pt x="0" y="204469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9071" y="1561831"/>
            <a:ext cx="0" cy="222250"/>
          </a:xfrm>
          <a:custGeom>
            <a:avLst/>
            <a:gdLst/>
            <a:ahLst/>
            <a:cxnLst/>
            <a:rect l="l" t="t" r="r" b="b"/>
            <a:pathLst>
              <a:path w="0" h="222250">
                <a:moveTo>
                  <a:pt x="0" y="0"/>
                </a:moveTo>
                <a:lnTo>
                  <a:pt x="0" y="222250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1769" y="1562425"/>
            <a:ext cx="0" cy="236854"/>
          </a:xfrm>
          <a:custGeom>
            <a:avLst/>
            <a:gdLst/>
            <a:ahLst/>
            <a:cxnLst/>
            <a:rect l="l" t="t" r="r" b="b"/>
            <a:pathLst>
              <a:path w="0" h="236855">
                <a:moveTo>
                  <a:pt x="0" y="0"/>
                </a:moveTo>
                <a:lnTo>
                  <a:pt x="0" y="236500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24467" y="1562425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80">
                <a:moveTo>
                  <a:pt x="0" y="0"/>
                </a:moveTo>
                <a:lnTo>
                  <a:pt x="0" y="245910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7164" y="1561831"/>
            <a:ext cx="0" cy="252729"/>
          </a:xfrm>
          <a:custGeom>
            <a:avLst/>
            <a:gdLst/>
            <a:ahLst/>
            <a:cxnLst/>
            <a:rect l="l" t="t" r="r" b="b"/>
            <a:pathLst>
              <a:path w="0" h="252730">
                <a:moveTo>
                  <a:pt x="0" y="0"/>
                </a:moveTo>
                <a:lnTo>
                  <a:pt x="0" y="252729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69862" y="1562425"/>
            <a:ext cx="0" cy="261620"/>
          </a:xfrm>
          <a:custGeom>
            <a:avLst/>
            <a:gdLst/>
            <a:ahLst/>
            <a:cxnLst/>
            <a:rect l="l" t="t" r="r" b="b"/>
            <a:pathLst>
              <a:path w="0" h="261619">
                <a:moveTo>
                  <a:pt x="0" y="0"/>
                </a:moveTo>
                <a:lnTo>
                  <a:pt x="0" y="261290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92540" y="156183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5258" y="1562425"/>
            <a:ext cx="0" cy="273050"/>
          </a:xfrm>
          <a:custGeom>
            <a:avLst/>
            <a:gdLst/>
            <a:ahLst/>
            <a:cxnLst/>
            <a:rect l="l" t="t" r="r" b="b"/>
            <a:pathLst>
              <a:path w="0" h="273050">
                <a:moveTo>
                  <a:pt x="0" y="0"/>
                </a:moveTo>
                <a:lnTo>
                  <a:pt x="0" y="272888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7935" y="1562425"/>
            <a:ext cx="0" cy="278130"/>
          </a:xfrm>
          <a:custGeom>
            <a:avLst/>
            <a:gdLst/>
            <a:ahLst/>
            <a:cxnLst/>
            <a:rect l="l" t="t" r="r" b="b"/>
            <a:pathLst>
              <a:path w="0" h="278130">
                <a:moveTo>
                  <a:pt x="0" y="0"/>
                </a:moveTo>
                <a:lnTo>
                  <a:pt x="0" y="277984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60673" y="1562425"/>
            <a:ext cx="0" cy="281940"/>
          </a:xfrm>
          <a:custGeom>
            <a:avLst/>
            <a:gdLst/>
            <a:ahLst/>
            <a:cxnLst/>
            <a:rect l="l" t="t" r="r" b="b"/>
            <a:pathLst>
              <a:path w="0" h="281939">
                <a:moveTo>
                  <a:pt x="0" y="0"/>
                </a:moveTo>
                <a:lnTo>
                  <a:pt x="0" y="281878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83351" y="1562425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0"/>
                </a:moveTo>
                <a:lnTo>
                  <a:pt x="0" y="285623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06029" y="1562425"/>
            <a:ext cx="0" cy="288925"/>
          </a:xfrm>
          <a:custGeom>
            <a:avLst/>
            <a:gdLst/>
            <a:ahLst/>
            <a:cxnLst/>
            <a:rect l="l" t="t" r="r" b="b"/>
            <a:pathLst>
              <a:path w="0" h="288925">
                <a:moveTo>
                  <a:pt x="0" y="0"/>
                </a:moveTo>
                <a:lnTo>
                  <a:pt x="0" y="288885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28746" y="1562425"/>
            <a:ext cx="0" cy="291465"/>
          </a:xfrm>
          <a:custGeom>
            <a:avLst/>
            <a:gdLst/>
            <a:ahLst/>
            <a:cxnLst/>
            <a:rect l="l" t="t" r="r" b="b"/>
            <a:pathLst>
              <a:path w="0" h="291464">
                <a:moveTo>
                  <a:pt x="0" y="0"/>
                </a:moveTo>
                <a:lnTo>
                  <a:pt x="0" y="291464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51424" y="1562425"/>
            <a:ext cx="0" cy="294640"/>
          </a:xfrm>
          <a:custGeom>
            <a:avLst/>
            <a:gdLst/>
            <a:ahLst/>
            <a:cxnLst/>
            <a:rect l="l" t="t" r="r" b="b"/>
            <a:pathLst>
              <a:path w="0" h="294639">
                <a:moveTo>
                  <a:pt x="0" y="0"/>
                </a:moveTo>
                <a:lnTo>
                  <a:pt x="0" y="294038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74142" y="1562425"/>
            <a:ext cx="0" cy="295910"/>
          </a:xfrm>
          <a:custGeom>
            <a:avLst/>
            <a:gdLst/>
            <a:ahLst/>
            <a:cxnLst/>
            <a:rect l="l" t="t" r="r" b="b"/>
            <a:pathLst>
              <a:path w="0" h="295910">
                <a:moveTo>
                  <a:pt x="0" y="0"/>
                </a:moveTo>
                <a:lnTo>
                  <a:pt x="0" y="295842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96820" y="1562425"/>
            <a:ext cx="0" cy="297815"/>
          </a:xfrm>
          <a:custGeom>
            <a:avLst/>
            <a:gdLst/>
            <a:ahLst/>
            <a:cxnLst/>
            <a:rect l="l" t="t" r="r" b="b"/>
            <a:pathLst>
              <a:path w="0" h="297814">
                <a:moveTo>
                  <a:pt x="0" y="0"/>
                </a:moveTo>
                <a:lnTo>
                  <a:pt x="0" y="297350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19537" y="1562425"/>
            <a:ext cx="0" cy="299085"/>
          </a:xfrm>
          <a:custGeom>
            <a:avLst/>
            <a:gdLst/>
            <a:ahLst/>
            <a:cxnLst/>
            <a:rect l="l" t="t" r="r" b="b"/>
            <a:pathLst>
              <a:path w="0" h="299085">
                <a:moveTo>
                  <a:pt x="0" y="0"/>
                </a:moveTo>
                <a:lnTo>
                  <a:pt x="0" y="298861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42215" y="1562425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0"/>
                </a:moveTo>
                <a:lnTo>
                  <a:pt x="0" y="299485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64933" y="1562425"/>
            <a:ext cx="0" cy="300355"/>
          </a:xfrm>
          <a:custGeom>
            <a:avLst/>
            <a:gdLst/>
            <a:ahLst/>
            <a:cxnLst/>
            <a:rect l="l" t="t" r="r" b="b"/>
            <a:pathLst>
              <a:path w="0" h="300355">
                <a:moveTo>
                  <a:pt x="0" y="0"/>
                </a:moveTo>
                <a:lnTo>
                  <a:pt x="0" y="299982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87631" y="1562425"/>
            <a:ext cx="0" cy="300990"/>
          </a:xfrm>
          <a:custGeom>
            <a:avLst/>
            <a:gdLst/>
            <a:ahLst/>
            <a:cxnLst/>
            <a:rect l="l" t="t" r="r" b="b"/>
            <a:pathLst>
              <a:path w="0" h="300989">
                <a:moveTo>
                  <a:pt x="0" y="0"/>
                </a:moveTo>
                <a:lnTo>
                  <a:pt x="0" y="300477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010308" y="1562425"/>
            <a:ext cx="0" cy="300355"/>
          </a:xfrm>
          <a:custGeom>
            <a:avLst/>
            <a:gdLst/>
            <a:ahLst/>
            <a:cxnLst/>
            <a:rect l="l" t="t" r="r" b="b"/>
            <a:pathLst>
              <a:path w="0" h="300355">
                <a:moveTo>
                  <a:pt x="0" y="0"/>
                </a:moveTo>
                <a:lnTo>
                  <a:pt x="0" y="300274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033006" y="1562425"/>
            <a:ext cx="0" cy="300355"/>
          </a:xfrm>
          <a:custGeom>
            <a:avLst/>
            <a:gdLst/>
            <a:ahLst/>
            <a:cxnLst/>
            <a:rect l="l" t="t" r="r" b="b"/>
            <a:pathLst>
              <a:path w="0" h="300355">
                <a:moveTo>
                  <a:pt x="0" y="0"/>
                </a:moveTo>
                <a:lnTo>
                  <a:pt x="0" y="299778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055704" y="1562425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0"/>
                </a:moveTo>
                <a:lnTo>
                  <a:pt x="0" y="299282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078402" y="1562425"/>
            <a:ext cx="0" cy="298450"/>
          </a:xfrm>
          <a:custGeom>
            <a:avLst/>
            <a:gdLst/>
            <a:ahLst/>
            <a:cxnLst/>
            <a:rect l="l" t="t" r="r" b="b"/>
            <a:pathLst>
              <a:path w="0" h="298450">
                <a:moveTo>
                  <a:pt x="0" y="0"/>
                </a:moveTo>
                <a:lnTo>
                  <a:pt x="0" y="298240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01119" y="1562425"/>
            <a:ext cx="0" cy="297180"/>
          </a:xfrm>
          <a:custGeom>
            <a:avLst/>
            <a:gdLst/>
            <a:ahLst/>
            <a:cxnLst/>
            <a:rect l="l" t="t" r="r" b="b"/>
            <a:pathLst>
              <a:path w="0" h="297180">
                <a:moveTo>
                  <a:pt x="0" y="0"/>
                </a:moveTo>
                <a:lnTo>
                  <a:pt x="0" y="296729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23797" y="1561831"/>
            <a:ext cx="0" cy="295910"/>
          </a:xfrm>
          <a:custGeom>
            <a:avLst/>
            <a:gdLst/>
            <a:ahLst/>
            <a:cxnLst/>
            <a:rect l="l" t="t" r="r" b="b"/>
            <a:pathLst>
              <a:path w="0" h="295910">
                <a:moveTo>
                  <a:pt x="0" y="0"/>
                </a:moveTo>
                <a:lnTo>
                  <a:pt x="0" y="295909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146495" y="1562425"/>
            <a:ext cx="0" cy="293370"/>
          </a:xfrm>
          <a:custGeom>
            <a:avLst/>
            <a:gdLst/>
            <a:ahLst/>
            <a:cxnLst/>
            <a:rect l="l" t="t" r="r" b="b"/>
            <a:pathLst>
              <a:path w="0" h="293369">
                <a:moveTo>
                  <a:pt x="0" y="0"/>
                </a:moveTo>
                <a:lnTo>
                  <a:pt x="0" y="292979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69193" y="1562425"/>
            <a:ext cx="0" cy="290830"/>
          </a:xfrm>
          <a:custGeom>
            <a:avLst/>
            <a:gdLst/>
            <a:ahLst/>
            <a:cxnLst/>
            <a:rect l="l" t="t" r="r" b="b"/>
            <a:pathLst>
              <a:path w="0" h="290830">
                <a:moveTo>
                  <a:pt x="0" y="0"/>
                </a:moveTo>
                <a:lnTo>
                  <a:pt x="0" y="290405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91891" y="1562425"/>
            <a:ext cx="0" cy="288290"/>
          </a:xfrm>
          <a:custGeom>
            <a:avLst/>
            <a:gdLst/>
            <a:ahLst/>
            <a:cxnLst/>
            <a:rect l="l" t="t" r="r" b="b"/>
            <a:pathLst>
              <a:path w="0" h="288289">
                <a:moveTo>
                  <a:pt x="0" y="0"/>
                </a:moveTo>
                <a:lnTo>
                  <a:pt x="0" y="287826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214588" y="1562425"/>
            <a:ext cx="0" cy="284480"/>
          </a:xfrm>
          <a:custGeom>
            <a:avLst/>
            <a:gdLst/>
            <a:ahLst/>
            <a:cxnLst/>
            <a:rect l="l" t="t" r="r" b="b"/>
            <a:pathLst>
              <a:path w="0" h="284480">
                <a:moveTo>
                  <a:pt x="0" y="0"/>
                </a:moveTo>
                <a:lnTo>
                  <a:pt x="0" y="284082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37286" y="1562425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69">
                <a:moveTo>
                  <a:pt x="0" y="0"/>
                </a:moveTo>
                <a:lnTo>
                  <a:pt x="0" y="280331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59964" y="1562425"/>
            <a:ext cx="0" cy="276225"/>
          </a:xfrm>
          <a:custGeom>
            <a:avLst/>
            <a:gdLst/>
            <a:ahLst/>
            <a:cxnLst/>
            <a:rect l="l" t="t" r="r" b="b"/>
            <a:pathLst>
              <a:path w="0" h="276225">
                <a:moveTo>
                  <a:pt x="0" y="0"/>
                </a:moveTo>
                <a:lnTo>
                  <a:pt x="0" y="275896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282701" y="1562425"/>
            <a:ext cx="0" cy="271145"/>
          </a:xfrm>
          <a:custGeom>
            <a:avLst/>
            <a:gdLst/>
            <a:ahLst/>
            <a:cxnLst/>
            <a:rect l="l" t="t" r="r" b="b"/>
            <a:pathLst>
              <a:path w="0" h="271144">
                <a:moveTo>
                  <a:pt x="0" y="0"/>
                </a:moveTo>
                <a:lnTo>
                  <a:pt x="0" y="270792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305379" y="1562425"/>
            <a:ext cx="0" cy="265430"/>
          </a:xfrm>
          <a:custGeom>
            <a:avLst/>
            <a:gdLst/>
            <a:ahLst/>
            <a:cxnLst/>
            <a:rect l="l" t="t" r="r" b="b"/>
            <a:pathLst>
              <a:path w="0" h="265430">
                <a:moveTo>
                  <a:pt x="0" y="0"/>
                </a:moveTo>
                <a:lnTo>
                  <a:pt x="0" y="265277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28077" y="1562425"/>
            <a:ext cx="0" cy="259079"/>
          </a:xfrm>
          <a:custGeom>
            <a:avLst/>
            <a:gdLst/>
            <a:ahLst/>
            <a:cxnLst/>
            <a:rect l="l" t="t" r="r" b="b"/>
            <a:pathLst>
              <a:path w="0" h="259080">
                <a:moveTo>
                  <a:pt x="0" y="0"/>
                </a:moveTo>
                <a:lnTo>
                  <a:pt x="0" y="258511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50775" y="1562425"/>
            <a:ext cx="0" cy="251460"/>
          </a:xfrm>
          <a:custGeom>
            <a:avLst/>
            <a:gdLst/>
            <a:ahLst/>
            <a:cxnLst/>
            <a:rect l="l" t="t" r="r" b="b"/>
            <a:pathLst>
              <a:path w="0" h="251460">
                <a:moveTo>
                  <a:pt x="0" y="0"/>
                </a:moveTo>
                <a:lnTo>
                  <a:pt x="0" y="251194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73453" y="1562425"/>
            <a:ext cx="0" cy="242570"/>
          </a:xfrm>
          <a:custGeom>
            <a:avLst/>
            <a:gdLst/>
            <a:ahLst/>
            <a:cxnLst/>
            <a:rect l="l" t="t" r="r" b="b"/>
            <a:pathLst>
              <a:path w="0" h="242569">
                <a:moveTo>
                  <a:pt x="0" y="0"/>
                </a:moveTo>
                <a:lnTo>
                  <a:pt x="0" y="242243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396170" y="1562425"/>
            <a:ext cx="0" cy="231775"/>
          </a:xfrm>
          <a:custGeom>
            <a:avLst/>
            <a:gdLst/>
            <a:ahLst/>
            <a:cxnLst/>
            <a:rect l="l" t="t" r="r" b="b"/>
            <a:pathLst>
              <a:path w="0" h="231775">
                <a:moveTo>
                  <a:pt x="0" y="0"/>
                </a:moveTo>
                <a:lnTo>
                  <a:pt x="0" y="231490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18848" y="1562425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54"/>
                </a:lnTo>
              </a:path>
            </a:pathLst>
          </a:custGeom>
          <a:ln w="802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441546" y="1562425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5">
                <a:moveTo>
                  <a:pt x="0" y="0"/>
                </a:moveTo>
                <a:lnTo>
                  <a:pt x="0" y="198734"/>
                </a:lnTo>
              </a:path>
            </a:pathLst>
          </a:custGeom>
          <a:ln w="7985">
            <a:solidFill>
              <a:srgbClr val="BCBA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34993" y="1420266"/>
            <a:ext cx="918844" cy="273685"/>
          </a:xfrm>
          <a:custGeom>
            <a:avLst/>
            <a:gdLst/>
            <a:ahLst/>
            <a:cxnLst/>
            <a:rect l="l" t="t" r="r" b="b"/>
            <a:pathLst>
              <a:path w="918844" h="273685">
                <a:moveTo>
                  <a:pt x="459305" y="273610"/>
                </a:moveTo>
                <a:lnTo>
                  <a:pt x="391436" y="272126"/>
                </a:lnTo>
                <a:lnTo>
                  <a:pt x="326658" y="267816"/>
                </a:lnTo>
                <a:lnTo>
                  <a:pt x="265682" y="260892"/>
                </a:lnTo>
                <a:lnTo>
                  <a:pt x="209217" y="251565"/>
                </a:lnTo>
                <a:lnTo>
                  <a:pt x="157975" y="240048"/>
                </a:lnTo>
                <a:lnTo>
                  <a:pt x="112666" y="226552"/>
                </a:lnTo>
                <a:lnTo>
                  <a:pt x="74001" y="211289"/>
                </a:lnTo>
                <a:lnTo>
                  <a:pt x="19448" y="176311"/>
                </a:lnTo>
                <a:lnTo>
                  <a:pt x="0" y="136809"/>
                </a:lnTo>
                <a:lnTo>
                  <a:pt x="4982" y="116587"/>
                </a:lnTo>
                <a:lnTo>
                  <a:pt x="42695" y="79124"/>
                </a:lnTo>
                <a:lnTo>
                  <a:pt x="112669" y="47043"/>
                </a:lnTo>
                <a:lnTo>
                  <a:pt x="157977" y="33549"/>
                </a:lnTo>
                <a:lnTo>
                  <a:pt x="209219" y="22035"/>
                </a:lnTo>
                <a:lnTo>
                  <a:pt x="265683" y="12711"/>
                </a:lnTo>
                <a:lnTo>
                  <a:pt x="326659" y="5790"/>
                </a:lnTo>
                <a:lnTo>
                  <a:pt x="391436" y="1482"/>
                </a:lnTo>
                <a:lnTo>
                  <a:pt x="459305" y="0"/>
                </a:lnTo>
                <a:lnTo>
                  <a:pt x="527173" y="1482"/>
                </a:lnTo>
                <a:lnTo>
                  <a:pt x="591951" y="5790"/>
                </a:lnTo>
                <a:lnTo>
                  <a:pt x="652928" y="12711"/>
                </a:lnTo>
                <a:lnTo>
                  <a:pt x="709393" y="22035"/>
                </a:lnTo>
                <a:lnTo>
                  <a:pt x="760635" y="33549"/>
                </a:lnTo>
                <a:lnTo>
                  <a:pt x="805943" y="47043"/>
                </a:lnTo>
                <a:lnTo>
                  <a:pt x="844608" y="62305"/>
                </a:lnTo>
                <a:lnTo>
                  <a:pt x="899162" y="97289"/>
                </a:lnTo>
                <a:lnTo>
                  <a:pt x="918610" y="136809"/>
                </a:lnTo>
                <a:lnTo>
                  <a:pt x="913629" y="157019"/>
                </a:lnTo>
                <a:lnTo>
                  <a:pt x="875918" y="194471"/>
                </a:lnTo>
                <a:lnTo>
                  <a:pt x="805943" y="226552"/>
                </a:lnTo>
                <a:lnTo>
                  <a:pt x="760635" y="240048"/>
                </a:lnTo>
                <a:lnTo>
                  <a:pt x="709393" y="251565"/>
                </a:lnTo>
                <a:lnTo>
                  <a:pt x="652928" y="260892"/>
                </a:lnTo>
                <a:lnTo>
                  <a:pt x="591951" y="267816"/>
                </a:lnTo>
                <a:lnTo>
                  <a:pt x="527173" y="272126"/>
                </a:lnTo>
                <a:lnTo>
                  <a:pt x="459305" y="27361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188388" y="2632361"/>
            <a:ext cx="377769" cy="319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791194" y="5161308"/>
            <a:ext cx="1259205" cy="1041400"/>
          </a:xfrm>
          <a:custGeom>
            <a:avLst/>
            <a:gdLst/>
            <a:ahLst/>
            <a:cxnLst/>
            <a:rect l="l" t="t" r="r" b="b"/>
            <a:pathLst>
              <a:path w="1259204" h="1041400">
                <a:moveTo>
                  <a:pt x="197442" y="668020"/>
                </a:moveTo>
                <a:lnTo>
                  <a:pt x="138665" y="608330"/>
                </a:lnTo>
                <a:lnTo>
                  <a:pt x="85041" y="549910"/>
                </a:lnTo>
                <a:lnTo>
                  <a:pt x="53312" y="508000"/>
                </a:lnTo>
                <a:lnTo>
                  <a:pt x="30767" y="467360"/>
                </a:lnTo>
                <a:lnTo>
                  <a:pt x="14020" y="424180"/>
                </a:lnTo>
                <a:lnTo>
                  <a:pt x="3591" y="377190"/>
                </a:lnTo>
                <a:lnTo>
                  <a:pt x="0" y="328930"/>
                </a:lnTo>
                <a:lnTo>
                  <a:pt x="3558" y="280670"/>
                </a:lnTo>
                <a:lnTo>
                  <a:pt x="13896" y="233680"/>
                </a:lnTo>
                <a:lnTo>
                  <a:pt x="30504" y="190500"/>
                </a:lnTo>
                <a:lnTo>
                  <a:pt x="52875" y="149860"/>
                </a:lnTo>
                <a:lnTo>
                  <a:pt x="80500" y="113030"/>
                </a:lnTo>
                <a:lnTo>
                  <a:pt x="112872" y="80010"/>
                </a:lnTo>
                <a:lnTo>
                  <a:pt x="149482" y="52070"/>
                </a:lnTo>
                <a:lnTo>
                  <a:pt x="189822" y="30480"/>
                </a:lnTo>
                <a:lnTo>
                  <a:pt x="233385" y="12700"/>
                </a:lnTo>
                <a:lnTo>
                  <a:pt x="279662" y="2540"/>
                </a:lnTo>
                <a:lnTo>
                  <a:pt x="328144" y="0"/>
                </a:lnTo>
                <a:lnTo>
                  <a:pt x="377826" y="2540"/>
                </a:lnTo>
                <a:lnTo>
                  <a:pt x="425170" y="13970"/>
                </a:lnTo>
                <a:lnTo>
                  <a:pt x="469631" y="31750"/>
                </a:lnTo>
                <a:lnTo>
                  <a:pt x="510664" y="54610"/>
                </a:lnTo>
                <a:lnTo>
                  <a:pt x="547722" y="83820"/>
                </a:lnTo>
                <a:lnTo>
                  <a:pt x="580260" y="118110"/>
                </a:lnTo>
                <a:lnTo>
                  <a:pt x="607733" y="156210"/>
                </a:lnTo>
                <a:lnTo>
                  <a:pt x="113182" y="156210"/>
                </a:lnTo>
                <a:lnTo>
                  <a:pt x="99454" y="160020"/>
                </a:lnTo>
                <a:lnTo>
                  <a:pt x="88516" y="167640"/>
                </a:lnTo>
                <a:lnTo>
                  <a:pt x="81461" y="177800"/>
                </a:lnTo>
                <a:lnTo>
                  <a:pt x="79381" y="191770"/>
                </a:lnTo>
                <a:lnTo>
                  <a:pt x="87390" y="334010"/>
                </a:lnTo>
                <a:lnTo>
                  <a:pt x="88078" y="337820"/>
                </a:lnTo>
                <a:lnTo>
                  <a:pt x="89090" y="340360"/>
                </a:lnTo>
                <a:lnTo>
                  <a:pt x="89880" y="346710"/>
                </a:lnTo>
                <a:lnTo>
                  <a:pt x="91945" y="353060"/>
                </a:lnTo>
                <a:lnTo>
                  <a:pt x="95285" y="359410"/>
                </a:lnTo>
                <a:lnTo>
                  <a:pt x="99901" y="364490"/>
                </a:lnTo>
                <a:lnTo>
                  <a:pt x="197442" y="449580"/>
                </a:lnTo>
                <a:lnTo>
                  <a:pt x="197442" y="668020"/>
                </a:lnTo>
                <a:close/>
              </a:path>
              <a:path w="1259204" h="1041400">
                <a:moveTo>
                  <a:pt x="1085720" y="198120"/>
                </a:moveTo>
                <a:lnTo>
                  <a:pt x="629594" y="198120"/>
                </a:lnTo>
                <a:lnTo>
                  <a:pt x="651453" y="156210"/>
                </a:lnTo>
                <a:lnTo>
                  <a:pt x="678921" y="118110"/>
                </a:lnTo>
                <a:lnTo>
                  <a:pt x="711453" y="83820"/>
                </a:lnTo>
                <a:lnTo>
                  <a:pt x="748504" y="54610"/>
                </a:lnTo>
                <a:lnTo>
                  <a:pt x="789529" y="31750"/>
                </a:lnTo>
                <a:lnTo>
                  <a:pt x="833983" y="13970"/>
                </a:lnTo>
                <a:lnTo>
                  <a:pt x="881323" y="2540"/>
                </a:lnTo>
                <a:lnTo>
                  <a:pt x="931003" y="0"/>
                </a:lnTo>
                <a:lnTo>
                  <a:pt x="979496" y="2540"/>
                </a:lnTo>
                <a:lnTo>
                  <a:pt x="1025780" y="12700"/>
                </a:lnTo>
                <a:lnTo>
                  <a:pt x="1069348" y="30480"/>
                </a:lnTo>
                <a:lnTo>
                  <a:pt x="1109692" y="52070"/>
                </a:lnTo>
                <a:lnTo>
                  <a:pt x="1146304" y="80010"/>
                </a:lnTo>
                <a:lnTo>
                  <a:pt x="1178677" y="113030"/>
                </a:lnTo>
                <a:lnTo>
                  <a:pt x="1206303" y="149860"/>
                </a:lnTo>
                <a:lnTo>
                  <a:pt x="1218886" y="172720"/>
                </a:lnTo>
                <a:lnTo>
                  <a:pt x="1122117" y="172720"/>
                </a:lnTo>
                <a:lnTo>
                  <a:pt x="1108053" y="173990"/>
                </a:lnTo>
                <a:lnTo>
                  <a:pt x="1096249" y="180340"/>
                </a:lnTo>
                <a:lnTo>
                  <a:pt x="1087913" y="190500"/>
                </a:lnTo>
                <a:lnTo>
                  <a:pt x="1085720" y="198120"/>
                </a:lnTo>
                <a:close/>
              </a:path>
              <a:path w="1259204" h="1041400">
                <a:moveTo>
                  <a:pt x="354018" y="384810"/>
                </a:moveTo>
                <a:lnTo>
                  <a:pt x="232102" y="384810"/>
                </a:lnTo>
                <a:lnTo>
                  <a:pt x="158166" y="320040"/>
                </a:lnTo>
                <a:lnTo>
                  <a:pt x="150716" y="186690"/>
                </a:lnTo>
                <a:lnTo>
                  <a:pt x="147197" y="173990"/>
                </a:lnTo>
                <a:lnTo>
                  <a:pt x="138964" y="163830"/>
                </a:lnTo>
                <a:lnTo>
                  <a:pt x="127223" y="157480"/>
                </a:lnTo>
                <a:lnTo>
                  <a:pt x="113182" y="156210"/>
                </a:lnTo>
                <a:lnTo>
                  <a:pt x="607733" y="156210"/>
                </a:lnTo>
                <a:lnTo>
                  <a:pt x="612370" y="165100"/>
                </a:lnTo>
                <a:lnTo>
                  <a:pt x="292837" y="165100"/>
                </a:lnTo>
                <a:lnTo>
                  <a:pt x="253828" y="172720"/>
                </a:lnTo>
                <a:lnTo>
                  <a:pt x="221974" y="194310"/>
                </a:lnTo>
                <a:lnTo>
                  <a:pt x="200498" y="226060"/>
                </a:lnTo>
                <a:lnTo>
                  <a:pt x="192624" y="265430"/>
                </a:lnTo>
                <a:lnTo>
                  <a:pt x="200498" y="304800"/>
                </a:lnTo>
                <a:lnTo>
                  <a:pt x="221974" y="336550"/>
                </a:lnTo>
                <a:lnTo>
                  <a:pt x="253828" y="358140"/>
                </a:lnTo>
                <a:lnTo>
                  <a:pt x="292837" y="365760"/>
                </a:lnTo>
                <a:lnTo>
                  <a:pt x="416358" y="365760"/>
                </a:lnTo>
                <a:lnTo>
                  <a:pt x="354018" y="384810"/>
                </a:lnTo>
                <a:close/>
              </a:path>
              <a:path w="1259204" h="1041400">
                <a:moveTo>
                  <a:pt x="416358" y="365760"/>
                </a:moveTo>
                <a:lnTo>
                  <a:pt x="292837" y="365760"/>
                </a:lnTo>
                <a:lnTo>
                  <a:pt x="331869" y="358140"/>
                </a:lnTo>
                <a:lnTo>
                  <a:pt x="363735" y="336550"/>
                </a:lnTo>
                <a:lnTo>
                  <a:pt x="385215" y="304800"/>
                </a:lnTo>
                <a:lnTo>
                  <a:pt x="393091" y="265430"/>
                </a:lnTo>
                <a:lnTo>
                  <a:pt x="385215" y="226060"/>
                </a:lnTo>
                <a:lnTo>
                  <a:pt x="363735" y="194310"/>
                </a:lnTo>
                <a:lnTo>
                  <a:pt x="331869" y="172720"/>
                </a:lnTo>
                <a:lnTo>
                  <a:pt x="292837" y="165100"/>
                </a:lnTo>
                <a:lnTo>
                  <a:pt x="612370" y="165100"/>
                </a:lnTo>
                <a:lnTo>
                  <a:pt x="629594" y="198120"/>
                </a:lnTo>
                <a:lnTo>
                  <a:pt x="1085720" y="198120"/>
                </a:lnTo>
                <a:lnTo>
                  <a:pt x="1084259" y="203200"/>
                </a:lnTo>
                <a:lnTo>
                  <a:pt x="1083757" y="210820"/>
                </a:lnTo>
                <a:lnTo>
                  <a:pt x="964205" y="210820"/>
                </a:lnTo>
                <a:lnTo>
                  <a:pt x="944884" y="214630"/>
                </a:lnTo>
                <a:lnTo>
                  <a:pt x="551772" y="214630"/>
                </a:lnTo>
                <a:lnTo>
                  <a:pt x="540104" y="220980"/>
                </a:lnTo>
                <a:lnTo>
                  <a:pt x="531648" y="231140"/>
                </a:lnTo>
                <a:lnTo>
                  <a:pt x="470386" y="349250"/>
                </a:lnTo>
                <a:lnTo>
                  <a:pt x="416358" y="365760"/>
                </a:lnTo>
                <a:close/>
              </a:path>
              <a:path w="1259204" h="1041400">
                <a:moveTo>
                  <a:pt x="1092964" y="628650"/>
                </a:moveTo>
                <a:lnTo>
                  <a:pt x="1070047" y="570230"/>
                </a:lnTo>
                <a:lnTo>
                  <a:pt x="1067608" y="563880"/>
                </a:lnTo>
                <a:lnTo>
                  <a:pt x="1065208" y="557530"/>
                </a:lnTo>
                <a:lnTo>
                  <a:pt x="1060491" y="544830"/>
                </a:lnTo>
                <a:lnTo>
                  <a:pt x="1060491" y="502920"/>
                </a:lnTo>
                <a:lnTo>
                  <a:pt x="1062353" y="500380"/>
                </a:lnTo>
                <a:lnTo>
                  <a:pt x="1063244" y="499110"/>
                </a:lnTo>
                <a:lnTo>
                  <a:pt x="1142160" y="365760"/>
                </a:lnTo>
                <a:lnTo>
                  <a:pt x="1145723" y="359410"/>
                </a:lnTo>
                <a:lnTo>
                  <a:pt x="1147099" y="353060"/>
                </a:lnTo>
                <a:lnTo>
                  <a:pt x="1146492" y="346710"/>
                </a:lnTo>
                <a:lnTo>
                  <a:pt x="1155562" y="208280"/>
                </a:lnTo>
                <a:lnTo>
                  <a:pt x="1153616" y="195580"/>
                </a:lnTo>
                <a:lnTo>
                  <a:pt x="1146674" y="184150"/>
                </a:lnTo>
                <a:lnTo>
                  <a:pt x="1135815" y="176530"/>
                </a:lnTo>
                <a:lnTo>
                  <a:pt x="1122117" y="172720"/>
                </a:lnTo>
                <a:lnTo>
                  <a:pt x="1218886" y="172720"/>
                </a:lnTo>
                <a:lnTo>
                  <a:pt x="1228673" y="190500"/>
                </a:lnTo>
                <a:lnTo>
                  <a:pt x="1245281" y="233680"/>
                </a:lnTo>
                <a:lnTo>
                  <a:pt x="1255618" y="280670"/>
                </a:lnTo>
                <a:lnTo>
                  <a:pt x="1259176" y="328930"/>
                </a:lnTo>
                <a:lnTo>
                  <a:pt x="1255500" y="378460"/>
                </a:lnTo>
                <a:lnTo>
                  <a:pt x="1244829" y="425450"/>
                </a:lnTo>
                <a:lnTo>
                  <a:pt x="1227700" y="469900"/>
                </a:lnTo>
                <a:lnTo>
                  <a:pt x="1204649" y="510540"/>
                </a:lnTo>
                <a:lnTo>
                  <a:pt x="1176214" y="547370"/>
                </a:lnTo>
                <a:lnTo>
                  <a:pt x="1142929" y="580390"/>
                </a:lnTo>
                <a:lnTo>
                  <a:pt x="1131108" y="591820"/>
                </a:lnTo>
                <a:lnTo>
                  <a:pt x="1118994" y="604520"/>
                </a:lnTo>
                <a:lnTo>
                  <a:pt x="1106266" y="615950"/>
                </a:lnTo>
                <a:lnTo>
                  <a:pt x="1092964" y="628650"/>
                </a:lnTo>
                <a:close/>
              </a:path>
              <a:path w="1259204" h="1041400">
                <a:moveTo>
                  <a:pt x="1032781" y="408940"/>
                </a:moveTo>
                <a:lnTo>
                  <a:pt x="964205" y="408940"/>
                </a:lnTo>
                <a:lnTo>
                  <a:pt x="1002823" y="401320"/>
                </a:lnTo>
                <a:lnTo>
                  <a:pt x="1034370" y="379730"/>
                </a:lnTo>
                <a:lnTo>
                  <a:pt x="1055644" y="347980"/>
                </a:lnTo>
                <a:lnTo>
                  <a:pt x="1063447" y="309880"/>
                </a:lnTo>
                <a:lnTo>
                  <a:pt x="1055644" y="271780"/>
                </a:lnTo>
                <a:lnTo>
                  <a:pt x="1034370" y="240030"/>
                </a:lnTo>
                <a:lnTo>
                  <a:pt x="1002823" y="218440"/>
                </a:lnTo>
                <a:lnTo>
                  <a:pt x="964205" y="210820"/>
                </a:lnTo>
                <a:lnTo>
                  <a:pt x="1083757" y="210820"/>
                </a:lnTo>
                <a:lnTo>
                  <a:pt x="1075391" y="337820"/>
                </a:lnTo>
                <a:lnTo>
                  <a:pt x="1032781" y="408940"/>
                </a:lnTo>
                <a:close/>
              </a:path>
              <a:path w="1259204" h="1041400">
                <a:moveTo>
                  <a:pt x="596230" y="1041400"/>
                </a:moveTo>
                <a:lnTo>
                  <a:pt x="579702" y="1026160"/>
                </a:lnTo>
                <a:lnTo>
                  <a:pt x="534827" y="986790"/>
                </a:lnTo>
                <a:lnTo>
                  <a:pt x="468663" y="927100"/>
                </a:lnTo>
                <a:lnTo>
                  <a:pt x="388272" y="852170"/>
                </a:lnTo>
                <a:lnTo>
                  <a:pt x="388191" y="754380"/>
                </a:lnTo>
                <a:lnTo>
                  <a:pt x="388272" y="448310"/>
                </a:lnTo>
                <a:lnTo>
                  <a:pt x="505451" y="412750"/>
                </a:lnTo>
                <a:lnTo>
                  <a:pt x="511730" y="410210"/>
                </a:lnTo>
                <a:lnTo>
                  <a:pt x="517147" y="406400"/>
                </a:lnTo>
                <a:lnTo>
                  <a:pt x="521616" y="401320"/>
                </a:lnTo>
                <a:lnTo>
                  <a:pt x="525048" y="396240"/>
                </a:lnTo>
                <a:lnTo>
                  <a:pt x="527113" y="393700"/>
                </a:lnTo>
                <a:lnTo>
                  <a:pt x="528976" y="391160"/>
                </a:lnTo>
                <a:lnTo>
                  <a:pt x="530393" y="388620"/>
                </a:lnTo>
                <a:lnTo>
                  <a:pt x="595056" y="264160"/>
                </a:lnTo>
                <a:lnTo>
                  <a:pt x="598530" y="251460"/>
                </a:lnTo>
                <a:lnTo>
                  <a:pt x="596610" y="238760"/>
                </a:lnTo>
                <a:lnTo>
                  <a:pt x="589823" y="227330"/>
                </a:lnTo>
                <a:lnTo>
                  <a:pt x="578698" y="218440"/>
                </a:lnTo>
                <a:lnTo>
                  <a:pt x="565140" y="214630"/>
                </a:lnTo>
                <a:lnTo>
                  <a:pt x="944884" y="214630"/>
                </a:lnTo>
                <a:lnTo>
                  <a:pt x="925563" y="218440"/>
                </a:lnTo>
                <a:lnTo>
                  <a:pt x="905143" y="232410"/>
                </a:lnTo>
                <a:lnTo>
                  <a:pt x="695263" y="232410"/>
                </a:lnTo>
                <a:lnTo>
                  <a:pt x="681745" y="237490"/>
                </a:lnTo>
                <a:lnTo>
                  <a:pt x="670628" y="246380"/>
                </a:lnTo>
                <a:lnTo>
                  <a:pt x="663864" y="257810"/>
                </a:lnTo>
                <a:lnTo>
                  <a:pt x="661982" y="270510"/>
                </a:lnTo>
                <a:lnTo>
                  <a:pt x="665509" y="283210"/>
                </a:lnTo>
                <a:lnTo>
                  <a:pt x="717081" y="381000"/>
                </a:lnTo>
                <a:lnTo>
                  <a:pt x="606677" y="381000"/>
                </a:lnTo>
                <a:lnTo>
                  <a:pt x="580030" y="386080"/>
                </a:lnTo>
                <a:lnTo>
                  <a:pt x="558281" y="400050"/>
                </a:lnTo>
                <a:lnTo>
                  <a:pt x="543622" y="422910"/>
                </a:lnTo>
                <a:lnTo>
                  <a:pt x="538248" y="449580"/>
                </a:lnTo>
                <a:lnTo>
                  <a:pt x="540666" y="461010"/>
                </a:lnTo>
                <a:lnTo>
                  <a:pt x="456984" y="461010"/>
                </a:lnTo>
                <a:lnTo>
                  <a:pt x="445838" y="463550"/>
                </a:lnTo>
                <a:lnTo>
                  <a:pt x="436172" y="471170"/>
                </a:lnTo>
                <a:lnTo>
                  <a:pt x="429881" y="481330"/>
                </a:lnTo>
                <a:lnTo>
                  <a:pt x="427993" y="494030"/>
                </a:lnTo>
                <a:lnTo>
                  <a:pt x="430478" y="504190"/>
                </a:lnTo>
                <a:lnTo>
                  <a:pt x="437306" y="513080"/>
                </a:lnTo>
                <a:lnTo>
                  <a:pt x="530271" y="595630"/>
                </a:lnTo>
                <a:lnTo>
                  <a:pt x="532175" y="596900"/>
                </a:lnTo>
                <a:lnTo>
                  <a:pt x="534159" y="598170"/>
                </a:lnTo>
                <a:lnTo>
                  <a:pt x="523915" y="692150"/>
                </a:lnTo>
                <a:lnTo>
                  <a:pt x="523996" y="693420"/>
                </a:lnTo>
                <a:lnTo>
                  <a:pt x="498932" y="814070"/>
                </a:lnTo>
                <a:lnTo>
                  <a:pt x="499315" y="826770"/>
                </a:lnTo>
                <a:lnTo>
                  <a:pt x="505157" y="838200"/>
                </a:lnTo>
                <a:lnTo>
                  <a:pt x="515479" y="848360"/>
                </a:lnTo>
                <a:lnTo>
                  <a:pt x="529300" y="853440"/>
                </a:lnTo>
                <a:lnTo>
                  <a:pt x="753191" y="853440"/>
                </a:lnTo>
                <a:lnTo>
                  <a:pt x="748514" y="869950"/>
                </a:lnTo>
                <a:lnTo>
                  <a:pt x="759858" y="873760"/>
                </a:lnTo>
                <a:lnTo>
                  <a:pt x="771062" y="878840"/>
                </a:lnTo>
                <a:lnTo>
                  <a:pt x="782136" y="882650"/>
                </a:lnTo>
                <a:lnTo>
                  <a:pt x="793093" y="885190"/>
                </a:lnTo>
                <a:lnTo>
                  <a:pt x="716247" y="947420"/>
                </a:lnTo>
                <a:lnTo>
                  <a:pt x="611628" y="1029970"/>
                </a:lnTo>
                <a:lnTo>
                  <a:pt x="596230" y="1041400"/>
                </a:lnTo>
                <a:close/>
              </a:path>
              <a:path w="1259204" h="1041400">
                <a:moveTo>
                  <a:pt x="1016802" y="435610"/>
                </a:moveTo>
                <a:lnTo>
                  <a:pt x="885209" y="435610"/>
                </a:lnTo>
                <a:lnTo>
                  <a:pt x="791352" y="369570"/>
                </a:lnTo>
                <a:lnTo>
                  <a:pt x="728795" y="250190"/>
                </a:lnTo>
                <a:lnTo>
                  <a:pt x="720310" y="240030"/>
                </a:lnTo>
                <a:lnTo>
                  <a:pt x="708626" y="233680"/>
                </a:lnTo>
                <a:lnTo>
                  <a:pt x="695263" y="232410"/>
                </a:lnTo>
                <a:lnTo>
                  <a:pt x="905143" y="232410"/>
                </a:lnTo>
                <a:lnTo>
                  <a:pt x="894005" y="240030"/>
                </a:lnTo>
                <a:lnTo>
                  <a:pt x="872726" y="271780"/>
                </a:lnTo>
                <a:lnTo>
                  <a:pt x="864923" y="309880"/>
                </a:lnTo>
                <a:lnTo>
                  <a:pt x="872726" y="347980"/>
                </a:lnTo>
                <a:lnTo>
                  <a:pt x="894005" y="379730"/>
                </a:lnTo>
                <a:lnTo>
                  <a:pt x="925563" y="401320"/>
                </a:lnTo>
                <a:lnTo>
                  <a:pt x="964205" y="408940"/>
                </a:lnTo>
                <a:lnTo>
                  <a:pt x="1032781" y="408940"/>
                </a:lnTo>
                <a:lnTo>
                  <a:pt x="1016802" y="435610"/>
                </a:lnTo>
                <a:close/>
              </a:path>
              <a:path w="1259204" h="1041400">
                <a:moveTo>
                  <a:pt x="675852" y="516890"/>
                </a:moveTo>
                <a:lnTo>
                  <a:pt x="606677" y="516890"/>
                </a:lnTo>
                <a:lnTo>
                  <a:pt x="633312" y="511810"/>
                </a:lnTo>
                <a:lnTo>
                  <a:pt x="655078" y="497840"/>
                </a:lnTo>
                <a:lnTo>
                  <a:pt x="669760" y="474980"/>
                </a:lnTo>
                <a:lnTo>
                  <a:pt x="675146" y="449580"/>
                </a:lnTo>
                <a:lnTo>
                  <a:pt x="669760" y="422910"/>
                </a:lnTo>
                <a:lnTo>
                  <a:pt x="655078" y="400050"/>
                </a:lnTo>
                <a:lnTo>
                  <a:pt x="633312" y="386080"/>
                </a:lnTo>
                <a:lnTo>
                  <a:pt x="606677" y="381000"/>
                </a:lnTo>
                <a:lnTo>
                  <a:pt x="717081" y="381000"/>
                </a:lnTo>
                <a:lnTo>
                  <a:pt x="729807" y="405130"/>
                </a:lnTo>
                <a:lnTo>
                  <a:pt x="731913" y="411480"/>
                </a:lnTo>
                <a:lnTo>
                  <a:pt x="735881" y="417830"/>
                </a:lnTo>
                <a:lnTo>
                  <a:pt x="741590" y="421640"/>
                </a:lnTo>
                <a:lnTo>
                  <a:pt x="791394" y="457200"/>
                </a:lnTo>
                <a:lnTo>
                  <a:pt x="756369" y="457200"/>
                </a:lnTo>
                <a:lnTo>
                  <a:pt x="745101" y="458470"/>
                </a:lnTo>
                <a:lnTo>
                  <a:pt x="735071" y="464820"/>
                </a:lnTo>
                <a:lnTo>
                  <a:pt x="675852" y="516890"/>
                </a:lnTo>
                <a:close/>
              </a:path>
              <a:path w="1259204" h="1041400">
                <a:moveTo>
                  <a:pt x="753191" y="853440"/>
                </a:moveTo>
                <a:lnTo>
                  <a:pt x="683972" y="853440"/>
                </a:lnTo>
                <a:lnTo>
                  <a:pt x="697793" y="848360"/>
                </a:lnTo>
                <a:lnTo>
                  <a:pt x="708115" y="838200"/>
                </a:lnTo>
                <a:lnTo>
                  <a:pt x="713957" y="826770"/>
                </a:lnTo>
                <a:lnTo>
                  <a:pt x="714340" y="814070"/>
                </a:lnTo>
                <a:lnTo>
                  <a:pt x="689357" y="693420"/>
                </a:lnTo>
                <a:lnTo>
                  <a:pt x="689438" y="692150"/>
                </a:lnTo>
                <a:lnTo>
                  <a:pt x="674417" y="596900"/>
                </a:lnTo>
                <a:lnTo>
                  <a:pt x="678182" y="595630"/>
                </a:lnTo>
                <a:lnTo>
                  <a:pt x="681705" y="594360"/>
                </a:lnTo>
                <a:lnTo>
                  <a:pt x="776047" y="510540"/>
                </a:lnTo>
                <a:lnTo>
                  <a:pt x="782858" y="501650"/>
                </a:lnTo>
                <a:lnTo>
                  <a:pt x="785345" y="490220"/>
                </a:lnTo>
                <a:lnTo>
                  <a:pt x="783466" y="478790"/>
                </a:lnTo>
                <a:lnTo>
                  <a:pt x="777181" y="468630"/>
                </a:lnTo>
                <a:lnTo>
                  <a:pt x="767515" y="461010"/>
                </a:lnTo>
                <a:lnTo>
                  <a:pt x="756369" y="457200"/>
                </a:lnTo>
                <a:lnTo>
                  <a:pt x="791394" y="457200"/>
                </a:lnTo>
                <a:lnTo>
                  <a:pt x="867879" y="511810"/>
                </a:lnTo>
                <a:lnTo>
                  <a:pt x="867879" y="546100"/>
                </a:lnTo>
                <a:lnTo>
                  <a:pt x="865577" y="552450"/>
                </a:lnTo>
                <a:lnTo>
                  <a:pt x="863222" y="558800"/>
                </a:lnTo>
                <a:lnTo>
                  <a:pt x="860807" y="563880"/>
                </a:lnTo>
                <a:lnTo>
                  <a:pt x="858323" y="570230"/>
                </a:lnTo>
                <a:lnTo>
                  <a:pt x="840365" y="613410"/>
                </a:lnTo>
                <a:lnTo>
                  <a:pt x="818553" y="669290"/>
                </a:lnTo>
                <a:lnTo>
                  <a:pt x="795675" y="730250"/>
                </a:lnTo>
                <a:lnTo>
                  <a:pt x="774517" y="788670"/>
                </a:lnTo>
                <a:lnTo>
                  <a:pt x="757868" y="836930"/>
                </a:lnTo>
                <a:lnTo>
                  <a:pt x="753191" y="853440"/>
                </a:lnTo>
                <a:close/>
              </a:path>
              <a:path w="1259204" h="1041400">
                <a:moveTo>
                  <a:pt x="646964" y="542290"/>
                </a:moveTo>
                <a:lnTo>
                  <a:pt x="563190" y="542290"/>
                </a:lnTo>
                <a:lnTo>
                  <a:pt x="478282" y="467360"/>
                </a:lnTo>
                <a:lnTo>
                  <a:pt x="468252" y="461010"/>
                </a:lnTo>
                <a:lnTo>
                  <a:pt x="540666" y="461010"/>
                </a:lnTo>
                <a:lnTo>
                  <a:pt x="543622" y="474980"/>
                </a:lnTo>
                <a:lnTo>
                  <a:pt x="558281" y="497840"/>
                </a:lnTo>
                <a:lnTo>
                  <a:pt x="580030" y="511810"/>
                </a:lnTo>
                <a:lnTo>
                  <a:pt x="606677" y="516890"/>
                </a:lnTo>
                <a:lnTo>
                  <a:pt x="675852" y="516890"/>
                </a:lnTo>
                <a:lnTo>
                  <a:pt x="646964" y="542290"/>
                </a:lnTo>
                <a:close/>
              </a:path>
              <a:path w="1259204" h="1041400">
                <a:moveTo>
                  <a:pt x="669148" y="853440"/>
                </a:moveTo>
                <a:lnTo>
                  <a:pt x="544107" y="853440"/>
                </a:lnTo>
                <a:lnTo>
                  <a:pt x="557167" y="849630"/>
                </a:lnTo>
                <a:lnTo>
                  <a:pt x="567085" y="840740"/>
                </a:lnTo>
                <a:lnTo>
                  <a:pt x="572462" y="829310"/>
                </a:lnTo>
                <a:lnTo>
                  <a:pt x="592910" y="730250"/>
                </a:lnTo>
                <a:lnTo>
                  <a:pt x="620362" y="730250"/>
                </a:lnTo>
                <a:lnTo>
                  <a:pt x="640769" y="829310"/>
                </a:lnTo>
                <a:lnTo>
                  <a:pt x="646165" y="840740"/>
                </a:lnTo>
                <a:lnTo>
                  <a:pt x="656085" y="849630"/>
                </a:lnTo>
                <a:lnTo>
                  <a:pt x="669148" y="853440"/>
                </a:lnTo>
                <a:close/>
              </a:path>
            </a:pathLst>
          </a:custGeom>
          <a:solidFill>
            <a:srgbClr val="B023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1452291" y="5060598"/>
            <a:ext cx="3819525" cy="1151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14500"/>
              </a:lnSpc>
              <a:spcBef>
                <a:spcPts val="100"/>
              </a:spcBef>
            </a:pPr>
            <a:r>
              <a:rPr dirty="0" sz="2150" spc="-110" i="1">
                <a:latin typeface="Arial"/>
                <a:cs typeface="Arial"/>
              </a:rPr>
              <a:t>There </a:t>
            </a:r>
            <a:r>
              <a:rPr dirty="0" sz="2150" spc="-120" i="1">
                <a:latin typeface="Arial"/>
                <a:cs typeface="Arial"/>
              </a:rPr>
              <a:t>is </a:t>
            </a:r>
            <a:r>
              <a:rPr dirty="0" sz="2150" spc="-125" i="1">
                <a:latin typeface="Arial"/>
                <a:cs typeface="Arial"/>
              </a:rPr>
              <a:t>a </a:t>
            </a:r>
            <a:r>
              <a:rPr dirty="0" sz="2150" spc="-130" i="1">
                <a:latin typeface="Arial"/>
                <a:cs typeface="Arial"/>
              </a:rPr>
              <a:t>safe </a:t>
            </a:r>
            <a:r>
              <a:rPr dirty="0" sz="2150" spc="-60" i="1">
                <a:latin typeface="Arial"/>
                <a:cs typeface="Arial"/>
              </a:rPr>
              <a:t>and </a:t>
            </a:r>
            <a:r>
              <a:rPr dirty="0" sz="2150" spc="-55" i="1">
                <a:latin typeface="Arial"/>
                <a:cs typeface="Arial"/>
              </a:rPr>
              <a:t>effective  </a:t>
            </a:r>
            <a:r>
              <a:rPr dirty="0" sz="2150" spc="-80" i="1">
                <a:latin typeface="Arial"/>
                <a:cs typeface="Arial"/>
              </a:rPr>
              <a:t>vaccine </a:t>
            </a:r>
            <a:r>
              <a:rPr dirty="0" sz="2150" spc="10" i="1">
                <a:latin typeface="Arial"/>
                <a:cs typeface="Arial"/>
              </a:rPr>
              <a:t>that </a:t>
            </a:r>
            <a:r>
              <a:rPr dirty="0" sz="2150" spc="-70" i="1">
                <a:latin typeface="Arial"/>
                <a:cs typeface="Arial"/>
              </a:rPr>
              <a:t>can </a:t>
            </a:r>
            <a:r>
              <a:rPr dirty="0" sz="2150" spc="-20" i="1">
                <a:latin typeface="Arial"/>
                <a:cs typeface="Arial"/>
              </a:rPr>
              <a:t>protect </a:t>
            </a:r>
            <a:r>
              <a:rPr dirty="0" sz="2150" spc="-70" i="1">
                <a:latin typeface="Arial"/>
                <a:cs typeface="Arial"/>
              </a:rPr>
              <a:t>loved  </a:t>
            </a:r>
            <a:r>
              <a:rPr dirty="0" sz="2150" spc="-130" i="1">
                <a:latin typeface="Arial"/>
                <a:cs typeface="Arial"/>
              </a:rPr>
              <a:t>ones </a:t>
            </a:r>
            <a:r>
              <a:rPr dirty="0" sz="2150" spc="15" i="1">
                <a:latin typeface="Arial"/>
                <a:cs typeface="Arial"/>
              </a:rPr>
              <a:t>who </a:t>
            </a:r>
            <a:r>
              <a:rPr dirty="0" sz="2150" spc="30" i="1">
                <a:latin typeface="Arial"/>
                <a:cs typeface="Arial"/>
              </a:rPr>
              <a:t>don't </a:t>
            </a:r>
            <a:r>
              <a:rPr dirty="0" sz="2150" spc="-100" i="1">
                <a:latin typeface="Arial"/>
                <a:cs typeface="Arial"/>
              </a:rPr>
              <a:t>have </a:t>
            </a:r>
            <a:r>
              <a:rPr dirty="0" sz="2150" spc="-45" i="1">
                <a:latin typeface="Arial"/>
                <a:cs typeface="Arial"/>
              </a:rPr>
              <a:t>hepatitis</a:t>
            </a:r>
            <a:r>
              <a:rPr dirty="0" sz="2150" spc="165" i="1">
                <a:latin typeface="Arial"/>
                <a:cs typeface="Arial"/>
              </a:rPr>
              <a:t> </a:t>
            </a:r>
            <a:r>
              <a:rPr dirty="0" sz="2150" spc="-40" i="1">
                <a:latin typeface="Arial"/>
                <a:cs typeface="Arial"/>
              </a:rPr>
              <a:t>B.</a:t>
            </a:r>
            <a:endParaRPr sz="215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31502" y="3403450"/>
            <a:ext cx="763270" cy="762000"/>
          </a:xfrm>
          <a:custGeom>
            <a:avLst/>
            <a:gdLst/>
            <a:ahLst/>
            <a:cxnLst/>
            <a:rect l="l" t="t" r="r" b="b"/>
            <a:pathLst>
              <a:path w="763269" h="762000">
                <a:moveTo>
                  <a:pt x="418719" y="760729"/>
                </a:moveTo>
                <a:lnTo>
                  <a:pt x="343943" y="760729"/>
                </a:lnTo>
                <a:lnTo>
                  <a:pt x="316121" y="756919"/>
                </a:lnTo>
                <a:lnTo>
                  <a:pt x="306915" y="754379"/>
                </a:lnTo>
                <a:lnTo>
                  <a:pt x="297753" y="753109"/>
                </a:lnTo>
                <a:lnTo>
                  <a:pt x="252826" y="740409"/>
                </a:lnTo>
                <a:lnTo>
                  <a:pt x="226751" y="728979"/>
                </a:lnTo>
                <a:lnTo>
                  <a:pt x="201519" y="717549"/>
                </a:lnTo>
                <a:lnTo>
                  <a:pt x="185228" y="707389"/>
                </a:lnTo>
                <a:lnTo>
                  <a:pt x="177261" y="703579"/>
                </a:lnTo>
                <a:lnTo>
                  <a:pt x="169411" y="698499"/>
                </a:lnTo>
                <a:lnTo>
                  <a:pt x="161689" y="692149"/>
                </a:lnTo>
                <a:lnTo>
                  <a:pt x="154104" y="687069"/>
                </a:lnTo>
                <a:lnTo>
                  <a:pt x="118310" y="656589"/>
                </a:lnTo>
                <a:lnTo>
                  <a:pt x="86469" y="622299"/>
                </a:lnTo>
                <a:lnTo>
                  <a:pt x="80617" y="615949"/>
                </a:lnTo>
                <a:lnTo>
                  <a:pt x="54153" y="576579"/>
                </a:lnTo>
                <a:lnTo>
                  <a:pt x="49441" y="568959"/>
                </a:lnTo>
                <a:lnTo>
                  <a:pt x="44925" y="560069"/>
                </a:lnTo>
                <a:lnTo>
                  <a:pt x="40613" y="552449"/>
                </a:lnTo>
                <a:lnTo>
                  <a:pt x="36507" y="543559"/>
                </a:lnTo>
                <a:lnTo>
                  <a:pt x="19138" y="500379"/>
                </a:lnTo>
                <a:lnTo>
                  <a:pt x="5500" y="445769"/>
                </a:lnTo>
                <a:lnTo>
                  <a:pt x="344" y="400049"/>
                </a:lnTo>
                <a:lnTo>
                  <a:pt x="0" y="370839"/>
                </a:lnTo>
                <a:lnTo>
                  <a:pt x="344" y="361949"/>
                </a:lnTo>
                <a:lnTo>
                  <a:pt x="7214" y="306069"/>
                </a:lnTo>
                <a:lnTo>
                  <a:pt x="19138" y="261619"/>
                </a:lnTo>
                <a:lnTo>
                  <a:pt x="36507" y="217169"/>
                </a:lnTo>
                <a:lnTo>
                  <a:pt x="40613" y="209549"/>
                </a:lnTo>
                <a:lnTo>
                  <a:pt x="44925" y="200659"/>
                </a:lnTo>
                <a:lnTo>
                  <a:pt x="49441" y="193039"/>
                </a:lnTo>
                <a:lnTo>
                  <a:pt x="54153" y="184149"/>
                </a:lnTo>
                <a:lnTo>
                  <a:pt x="59063" y="176529"/>
                </a:lnTo>
                <a:lnTo>
                  <a:pt x="86469" y="138429"/>
                </a:lnTo>
                <a:lnTo>
                  <a:pt x="92498" y="132079"/>
                </a:lnTo>
                <a:lnTo>
                  <a:pt x="98698" y="124459"/>
                </a:lnTo>
                <a:lnTo>
                  <a:pt x="105068" y="118109"/>
                </a:lnTo>
                <a:lnTo>
                  <a:pt x="111608" y="110489"/>
                </a:lnTo>
                <a:lnTo>
                  <a:pt x="118310" y="104139"/>
                </a:lnTo>
                <a:lnTo>
                  <a:pt x="125167" y="97789"/>
                </a:lnTo>
                <a:lnTo>
                  <a:pt x="132178" y="91439"/>
                </a:lnTo>
                <a:lnTo>
                  <a:pt x="139344" y="86359"/>
                </a:lnTo>
                <a:lnTo>
                  <a:pt x="146655" y="80009"/>
                </a:lnTo>
                <a:lnTo>
                  <a:pt x="154104" y="74929"/>
                </a:lnTo>
                <a:lnTo>
                  <a:pt x="161689" y="68579"/>
                </a:lnTo>
                <a:lnTo>
                  <a:pt x="169411" y="63499"/>
                </a:lnTo>
                <a:lnTo>
                  <a:pt x="185228" y="53339"/>
                </a:lnTo>
                <a:lnTo>
                  <a:pt x="193314" y="49529"/>
                </a:lnTo>
                <a:lnTo>
                  <a:pt x="201519" y="44449"/>
                </a:lnTo>
                <a:lnTo>
                  <a:pt x="209831" y="40639"/>
                </a:lnTo>
                <a:lnTo>
                  <a:pt x="218242" y="35559"/>
                </a:lnTo>
                <a:lnTo>
                  <a:pt x="235358" y="27939"/>
                </a:lnTo>
                <a:lnTo>
                  <a:pt x="244053" y="25399"/>
                </a:lnTo>
                <a:lnTo>
                  <a:pt x="252826" y="21589"/>
                </a:lnTo>
                <a:lnTo>
                  <a:pt x="261676" y="19049"/>
                </a:lnTo>
                <a:lnTo>
                  <a:pt x="270603" y="15239"/>
                </a:lnTo>
                <a:lnTo>
                  <a:pt x="279597" y="12699"/>
                </a:lnTo>
                <a:lnTo>
                  <a:pt x="288647" y="11429"/>
                </a:lnTo>
                <a:lnTo>
                  <a:pt x="306915" y="6349"/>
                </a:lnTo>
                <a:lnTo>
                  <a:pt x="353273" y="0"/>
                </a:lnTo>
                <a:lnTo>
                  <a:pt x="409389" y="0"/>
                </a:lnTo>
                <a:lnTo>
                  <a:pt x="455748" y="6349"/>
                </a:lnTo>
                <a:lnTo>
                  <a:pt x="474015" y="11429"/>
                </a:lnTo>
                <a:lnTo>
                  <a:pt x="483065" y="12699"/>
                </a:lnTo>
                <a:lnTo>
                  <a:pt x="492059" y="15239"/>
                </a:lnTo>
                <a:lnTo>
                  <a:pt x="500987" y="19049"/>
                </a:lnTo>
                <a:lnTo>
                  <a:pt x="509837" y="21589"/>
                </a:lnTo>
                <a:lnTo>
                  <a:pt x="518609" y="25399"/>
                </a:lnTo>
                <a:lnTo>
                  <a:pt x="527304" y="27939"/>
                </a:lnTo>
                <a:lnTo>
                  <a:pt x="544421" y="35559"/>
                </a:lnTo>
                <a:lnTo>
                  <a:pt x="552831" y="40639"/>
                </a:lnTo>
                <a:lnTo>
                  <a:pt x="561144" y="44449"/>
                </a:lnTo>
                <a:lnTo>
                  <a:pt x="569348" y="49529"/>
                </a:lnTo>
                <a:lnTo>
                  <a:pt x="577434" y="53339"/>
                </a:lnTo>
                <a:lnTo>
                  <a:pt x="593251" y="63499"/>
                </a:lnTo>
                <a:lnTo>
                  <a:pt x="600973" y="68579"/>
                </a:lnTo>
                <a:lnTo>
                  <a:pt x="608559" y="74929"/>
                </a:lnTo>
                <a:lnTo>
                  <a:pt x="616007" y="80009"/>
                </a:lnTo>
                <a:lnTo>
                  <a:pt x="623318" y="86359"/>
                </a:lnTo>
                <a:lnTo>
                  <a:pt x="630484" y="91439"/>
                </a:lnTo>
                <a:lnTo>
                  <a:pt x="637495" y="97789"/>
                </a:lnTo>
                <a:lnTo>
                  <a:pt x="644352" y="104139"/>
                </a:lnTo>
                <a:lnTo>
                  <a:pt x="651054" y="110489"/>
                </a:lnTo>
                <a:lnTo>
                  <a:pt x="657595" y="118109"/>
                </a:lnTo>
                <a:lnTo>
                  <a:pt x="663965" y="124459"/>
                </a:lnTo>
                <a:lnTo>
                  <a:pt x="670164" y="132079"/>
                </a:lnTo>
                <a:lnTo>
                  <a:pt x="676193" y="138429"/>
                </a:lnTo>
                <a:lnTo>
                  <a:pt x="682045" y="146049"/>
                </a:lnTo>
                <a:lnTo>
                  <a:pt x="708509" y="184149"/>
                </a:lnTo>
                <a:lnTo>
                  <a:pt x="713221" y="193039"/>
                </a:lnTo>
                <a:lnTo>
                  <a:pt x="717737" y="200659"/>
                </a:lnTo>
                <a:lnTo>
                  <a:pt x="722050" y="209549"/>
                </a:lnTo>
                <a:lnTo>
                  <a:pt x="726155" y="217169"/>
                </a:lnTo>
                <a:lnTo>
                  <a:pt x="730052" y="226059"/>
                </a:lnTo>
                <a:lnTo>
                  <a:pt x="746353" y="270509"/>
                </a:lnTo>
                <a:lnTo>
                  <a:pt x="758649" y="325119"/>
                </a:lnTo>
                <a:lnTo>
                  <a:pt x="762663" y="370839"/>
                </a:lnTo>
                <a:lnTo>
                  <a:pt x="762663" y="389889"/>
                </a:lnTo>
                <a:lnTo>
                  <a:pt x="759909" y="427989"/>
                </a:lnTo>
                <a:lnTo>
                  <a:pt x="751346" y="473709"/>
                </a:lnTo>
                <a:lnTo>
                  <a:pt x="737219" y="518159"/>
                </a:lnTo>
                <a:lnTo>
                  <a:pt x="726155" y="543559"/>
                </a:lnTo>
                <a:lnTo>
                  <a:pt x="722050" y="552449"/>
                </a:lnTo>
                <a:lnTo>
                  <a:pt x="717737" y="560069"/>
                </a:lnTo>
                <a:lnTo>
                  <a:pt x="713221" y="568959"/>
                </a:lnTo>
                <a:lnTo>
                  <a:pt x="708509" y="576579"/>
                </a:lnTo>
                <a:lnTo>
                  <a:pt x="682045" y="615949"/>
                </a:lnTo>
                <a:lnTo>
                  <a:pt x="676193" y="622299"/>
                </a:lnTo>
                <a:lnTo>
                  <a:pt x="670164" y="629919"/>
                </a:lnTo>
                <a:lnTo>
                  <a:pt x="637495" y="662939"/>
                </a:lnTo>
                <a:lnTo>
                  <a:pt x="600973" y="692149"/>
                </a:lnTo>
                <a:lnTo>
                  <a:pt x="593251" y="698499"/>
                </a:lnTo>
                <a:lnTo>
                  <a:pt x="585402" y="703579"/>
                </a:lnTo>
                <a:lnTo>
                  <a:pt x="577434" y="707389"/>
                </a:lnTo>
                <a:lnTo>
                  <a:pt x="561144" y="717549"/>
                </a:lnTo>
                <a:lnTo>
                  <a:pt x="535912" y="728979"/>
                </a:lnTo>
                <a:lnTo>
                  <a:pt x="509837" y="740409"/>
                </a:lnTo>
                <a:lnTo>
                  <a:pt x="464909" y="753109"/>
                </a:lnTo>
                <a:lnTo>
                  <a:pt x="455748" y="754379"/>
                </a:lnTo>
                <a:lnTo>
                  <a:pt x="446541" y="756919"/>
                </a:lnTo>
                <a:lnTo>
                  <a:pt x="418719" y="760729"/>
                </a:lnTo>
                <a:close/>
              </a:path>
              <a:path w="763269" h="762000">
                <a:moveTo>
                  <a:pt x="400048" y="761999"/>
                </a:moveTo>
                <a:lnTo>
                  <a:pt x="362614" y="761999"/>
                </a:lnTo>
                <a:lnTo>
                  <a:pt x="353273" y="760729"/>
                </a:lnTo>
                <a:lnTo>
                  <a:pt x="409389" y="760729"/>
                </a:lnTo>
                <a:lnTo>
                  <a:pt x="400048" y="761999"/>
                </a:lnTo>
                <a:close/>
              </a:path>
            </a:pathLst>
          </a:custGeom>
          <a:solidFill>
            <a:srgbClr val="73C6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43302" y="3678940"/>
            <a:ext cx="105957" cy="1483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76408" y="3678940"/>
            <a:ext cx="105957" cy="1483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8536" y="3530620"/>
            <a:ext cx="508634" cy="509905"/>
          </a:xfrm>
          <a:custGeom>
            <a:avLst/>
            <a:gdLst/>
            <a:ahLst/>
            <a:cxnLst/>
            <a:rect l="l" t="t" r="r" b="b"/>
            <a:pathLst>
              <a:path w="508634" h="509904">
                <a:moveTo>
                  <a:pt x="487403" y="127128"/>
                </a:moveTo>
                <a:lnTo>
                  <a:pt x="411885" y="112606"/>
                </a:lnTo>
                <a:lnTo>
                  <a:pt x="360353" y="80364"/>
                </a:lnTo>
                <a:lnTo>
                  <a:pt x="330519" y="47382"/>
                </a:lnTo>
                <a:lnTo>
                  <a:pt x="317896" y="22519"/>
                </a:lnTo>
                <a:lnTo>
                  <a:pt x="318944" y="14461"/>
                </a:lnTo>
                <a:lnTo>
                  <a:pt x="322937" y="7384"/>
                </a:lnTo>
                <a:lnTo>
                  <a:pt x="329569" y="2204"/>
                </a:lnTo>
                <a:lnTo>
                  <a:pt x="337666" y="0"/>
                </a:lnTo>
                <a:lnTo>
                  <a:pt x="345707" y="1033"/>
                </a:lnTo>
                <a:lnTo>
                  <a:pt x="352778" y="4999"/>
                </a:lnTo>
                <a:lnTo>
                  <a:pt x="357966" y="11592"/>
                </a:lnTo>
                <a:lnTo>
                  <a:pt x="366085" y="24327"/>
                </a:lnTo>
                <a:lnTo>
                  <a:pt x="389213" y="49329"/>
                </a:lnTo>
                <a:lnTo>
                  <a:pt x="429076" y="73750"/>
                </a:lnTo>
                <a:lnTo>
                  <a:pt x="487403" y="84745"/>
                </a:lnTo>
                <a:lnTo>
                  <a:pt x="495658" y="86411"/>
                </a:lnTo>
                <a:lnTo>
                  <a:pt x="502394" y="90954"/>
                </a:lnTo>
                <a:lnTo>
                  <a:pt x="506932" y="97690"/>
                </a:lnTo>
                <a:lnTo>
                  <a:pt x="508595" y="105936"/>
                </a:lnTo>
                <a:lnTo>
                  <a:pt x="506932" y="114191"/>
                </a:lnTo>
                <a:lnTo>
                  <a:pt x="502394" y="120927"/>
                </a:lnTo>
                <a:lnTo>
                  <a:pt x="495658" y="125465"/>
                </a:lnTo>
                <a:lnTo>
                  <a:pt x="487403" y="127128"/>
                </a:lnTo>
                <a:close/>
              </a:path>
              <a:path w="508634" h="509904">
                <a:moveTo>
                  <a:pt x="21191" y="127001"/>
                </a:moveTo>
                <a:lnTo>
                  <a:pt x="12945" y="125334"/>
                </a:lnTo>
                <a:lnTo>
                  <a:pt x="6209" y="120792"/>
                </a:lnTo>
                <a:lnTo>
                  <a:pt x="1666" y="114055"/>
                </a:lnTo>
                <a:lnTo>
                  <a:pt x="0" y="105809"/>
                </a:lnTo>
                <a:lnTo>
                  <a:pt x="1666" y="97563"/>
                </a:lnTo>
                <a:lnTo>
                  <a:pt x="6209" y="90827"/>
                </a:lnTo>
                <a:lnTo>
                  <a:pt x="12945" y="86284"/>
                </a:lnTo>
                <a:lnTo>
                  <a:pt x="21191" y="84618"/>
                </a:lnTo>
                <a:lnTo>
                  <a:pt x="86500" y="74243"/>
                </a:lnTo>
                <a:lnTo>
                  <a:pt x="125215" y="51207"/>
                </a:lnTo>
                <a:lnTo>
                  <a:pt x="143880" y="27642"/>
                </a:lnTo>
                <a:lnTo>
                  <a:pt x="149039" y="15682"/>
                </a:lnTo>
                <a:lnTo>
                  <a:pt x="152795" y="8200"/>
                </a:lnTo>
                <a:lnTo>
                  <a:pt x="158904" y="2869"/>
                </a:lnTo>
                <a:lnTo>
                  <a:pt x="166538" y="189"/>
                </a:lnTo>
                <a:lnTo>
                  <a:pt x="174872" y="657"/>
                </a:lnTo>
                <a:lnTo>
                  <a:pt x="182384" y="4304"/>
                </a:lnTo>
                <a:lnTo>
                  <a:pt x="187748" y="10302"/>
                </a:lnTo>
                <a:lnTo>
                  <a:pt x="190478" y="17861"/>
                </a:lnTo>
                <a:lnTo>
                  <a:pt x="190087" y="26193"/>
                </a:lnTo>
                <a:lnTo>
                  <a:pt x="171102" y="63453"/>
                </a:lnTo>
                <a:lnTo>
                  <a:pt x="141717" y="92700"/>
                </a:lnTo>
                <a:lnTo>
                  <a:pt x="93210" y="116911"/>
                </a:lnTo>
                <a:lnTo>
                  <a:pt x="21191" y="127001"/>
                </a:lnTo>
                <a:close/>
              </a:path>
              <a:path w="508634" h="509904">
                <a:moveTo>
                  <a:pt x="146962" y="509316"/>
                </a:moveTo>
                <a:lnTo>
                  <a:pt x="138994" y="504548"/>
                </a:lnTo>
                <a:lnTo>
                  <a:pt x="136939" y="499928"/>
                </a:lnTo>
                <a:lnTo>
                  <a:pt x="138062" y="495414"/>
                </a:lnTo>
                <a:lnTo>
                  <a:pt x="143389" y="485488"/>
                </a:lnTo>
                <a:lnTo>
                  <a:pt x="161778" y="464560"/>
                </a:lnTo>
                <a:lnTo>
                  <a:pt x="197368" y="443806"/>
                </a:lnTo>
                <a:lnTo>
                  <a:pt x="254297" y="434404"/>
                </a:lnTo>
                <a:lnTo>
                  <a:pt x="311226" y="443806"/>
                </a:lnTo>
                <a:lnTo>
                  <a:pt x="346816" y="464560"/>
                </a:lnTo>
                <a:lnTo>
                  <a:pt x="365206" y="485488"/>
                </a:lnTo>
                <a:lnTo>
                  <a:pt x="366222" y="487383"/>
                </a:lnTo>
                <a:lnTo>
                  <a:pt x="254297" y="487383"/>
                </a:lnTo>
                <a:lnTo>
                  <a:pt x="206326" y="490217"/>
                </a:lnTo>
                <a:lnTo>
                  <a:pt x="176066" y="496463"/>
                </a:lnTo>
                <a:lnTo>
                  <a:pt x="160250" y="502742"/>
                </a:lnTo>
                <a:lnTo>
                  <a:pt x="155608" y="505671"/>
                </a:lnTo>
                <a:lnTo>
                  <a:pt x="152154" y="508765"/>
                </a:lnTo>
                <a:lnTo>
                  <a:pt x="146962" y="509316"/>
                </a:lnTo>
                <a:close/>
              </a:path>
              <a:path w="508634" h="509904">
                <a:moveTo>
                  <a:pt x="362035" y="508574"/>
                </a:moveTo>
                <a:lnTo>
                  <a:pt x="357606" y="508574"/>
                </a:lnTo>
                <a:lnTo>
                  <a:pt x="354978" y="507578"/>
                </a:lnTo>
                <a:lnTo>
                  <a:pt x="352965" y="505671"/>
                </a:lnTo>
                <a:lnTo>
                  <a:pt x="347898" y="502519"/>
                </a:lnTo>
                <a:lnTo>
                  <a:pt x="331850" y="496265"/>
                </a:lnTo>
                <a:lnTo>
                  <a:pt x="301693" y="490142"/>
                </a:lnTo>
                <a:lnTo>
                  <a:pt x="254297" y="487383"/>
                </a:lnTo>
                <a:lnTo>
                  <a:pt x="366222" y="487383"/>
                </a:lnTo>
                <a:lnTo>
                  <a:pt x="370532" y="495414"/>
                </a:lnTo>
                <a:lnTo>
                  <a:pt x="371698" y="500034"/>
                </a:lnTo>
                <a:lnTo>
                  <a:pt x="369621" y="504845"/>
                </a:lnTo>
                <a:lnTo>
                  <a:pt x="365468" y="507218"/>
                </a:lnTo>
                <a:lnTo>
                  <a:pt x="363836" y="508129"/>
                </a:lnTo>
                <a:lnTo>
                  <a:pt x="362035" y="508574"/>
                </a:lnTo>
                <a:close/>
              </a:path>
            </a:pathLst>
          </a:custGeom>
          <a:solidFill>
            <a:srgbClr val="664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43432" y="3716374"/>
            <a:ext cx="448945" cy="292735"/>
          </a:xfrm>
          <a:custGeom>
            <a:avLst/>
            <a:gdLst/>
            <a:ahLst/>
            <a:cxnLst/>
            <a:rect l="l" t="t" r="r" b="b"/>
            <a:pathLst>
              <a:path w="448944" h="292735">
                <a:moveTo>
                  <a:pt x="0" y="283594"/>
                </a:moveTo>
                <a:lnTo>
                  <a:pt x="364641" y="10055"/>
                </a:lnTo>
                <a:lnTo>
                  <a:pt x="383633" y="1018"/>
                </a:lnTo>
                <a:lnTo>
                  <a:pt x="403922" y="0"/>
                </a:lnTo>
                <a:lnTo>
                  <a:pt x="423119" y="6658"/>
                </a:lnTo>
                <a:lnTo>
                  <a:pt x="438833" y="20651"/>
                </a:lnTo>
                <a:lnTo>
                  <a:pt x="447870" y="39639"/>
                </a:lnTo>
                <a:lnTo>
                  <a:pt x="448890" y="59918"/>
                </a:lnTo>
                <a:lnTo>
                  <a:pt x="442239" y="79101"/>
                </a:lnTo>
                <a:lnTo>
                  <a:pt x="428258" y="94799"/>
                </a:lnTo>
                <a:lnTo>
                  <a:pt x="209044" y="259245"/>
                </a:lnTo>
                <a:lnTo>
                  <a:pt x="111784" y="259245"/>
                </a:lnTo>
                <a:lnTo>
                  <a:pt x="85634" y="265746"/>
                </a:lnTo>
                <a:lnTo>
                  <a:pt x="66512" y="270295"/>
                </a:lnTo>
                <a:lnTo>
                  <a:pt x="55415" y="272532"/>
                </a:lnTo>
                <a:lnTo>
                  <a:pt x="38803" y="274237"/>
                </a:lnTo>
                <a:lnTo>
                  <a:pt x="24060" y="276760"/>
                </a:lnTo>
                <a:lnTo>
                  <a:pt x="11141" y="279935"/>
                </a:lnTo>
                <a:lnTo>
                  <a:pt x="0" y="283594"/>
                </a:lnTo>
                <a:close/>
              </a:path>
              <a:path w="448944" h="292735">
                <a:moveTo>
                  <a:pt x="164551" y="292622"/>
                </a:moveTo>
                <a:lnTo>
                  <a:pt x="158031" y="289299"/>
                </a:lnTo>
                <a:lnTo>
                  <a:pt x="149595" y="285544"/>
                </a:lnTo>
                <a:lnTo>
                  <a:pt x="142296" y="282472"/>
                </a:lnTo>
                <a:lnTo>
                  <a:pt x="139185" y="281200"/>
                </a:lnTo>
                <a:lnTo>
                  <a:pt x="111784" y="259245"/>
                </a:lnTo>
                <a:lnTo>
                  <a:pt x="209044" y="259245"/>
                </a:lnTo>
                <a:lnTo>
                  <a:pt x="164551" y="292622"/>
                </a:lnTo>
                <a:close/>
              </a:path>
            </a:pathLst>
          </a:custGeom>
          <a:solidFill>
            <a:srgbClr val="CCD5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98826" y="3827718"/>
            <a:ext cx="250458" cy="169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25528" y="3751944"/>
            <a:ext cx="274320" cy="220345"/>
          </a:xfrm>
          <a:custGeom>
            <a:avLst/>
            <a:gdLst/>
            <a:ahLst/>
            <a:cxnLst/>
            <a:rect l="l" t="t" r="r" b="b"/>
            <a:pathLst>
              <a:path w="274319" h="220345">
                <a:moveTo>
                  <a:pt x="26150" y="219988"/>
                </a:moveTo>
                <a:lnTo>
                  <a:pt x="0" y="186124"/>
                </a:lnTo>
                <a:lnTo>
                  <a:pt x="16486" y="173748"/>
                </a:lnTo>
                <a:lnTo>
                  <a:pt x="41853" y="207379"/>
                </a:lnTo>
                <a:lnTo>
                  <a:pt x="26150" y="219988"/>
                </a:lnTo>
                <a:close/>
              </a:path>
              <a:path w="274319" h="220345">
                <a:moveTo>
                  <a:pt x="73280" y="184789"/>
                </a:moveTo>
                <a:lnTo>
                  <a:pt x="47108" y="150925"/>
                </a:lnTo>
                <a:lnTo>
                  <a:pt x="63616" y="138549"/>
                </a:lnTo>
                <a:lnTo>
                  <a:pt x="88982" y="172180"/>
                </a:lnTo>
                <a:lnTo>
                  <a:pt x="73280" y="184789"/>
                </a:lnTo>
                <a:close/>
              </a:path>
              <a:path w="274319" h="220345">
                <a:moveTo>
                  <a:pt x="119541" y="150480"/>
                </a:moveTo>
                <a:lnTo>
                  <a:pt x="93390" y="116616"/>
                </a:lnTo>
                <a:lnTo>
                  <a:pt x="109877" y="104240"/>
                </a:lnTo>
                <a:lnTo>
                  <a:pt x="135243" y="137871"/>
                </a:lnTo>
                <a:lnTo>
                  <a:pt x="119541" y="150480"/>
                </a:lnTo>
                <a:close/>
              </a:path>
              <a:path w="274319" h="220345">
                <a:moveTo>
                  <a:pt x="165780" y="115281"/>
                </a:moveTo>
                <a:lnTo>
                  <a:pt x="139609" y="81438"/>
                </a:lnTo>
                <a:lnTo>
                  <a:pt x="156117" y="69063"/>
                </a:lnTo>
                <a:lnTo>
                  <a:pt x="181483" y="102693"/>
                </a:lnTo>
                <a:lnTo>
                  <a:pt x="165780" y="115281"/>
                </a:lnTo>
                <a:close/>
              </a:path>
              <a:path w="274319" h="220345">
                <a:moveTo>
                  <a:pt x="213207" y="80527"/>
                </a:moveTo>
                <a:lnTo>
                  <a:pt x="187035" y="46663"/>
                </a:lnTo>
                <a:lnTo>
                  <a:pt x="203544" y="34287"/>
                </a:lnTo>
                <a:lnTo>
                  <a:pt x="228889" y="67918"/>
                </a:lnTo>
                <a:lnTo>
                  <a:pt x="213207" y="80527"/>
                </a:lnTo>
                <a:close/>
              </a:path>
              <a:path w="274319" h="220345">
                <a:moveTo>
                  <a:pt x="258557" y="46239"/>
                </a:moveTo>
                <a:lnTo>
                  <a:pt x="232385" y="12375"/>
                </a:lnTo>
                <a:lnTo>
                  <a:pt x="248893" y="0"/>
                </a:lnTo>
                <a:lnTo>
                  <a:pt x="274238" y="33630"/>
                </a:lnTo>
                <a:lnTo>
                  <a:pt x="258557" y="46239"/>
                </a:lnTo>
                <a:close/>
              </a:path>
            </a:pathLst>
          </a:custGeom>
          <a:solidFill>
            <a:srgbClr val="6674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0375200" y="1347390"/>
            <a:ext cx="1549236" cy="1552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0981529" y="3345421"/>
            <a:ext cx="876299" cy="8750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59293" y="5081265"/>
            <a:ext cx="1195705" cy="1195705"/>
          </a:xfrm>
          <a:custGeom>
            <a:avLst/>
            <a:gdLst/>
            <a:ahLst/>
            <a:cxnLst/>
            <a:rect l="l" t="t" r="r" b="b"/>
            <a:pathLst>
              <a:path w="1195705" h="1195704">
                <a:moveTo>
                  <a:pt x="597802" y="1195569"/>
                </a:moveTo>
                <a:lnTo>
                  <a:pt x="548777" y="1193587"/>
                </a:lnTo>
                <a:lnTo>
                  <a:pt x="500842" y="1187745"/>
                </a:lnTo>
                <a:lnTo>
                  <a:pt x="454153" y="1178196"/>
                </a:lnTo>
                <a:lnTo>
                  <a:pt x="408862" y="1165094"/>
                </a:lnTo>
                <a:lnTo>
                  <a:pt x="365124" y="1148593"/>
                </a:lnTo>
                <a:lnTo>
                  <a:pt x="323092" y="1128846"/>
                </a:lnTo>
                <a:lnTo>
                  <a:pt x="282921" y="1106009"/>
                </a:lnTo>
                <a:lnTo>
                  <a:pt x="244764" y="1080233"/>
                </a:lnTo>
                <a:lnTo>
                  <a:pt x="208775" y="1051674"/>
                </a:lnTo>
                <a:lnTo>
                  <a:pt x="175108" y="1020485"/>
                </a:lnTo>
                <a:lnTo>
                  <a:pt x="143917" y="986820"/>
                </a:lnTo>
                <a:lnTo>
                  <a:pt x="115356" y="950833"/>
                </a:lnTo>
                <a:lnTo>
                  <a:pt x="89578" y="912678"/>
                </a:lnTo>
                <a:lnTo>
                  <a:pt x="66738" y="872508"/>
                </a:lnTo>
                <a:lnTo>
                  <a:pt x="46989" y="830478"/>
                </a:lnTo>
                <a:lnTo>
                  <a:pt x="30485" y="786741"/>
                </a:lnTo>
                <a:lnTo>
                  <a:pt x="17381" y="741451"/>
                </a:lnTo>
                <a:lnTo>
                  <a:pt x="7829" y="694762"/>
                </a:lnTo>
                <a:lnTo>
                  <a:pt x="1984" y="646828"/>
                </a:lnTo>
                <a:lnTo>
                  <a:pt x="0" y="597802"/>
                </a:lnTo>
                <a:lnTo>
                  <a:pt x="1981" y="548774"/>
                </a:lnTo>
                <a:lnTo>
                  <a:pt x="7824" y="500837"/>
                </a:lnTo>
                <a:lnTo>
                  <a:pt x="17375" y="454146"/>
                </a:lnTo>
                <a:lnTo>
                  <a:pt x="30478" y="408853"/>
                </a:lnTo>
                <a:lnTo>
                  <a:pt x="46981" y="365114"/>
                </a:lnTo>
                <a:lnTo>
                  <a:pt x="66730" y="323081"/>
                </a:lnTo>
                <a:lnTo>
                  <a:pt x="89570" y="282909"/>
                </a:lnTo>
                <a:lnTo>
                  <a:pt x="115348" y="244751"/>
                </a:lnTo>
                <a:lnTo>
                  <a:pt x="143910" y="208762"/>
                </a:lnTo>
                <a:lnTo>
                  <a:pt x="175101" y="175095"/>
                </a:lnTo>
                <a:lnTo>
                  <a:pt x="208769" y="143904"/>
                </a:lnTo>
                <a:lnTo>
                  <a:pt x="244759" y="115343"/>
                </a:lnTo>
                <a:lnTo>
                  <a:pt x="282917" y="89566"/>
                </a:lnTo>
                <a:lnTo>
                  <a:pt x="323089" y="66727"/>
                </a:lnTo>
                <a:lnTo>
                  <a:pt x="365121" y="46979"/>
                </a:lnTo>
                <a:lnTo>
                  <a:pt x="408860" y="30477"/>
                </a:lnTo>
                <a:lnTo>
                  <a:pt x="454152" y="17374"/>
                </a:lnTo>
                <a:lnTo>
                  <a:pt x="500842" y="7824"/>
                </a:lnTo>
                <a:lnTo>
                  <a:pt x="548777" y="1981"/>
                </a:lnTo>
                <a:lnTo>
                  <a:pt x="597802" y="0"/>
                </a:lnTo>
                <a:lnTo>
                  <a:pt x="646828" y="1981"/>
                </a:lnTo>
                <a:lnTo>
                  <a:pt x="694762" y="7824"/>
                </a:lnTo>
                <a:lnTo>
                  <a:pt x="741451" y="17375"/>
                </a:lnTo>
                <a:lnTo>
                  <a:pt x="786741" y="30478"/>
                </a:lnTo>
                <a:lnTo>
                  <a:pt x="830478" y="46981"/>
                </a:lnTo>
                <a:lnTo>
                  <a:pt x="872508" y="66730"/>
                </a:lnTo>
                <a:lnTo>
                  <a:pt x="911018" y="88626"/>
                </a:lnTo>
                <a:lnTo>
                  <a:pt x="611751" y="88626"/>
                </a:lnTo>
                <a:lnTo>
                  <a:pt x="584035" y="119183"/>
                </a:lnTo>
                <a:lnTo>
                  <a:pt x="583999" y="273322"/>
                </a:lnTo>
                <a:lnTo>
                  <a:pt x="561210" y="273322"/>
                </a:lnTo>
                <a:lnTo>
                  <a:pt x="561173" y="306690"/>
                </a:lnTo>
                <a:lnTo>
                  <a:pt x="524943" y="306690"/>
                </a:lnTo>
                <a:lnTo>
                  <a:pt x="524841" y="349551"/>
                </a:lnTo>
                <a:lnTo>
                  <a:pt x="488740" y="362405"/>
                </a:lnTo>
                <a:lnTo>
                  <a:pt x="459710" y="386384"/>
                </a:lnTo>
                <a:lnTo>
                  <a:pt x="440397" y="418928"/>
                </a:lnTo>
                <a:lnTo>
                  <a:pt x="433388" y="457445"/>
                </a:lnTo>
                <a:lnTo>
                  <a:pt x="433322" y="862720"/>
                </a:lnTo>
                <a:lnTo>
                  <a:pt x="439148" y="897978"/>
                </a:lnTo>
                <a:lnTo>
                  <a:pt x="455353" y="928500"/>
                </a:lnTo>
                <a:lnTo>
                  <a:pt x="479996" y="952318"/>
                </a:lnTo>
                <a:lnTo>
                  <a:pt x="511139" y="967498"/>
                </a:lnTo>
                <a:lnTo>
                  <a:pt x="511103" y="1026191"/>
                </a:lnTo>
                <a:lnTo>
                  <a:pt x="464352" y="1038016"/>
                </a:lnTo>
                <a:lnTo>
                  <a:pt x="452554" y="1066552"/>
                </a:lnTo>
                <a:lnTo>
                  <a:pt x="455722" y="1082264"/>
                </a:lnTo>
                <a:lnTo>
                  <a:pt x="464361" y="1095106"/>
                </a:lnTo>
                <a:lnTo>
                  <a:pt x="477178" y="1103770"/>
                </a:lnTo>
                <a:lnTo>
                  <a:pt x="492879" y="1106949"/>
                </a:lnTo>
                <a:lnTo>
                  <a:pt x="910960" y="1106985"/>
                </a:lnTo>
                <a:lnTo>
                  <a:pt x="872508" y="1128846"/>
                </a:lnTo>
                <a:lnTo>
                  <a:pt x="830478" y="1148593"/>
                </a:lnTo>
                <a:lnTo>
                  <a:pt x="786741" y="1165094"/>
                </a:lnTo>
                <a:lnTo>
                  <a:pt x="741451" y="1178196"/>
                </a:lnTo>
                <a:lnTo>
                  <a:pt x="694762" y="1187745"/>
                </a:lnTo>
                <a:lnTo>
                  <a:pt x="646828" y="1193587"/>
                </a:lnTo>
                <a:lnTo>
                  <a:pt x="597802" y="1195569"/>
                </a:lnTo>
                <a:close/>
              </a:path>
              <a:path w="1195705" h="1195704">
                <a:moveTo>
                  <a:pt x="684393" y="1026228"/>
                </a:moveTo>
                <a:lnTo>
                  <a:pt x="684393" y="967571"/>
                </a:lnTo>
                <a:lnTo>
                  <a:pt x="715521" y="952370"/>
                </a:lnTo>
                <a:lnTo>
                  <a:pt x="740165" y="928541"/>
                </a:lnTo>
                <a:lnTo>
                  <a:pt x="756385" y="897978"/>
                </a:lnTo>
                <a:lnTo>
                  <a:pt x="762216" y="862720"/>
                </a:lnTo>
                <a:lnTo>
                  <a:pt x="762282" y="457445"/>
                </a:lnTo>
                <a:lnTo>
                  <a:pt x="755261" y="418897"/>
                </a:lnTo>
                <a:lnTo>
                  <a:pt x="735940" y="386361"/>
                </a:lnTo>
                <a:lnTo>
                  <a:pt x="706927" y="362405"/>
                </a:lnTo>
                <a:lnTo>
                  <a:pt x="670734" y="349551"/>
                </a:lnTo>
                <a:lnTo>
                  <a:pt x="670734" y="306690"/>
                </a:lnTo>
                <a:lnTo>
                  <a:pt x="634468" y="306690"/>
                </a:lnTo>
                <a:lnTo>
                  <a:pt x="634468" y="273358"/>
                </a:lnTo>
                <a:lnTo>
                  <a:pt x="611715" y="273322"/>
                </a:lnTo>
                <a:lnTo>
                  <a:pt x="611751" y="88626"/>
                </a:lnTo>
                <a:lnTo>
                  <a:pt x="911018" y="88626"/>
                </a:lnTo>
                <a:lnTo>
                  <a:pt x="950833" y="115348"/>
                </a:lnTo>
                <a:lnTo>
                  <a:pt x="986820" y="143910"/>
                </a:lnTo>
                <a:lnTo>
                  <a:pt x="1020485" y="175101"/>
                </a:lnTo>
                <a:lnTo>
                  <a:pt x="1051674" y="208769"/>
                </a:lnTo>
                <a:lnTo>
                  <a:pt x="1080233" y="244759"/>
                </a:lnTo>
                <a:lnTo>
                  <a:pt x="1106009" y="282917"/>
                </a:lnTo>
                <a:lnTo>
                  <a:pt x="1128846" y="323089"/>
                </a:lnTo>
                <a:lnTo>
                  <a:pt x="1148593" y="365121"/>
                </a:lnTo>
                <a:lnTo>
                  <a:pt x="1165094" y="408860"/>
                </a:lnTo>
                <a:lnTo>
                  <a:pt x="1178196" y="454152"/>
                </a:lnTo>
                <a:lnTo>
                  <a:pt x="1187745" y="500842"/>
                </a:lnTo>
                <a:lnTo>
                  <a:pt x="1193587" y="548777"/>
                </a:lnTo>
                <a:lnTo>
                  <a:pt x="1195569" y="597802"/>
                </a:lnTo>
                <a:lnTo>
                  <a:pt x="1193587" y="646828"/>
                </a:lnTo>
                <a:lnTo>
                  <a:pt x="1187745" y="694762"/>
                </a:lnTo>
                <a:lnTo>
                  <a:pt x="1178196" y="741451"/>
                </a:lnTo>
                <a:lnTo>
                  <a:pt x="1165094" y="786741"/>
                </a:lnTo>
                <a:lnTo>
                  <a:pt x="1148593" y="830478"/>
                </a:lnTo>
                <a:lnTo>
                  <a:pt x="1128846" y="872508"/>
                </a:lnTo>
                <a:lnTo>
                  <a:pt x="1106009" y="912678"/>
                </a:lnTo>
                <a:lnTo>
                  <a:pt x="1080233" y="950833"/>
                </a:lnTo>
                <a:lnTo>
                  <a:pt x="1051674" y="986820"/>
                </a:lnTo>
                <a:lnTo>
                  <a:pt x="1020485" y="1020485"/>
                </a:lnTo>
                <a:lnTo>
                  <a:pt x="1014326" y="1026191"/>
                </a:lnTo>
                <a:lnTo>
                  <a:pt x="702581" y="1026191"/>
                </a:lnTo>
                <a:lnTo>
                  <a:pt x="684393" y="1026228"/>
                </a:lnTo>
                <a:close/>
              </a:path>
              <a:path w="1195705" h="1195704">
                <a:moveTo>
                  <a:pt x="910960" y="1106985"/>
                </a:moveTo>
                <a:lnTo>
                  <a:pt x="702581" y="1106985"/>
                </a:lnTo>
                <a:lnTo>
                  <a:pt x="718287" y="1103807"/>
                </a:lnTo>
                <a:lnTo>
                  <a:pt x="731117" y="1095143"/>
                </a:lnTo>
                <a:lnTo>
                  <a:pt x="739769" y="1082301"/>
                </a:lnTo>
                <a:lnTo>
                  <a:pt x="742942" y="1066588"/>
                </a:lnTo>
                <a:lnTo>
                  <a:pt x="739789" y="1050881"/>
                </a:lnTo>
                <a:lnTo>
                  <a:pt x="731144" y="1038048"/>
                </a:lnTo>
                <a:lnTo>
                  <a:pt x="718308" y="1029385"/>
                </a:lnTo>
                <a:lnTo>
                  <a:pt x="702581" y="1026191"/>
                </a:lnTo>
                <a:lnTo>
                  <a:pt x="1014326" y="1026191"/>
                </a:lnTo>
                <a:lnTo>
                  <a:pt x="986820" y="1051674"/>
                </a:lnTo>
                <a:lnTo>
                  <a:pt x="950833" y="1080233"/>
                </a:lnTo>
                <a:lnTo>
                  <a:pt x="912678" y="1106009"/>
                </a:lnTo>
                <a:lnTo>
                  <a:pt x="910960" y="1106985"/>
                </a:lnTo>
                <a:close/>
              </a:path>
            </a:pathLst>
          </a:custGeom>
          <a:solidFill>
            <a:srgbClr val="2F9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9891" y="5466431"/>
            <a:ext cx="254635" cy="549910"/>
          </a:xfrm>
          <a:custGeom>
            <a:avLst/>
            <a:gdLst/>
            <a:ahLst/>
            <a:cxnLst/>
            <a:rect l="l" t="t" r="r" b="b"/>
            <a:pathLst>
              <a:path w="254634" h="549910">
                <a:moveTo>
                  <a:pt x="128421" y="317378"/>
                </a:moveTo>
                <a:lnTo>
                  <a:pt x="86953" y="317378"/>
                </a:lnTo>
                <a:lnTo>
                  <a:pt x="97239" y="315299"/>
                </a:lnTo>
                <a:lnTo>
                  <a:pt x="105634" y="309630"/>
                </a:lnTo>
                <a:lnTo>
                  <a:pt x="111291" y="301222"/>
                </a:lnTo>
                <a:lnTo>
                  <a:pt x="113365" y="290930"/>
                </a:lnTo>
                <a:lnTo>
                  <a:pt x="111292" y="280685"/>
                </a:lnTo>
                <a:lnTo>
                  <a:pt x="105638" y="272308"/>
                </a:lnTo>
                <a:lnTo>
                  <a:pt x="97255" y="266648"/>
                </a:lnTo>
                <a:lnTo>
                  <a:pt x="86989" y="264554"/>
                </a:lnTo>
                <a:lnTo>
                  <a:pt x="36" y="264554"/>
                </a:lnTo>
                <a:lnTo>
                  <a:pt x="0" y="224266"/>
                </a:lnTo>
                <a:lnTo>
                  <a:pt x="86989" y="224266"/>
                </a:lnTo>
                <a:lnTo>
                  <a:pt x="97255" y="222192"/>
                </a:lnTo>
                <a:lnTo>
                  <a:pt x="105638" y="216535"/>
                </a:lnTo>
                <a:lnTo>
                  <a:pt x="111292" y="208141"/>
                </a:lnTo>
                <a:lnTo>
                  <a:pt x="113365" y="197854"/>
                </a:lnTo>
                <a:lnTo>
                  <a:pt x="111292" y="187588"/>
                </a:lnTo>
                <a:lnTo>
                  <a:pt x="105638" y="179204"/>
                </a:lnTo>
                <a:lnTo>
                  <a:pt x="97255" y="173551"/>
                </a:lnTo>
                <a:lnTo>
                  <a:pt x="86989" y="171478"/>
                </a:lnTo>
                <a:lnTo>
                  <a:pt x="36" y="171442"/>
                </a:lnTo>
                <a:lnTo>
                  <a:pt x="36" y="131190"/>
                </a:lnTo>
                <a:lnTo>
                  <a:pt x="86989" y="131190"/>
                </a:lnTo>
                <a:lnTo>
                  <a:pt x="97260" y="129111"/>
                </a:lnTo>
                <a:lnTo>
                  <a:pt x="105657" y="123446"/>
                </a:lnTo>
                <a:lnTo>
                  <a:pt x="111322" y="115049"/>
                </a:lnTo>
                <a:lnTo>
                  <a:pt x="113401" y="104778"/>
                </a:lnTo>
                <a:lnTo>
                  <a:pt x="111322" y="94512"/>
                </a:lnTo>
                <a:lnTo>
                  <a:pt x="105657" y="86128"/>
                </a:lnTo>
                <a:lnTo>
                  <a:pt x="97260" y="80475"/>
                </a:lnTo>
                <a:lnTo>
                  <a:pt x="86989" y="78402"/>
                </a:lnTo>
                <a:lnTo>
                  <a:pt x="36" y="78366"/>
                </a:lnTo>
                <a:lnTo>
                  <a:pt x="36" y="72279"/>
                </a:lnTo>
                <a:lnTo>
                  <a:pt x="5761" y="44167"/>
                </a:lnTo>
                <a:lnTo>
                  <a:pt x="21271" y="21181"/>
                </a:lnTo>
                <a:lnTo>
                  <a:pt x="44234" y="5674"/>
                </a:lnTo>
                <a:lnTo>
                  <a:pt x="72315" y="0"/>
                </a:lnTo>
                <a:lnTo>
                  <a:pt x="182130" y="36"/>
                </a:lnTo>
                <a:lnTo>
                  <a:pt x="210242" y="5704"/>
                </a:lnTo>
                <a:lnTo>
                  <a:pt x="233229" y="21199"/>
                </a:lnTo>
                <a:lnTo>
                  <a:pt x="248736" y="44173"/>
                </a:lnTo>
                <a:lnTo>
                  <a:pt x="254410" y="72279"/>
                </a:lnTo>
                <a:lnTo>
                  <a:pt x="254396" y="148291"/>
                </a:lnTo>
                <a:lnTo>
                  <a:pt x="108256" y="148291"/>
                </a:lnTo>
                <a:lnTo>
                  <a:pt x="105394" y="149450"/>
                </a:lnTo>
                <a:lnTo>
                  <a:pt x="102459" y="150501"/>
                </a:lnTo>
                <a:lnTo>
                  <a:pt x="99307" y="151334"/>
                </a:lnTo>
                <a:lnTo>
                  <a:pt x="112355" y="156122"/>
                </a:lnTo>
                <a:lnTo>
                  <a:pt x="123260" y="163961"/>
                </a:lnTo>
                <a:lnTo>
                  <a:pt x="131319" y="175576"/>
                </a:lnTo>
                <a:lnTo>
                  <a:pt x="135828" y="191695"/>
                </a:lnTo>
                <a:lnTo>
                  <a:pt x="136117" y="193833"/>
                </a:lnTo>
                <a:lnTo>
                  <a:pt x="136081" y="195898"/>
                </a:lnTo>
                <a:lnTo>
                  <a:pt x="135864" y="197854"/>
                </a:lnTo>
                <a:lnTo>
                  <a:pt x="136081" y="199847"/>
                </a:lnTo>
                <a:lnTo>
                  <a:pt x="112360" y="239551"/>
                </a:lnTo>
                <a:lnTo>
                  <a:pt x="99307" y="244447"/>
                </a:lnTo>
                <a:lnTo>
                  <a:pt x="112340" y="249229"/>
                </a:lnTo>
                <a:lnTo>
                  <a:pt x="123246" y="257055"/>
                </a:lnTo>
                <a:lnTo>
                  <a:pt x="131313" y="268658"/>
                </a:lnTo>
                <a:lnTo>
                  <a:pt x="135828" y="284771"/>
                </a:lnTo>
                <a:lnTo>
                  <a:pt x="136117" y="286945"/>
                </a:lnTo>
                <a:lnTo>
                  <a:pt x="136081" y="289010"/>
                </a:lnTo>
                <a:lnTo>
                  <a:pt x="135864" y="291003"/>
                </a:lnTo>
                <a:lnTo>
                  <a:pt x="136081" y="292959"/>
                </a:lnTo>
                <a:lnTo>
                  <a:pt x="136117" y="295024"/>
                </a:lnTo>
                <a:lnTo>
                  <a:pt x="135828" y="297162"/>
                </a:lnTo>
                <a:lnTo>
                  <a:pt x="131333" y="313189"/>
                </a:lnTo>
                <a:lnTo>
                  <a:pt x="128421" y="317378"/>
                </a:lnTo>
                <a:close/>
              </a:path>
              <a:path w="254634" h="549910">
                <a:moveTo>
                  <a:pt x="254396" y="149994"/>
                </a:moveTo>
                <a:lnTo>
                  <a:pt x="236512" y="149994"/>
                </a:lnTo>
                <a:lnTo>
                  <a:pt x="236512" y="149450"/>
                </a:lnTo>
                <a:lnTo>
                  <a:pt x="236331" y="148871"/>
                </a:lnTo>
                <a:lnTo>
                  <a:pt x="236331" y="148291"/>
                </a:lnTo>
                <a:lnTo>
                  <a:pt x="254396" y="148291"/>
                </a:lnTo>
                <a:lnTo>
                  <a:pt x="254396" y="149994"/>
                </a:lnTo>
                <a:close/>
              </a:path>
              <a:path w="254634" h="549910">
                <a:moveTo>
                  <a:pt x="237736" y="521827"/>
                </a:moveTo>
                <a:lnTo>
                  <a:pt x="168326" y="521827"/>
                </a:lnTo>
                <a:lnTo>
                  <a:pt x="194855" y="516478"/>
                </a:lnTo>
                <a:lnTo>
                  <a:pt x="216517" y="501887"/>
                </a:lnTo>
                <a:lnTo>
                  <a:pt x="231121" y="480237"/>
                </a:lnTo>
                <a:lnTo>
                  <a:pt x="236476" y="453714"/>
                </a:lnTo>
                <a:lnTo>
                  <a:pt x="236512" y="149994"/>
                </a:lnTo>
                <a:lnTo>
                  <a:pt x="254396" y="149994"/>
                </a:lnTo>
                <a:lnTo>
                  <a:pt x="254337" y="477553"/>
                </a:lnTo>
                <a:lnTo>
                  <a:pt x="248654" y="505640"/>
                </a:lnTo>
                <a:lnTo>
                  <a:pt x="237736" y="521827"/>
                </a:lnTo>
                <a:close/>
              </a:path>
              <a:path w="254634" h="549910">
                <a:moveTo>
                  <a:pt x="128480" y="503567"/>
                </a:moveTo>
                <a:lnTo>
                  <a:pt x="86916" y="503567"/>
                </a:lnTo>
                <a:lnTo>
                  <a:pt x="97203" y="501493"/>
                </a:lnTo>
                <a:lnTo>
                  <a:pt x="105598" y="495836"/>
                </a:lnTo>
                <a:lnTo>
                  <a:pt x="111255" y="487441"/>
                </a:lnTo>
                <a:lnTo>
                  <a:pt x="113328" y="477155"/>
                </a:lnTo>
                <a:lnTo>
                  <a:pt x="111255" y="466883"/>
                </a:lnTo>
                <a:lnTo>
                  <a:pt x="105602" y="458487"/>
                </a:lnTo>
                <a:lnTo>
                  <a:pt x="97218" y="452821"/>
                </a:lnTo>
                <a:lnTo>
                  <a:pt x="86953" y="450743"/>
                </a:lnTo>
                <a:lnTo>
                  <a:pt x="36" y="450743"/>
                </a:lnTo>
                <a:lnTo>
                  <a:pt x="36" y="410454"/>
                </a:lnTo>
                <a:lnTo>
                  <a:pt x="86916" y="410454"/>
                </a:lnTo>
                <a:lnTo>
                  <a:pt x="97218" y="408386"/>
                </a:lnTo>
                <a:lnTo>
                  <a:pt x="105611" y="402742"/>
                </a:lnTo>
                <a:lnTo>
                  <a:pt x="111260" y="394360"/>
                </a:lnTo>
                <a:lnTo>
                  <a:pt x="113328" y="384079"/>
                </a:lnTo>
                <a:lnTo>
                  <a:pt x="111256" y="373791"/>
                </a:lnTo>
                <a:lnTo>
                  <a:pt x="105607" y="365393"/>
                </a:lnTo>
                <a:lnTo>
                  <a:pt x="97234" y="359725"/>
                </a:lnTo>
                <a:lnTo>
                  <a:pt x="86989" y="357630"/>
                </a:lnTo>
                <a:lnTo>
                  <a:pt x="0" y="357630"/>
                </a:lnTo>
                <a:lnTo>
                  <a:pt x="36" y="317342"/>
                </a:lnTo>
                <a:lnTo>
                  <a:pt x="128421" y="317378"/>
                </a:lnTo>
                <a:lnTo>
                  <a:pt x="123269" y="324788"/>
                </a:lnTo>
                <a:lnTo>
                  <a:pt x="112345" y="332663"/>
                </a:lnTo>
                <a:lnTo>
                  <a:pt x="99271" y="337523"/>
                </a:lnTo>
                <a:lnTo>
                  <a:pt x="112325" y="342310"/>
                </a:lnTo>
                <a:lnTo>
                  <a:pt x="123242" y="350144"/>
                </a:lnTo>
                <a:lnTo>
                  <a:pt x="131313" y="361749"/>
                </a:lnTo>
                <a:lnTo>
                  <a:pt x="135828" y="377847"/>
                </a:lnTo>
                <a:lnTo>
                  <a:pt x="136117" y="380057"/>
                </a:lnTo>
                <a:lnTo>
                  <a:pt x="136081" y="382122"/>
                </a:lnTo>
                <a:lnTo>
                  <a:pt x="135864" y="384079"/>
                </a:lnTo>
                <a:lnTo>
                  <a:pt x="136045" y="386035"/>
                </a:lnTo>
                <a:lnTo>
                  <a:pt x="112340" y="425755"/>
                </a:lnTo>
                <a:lnTo>
                  <a:pt x="99271" y="430599"/>
                </a:lnTo>
                <a:lnTo>
                  <a:pt x="112320" y="435403"/>
                </a:lnTo>
                <a:lnTo>
                  <a:pt x="123228" y="443243"/>
                </a:lnTo>
                <a:lnTo>
                  <a:pt x="131298" y="454861"/>
                </a:lnTo>
                <a:lnTo>
                  <a:pt x="135828" y="470996"/>
                </a:lnTo>
                <a:lnTo>
                  <a:pt x="136117" y="473133"/>
                </a:lnTo>
                <a:lnTo>
                  <a:pt x="136045" y="475162"/>
                </a:lnTo>
                <a:lnTo>
                  <a:pt x="135864" y="477155"/>
                </a:lnTo>
                <a:lnTo>
                  <a:pt x="136045" y="479148"/>
                </a:lnTo>
                <a:lnTo>
                  <a:pt x="136117" y="481176"/>
                </a:lnTo>
                <a:lnTo>
                  <a:pt x="135828" y="483350"/>
                </a:lnTo>
                <a:lnTo>
                  <a:pt x="132016" y="497778"/>
                </a:lnTo>
                <a:lnTo>
                  <a:pt x="128480" y="503567"/>
                </a:lnTo>
                <a:close/>
              </a:path>
              <a:path w="254634" h="549910">
                <a:moveTo>
                  <a:pt x="182094" y="549833"/>
                </a:moveTo>
                <a:lnTo>
                  <a:pt x="72243" y="549797"/>
                </a:lnTo>
                <a:lnTo>
                  <a:pt x="31072" y="536786"/>
                </a:lnTo>
                <a:lnTo>
                  <a:pt x="5036" y="503530"/>
                </a:lnTo>
                <a:lnTo>
                  <a:pt x="128480" y="503567"/>
                </a:lnTo>
                <a:lnTo>
                  <a:pt x="125361" y="508671"/>
                </a:lnTo>
                <a:lnTo>
                  <a:pt x="116350" y="516513"/>
                </a:lnTo>
                <a:lnTo>
                  <a:pt x="105466" y="521791"/>
                </a:lnTo>
                <a:lnTo>
                  <a:pt x="237736" y="521827"/>
                </a:lnTo>
                <a:lnTo>
                  <a:pt x="233161" y="528611"/>
                </a:lnTo>
                <a:lnTo>
                  <a:pt x="210195" y="544123"/>
                </a:lnTo>
                <a:lnTo>
                  <a:pt x="182094" y="549833"/>
                </a:lnTo>
                <a:close/>
              </a:path>
            </a:pathLst>
          </a:custGeom>
          <a:solidFill>
            <a:srgbClr val="2F9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44312" y="5037674"/>
            <a:ext cx="227059" cy="1999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833336" y="1678163"/>
            <a:ext cx="2733040" cy="8223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13360">
              <a:lnSpc>
                <a:spcPct val="116199"/>
              </a:lnSpc>
              <a:spcBef>
                <a:spcPts val="90"/>
              </a:spcBef>
            </a:pPr>
            <a:r>
              <a:rPr dirty="0" sz="2250" spc="-20" i="1">
                <a:latin typeface="Arial"/>
                <a:cs typeface="Arial"/>
              </a:rPr>
              <a:t>Hepatitis </a:t>
            </a:r>
            <a:r>
              <a:rPr dirty="0" sz="2250" spc="125" i="1">
                <a:latin typeface="Arial"/>
                <a:cs typeface="Arial"/>
              </a:rPr>
              <a:t>B </a:t>
            </a:r>
            <a:r>
              <a:rPr dirty="0" sz="2250" spc="-50" i="1">
                <a:latin typeface="Arial"/>
                <a:cs typeface="Arial"/>
              </a:rPr>
              <a:t>can </a:t>
            </a:r>
            <a:r>
              <a:rPr dirty="0" sz="2250" spc="-100" i="1">
                <a:latin typeface="Arial"/>
                <a:cs typeface="Arial"/>
              </a:rPr>
              <a:t>be  </a:t>
            </a:r>
            <a:r>
              <a:rPr dirty="0" sz="2250" spc="-65" i="1">
                <a:latin typeface="Arial"/>
                <a:cs typeface="Arial"/>
              </a:rPr>
              <a:t>managed </a:t>
            </a:r>
            <a:r>
              <a:rPr dirty="0" sz="2250" spc="-35" i="1">
                <a:latin typeface="Arial"/>
                <a:cs typeface="Arial"/>
              </a:rPr>
              <a:t>and</a:t>
            </a:r>
            <a:r>
              <a:rPr dirty="0" sz="2250" spc="15" i="1">
                <a:latin typeface="Arial"/>
                <a:cs typeface="Arial"/>
              </a:rPr>
              <a:t> </a:t>
            </a:r>
            <a:r>
              <a:rPr dirty="0" sz="2250" spc="-25" i="1">
                <a:latin typeface="Arial"/>
                <a:cs typeface="Arial"/>
              </a:rPr>
              <a:t>treated!</a:t>
            </a:r>
            <a:endParaRPr sz="22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00311" y="5062497"/>
            <a:ext cx="3760470" cy="1147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635">
              <a:lnSpc>
                <a:spcPct val="116799"/>
              </a:lnSpc>
              <a:spcBef>
                <a:spcPts val="90"/>
              </a:spcBef>
            </a:pPr>
            <a:r>
              <a:rPr dirty="0" sz="2100" spc="-5" i="1">
                <a:latin typeface="Arial"/>
                <a:cs typeface="Arial"/>
              </a:rPr>
              <a:t>Getting </a:t>
            </a:r>
            <a:r>
              <a:rPr dirty="0" sz="2100" spc="-80" i="1">
                <a:latin typeface="Arial"/>
                <a:cs typeface="Arial"/>
              </a:rPr>
              <a:t>tested </a:t>
            </a:r>
            <a:r>
              <a:rPr dirty="0" sz="2100" spc="50" i="1">
                <a:latin typeface="Arial"/>
                <a:cs typeface="Arial"/>
              </a:rPr>
              <a:t>now </a:t>
            </a:r>
            <a:r>
              <a:rPr dirty="0" sz="2100" spc="-40" i="1">
                <a:latin typeface="Arial"/>
                <a:cs typeface="Arial"/>
              </a:rPr>
              <a:t>can </a:t>
            </a:r>
            <a:r>
              <a:rPr dirty="0" sz="2100" spc="20" i="1">
                <a:latin typeface="Arial"/>
                <a:cs typeface="Arial"/>
              </a:rPr>
              <a:t>allow  </a:t>
            </a:r>
            <a:r>
              <a:rPr dirty="0" sz="2100" spc="-80" i="1">
                <a:latin typeface="Arial"/>
                <a:cs typeface="Arial"/>
              </a:rPr>
              <a:t>someone </a:t>
            </a:r>
            <a:r>
              <a:rPr dirty="0" sz="2100" spc="45" i="1">
                <a:latin typeface="Arial"/>
                <a:cs typeface="Arial"/>
              </a:rPr>
              <a:t>to </a:t>
            </a:r>
            <a:r>
              <a:rPr dirty="0" sz="2100" spc="-60" i="1">
                <a:latin typeface="Arial"/>
                <a:cs typeface="Arial"/>
              </a:rPr>
              <a:t>stay </a:t>
            </a:r>
            <a:r>
              <a:rPr dirty="0" sz="2100" spc="-5" i="1">
                <a:latin typeface="Arial"/>
                <a:cs typeface="Arial"/>
              </a:rPr>
              <a:t>healthy </a:t>
            </a:r>
            <a:r>
              <a:rPr dirty="0" sz="2100" spc="75" i="1">
                <a:latin typeface="Arial"/>
                <a:cs typeface="Arial"/>
              </a:rPr>
              <a:t>for  </a:t>
            </a:r>
            <a:r>
              <a:rPr dirty="0" sz="2100" spc="-90" i="1">
                <a:latin typeface="Arial"/>
                <a:cs typeface="Arial"/>
              </a:rPr>
              <a:t>themselves </a:t>
            </a:r>
            <a:r>
              <a:rPr dirty="0" sz="2100" spc="-30" i="1">
                <a:latin typeface="Arial"/>
                <a:cs typeface="Arial"/>
              </a:rPr>
              <a:t>and </a:t>
            </a:r>
            <a:r>
              <a:rPr dirty="0" sz="2100" spc="25" i="1">
                <a:latin typeface="Arial"/>
                <a:cs typeface="Arial"/>
              </a:rPr>
              <a:t>their </a:t>
            </a:r>
            <a:r>
              <a:rPr dirty="0" sz="2100" spc="-45" i="1">
                <a:latin typeface="Arial"/>
                <a:cs typeface="Arial"/>
              </a:rPr>
              <a:t>loved</a:t>
            </a:r>
            <a:r>
              <a:rPr dirty="0" sz="2100" spc="140" i="1">
                <a:latin typeface="Arial"/>
                <a:cs typeface="Arial"/>
              </a:rPr>
              <a:t> </a:t>
            </a:r>
            <a:r>
              <a:rPr dirty="0" sz="2100" spc="-70" i="1">
                <a:latin typeface="Arial"/>
                <a:cs typeface="Arial"/>
              </a:rPr>
              <a:t>ones!</a:t>
            </a:r>
            <a:endParaRPr sz="2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61291" y="3461162"/>
            <a:ext cx="3255645" cy="68516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459740" marR="5080" indent="-447675">
              <a:lnSpc>
                <a:spcPts val="2450"/>
              </a:lnSpc>
              <a:spcBef>
                <a:spcPts val="420"/>
              </a:spcBef>
            </a:pPr>
            <a:r>
              <a:rPr dirty="0" sz="2250" spc="-50" i="1">
                <a:latin typeface="Arial"/>
                <a:cs typeface="Arial"/>
              </a:rPr>
              <a:t>Someone </a:t>
            </a:r>
            <a:r>
              <a:rPr dirty="0" sz="2250" spc="-30" i="1">
                <a:latin typeface="Arial"/>
                <a:cs typeface="Arial"/>
              </a:rPr>
              <a:t>should </a:t>
            </a:r>
            <a:r>
              <a:rPr dirty="0" sz="2250" spc="60" i="1">
                <a:latin typeface="Arial"/>
                <a:cs typeface="Arial"/>
              </a:rPr>
              <a:t>not </a:t>
            </a:r>
            <a:r>
              <a:rPr dirty="0" sz="2250" spc="55" i="1">
                <a:latin typeface="Arial"/>
                <a:cs typeface="Arial"/>
              </a:rPr>
              <a:t>wait  </a:t>
            </a:r>
            <a:r>
              <a:rPr dirty="0" sz="2250" spc="60" i="1">
                <a:latin typeface="Arial"/>
                <a:cs typeface="Arial"/>
              </a:rPr>
              <a:t>until </a:t>
            </a:r>
            <a:r>
              <a:rPr dirty="0" sz="2250" spc="5" i="1">
                <a:latin typeface="Arial"/>
                <a:cs typeface="Arial"/>
              </a:rPr>
              <a:t>they </a:t>
            </a:r>
            <a:r>
              <a:rPr dirty="0" sz="2250" spc="-40" i="1">
                <a:latin typeface="Arial"/>
                <a:cs typeface="Arial"/>
              </a:rPr>
              <a:t>feel</a:t>
            </a:r>
            <a:r>
              <a:rPr dirty="0" sz="2250" spc="105" i="1">
                <a:latin typeface="Arial"/>
                <a:cs typeface="Arial"/>
              </a:rPr>
              <a:t> </a:t>
            </a:r>
            <a:r>
              <a:rPr dirty="0" sz="2250" spc="-85" i="1">
                <a:latin typeface="Arial"/>
                <a:cs typeface="Arial"/>
              </a:rPr>
              <a:t>sick.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05949" y="1678163"/>
            <a:ext cx="2425065" cy="8223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24154" marR="5080" indent="-212090">
              <a:lnSpc>
                <a:spcPct val="116199"/>
              </a:lnSpc>
              <a:spcBef>
                <a:spcPts val="90"/>
              </a:spcBef>
            </a:pPr>
            <a:r>
              <a:rPr dirty="0" sz="2250" spc="-15" i="1">
                <a:latin typeface="Arial"/>
                <a:cs typeface="Arial"/>
              </a:rPr>
              <a:t>Most </a:t>
            </a:r>
            <a:r>
              <a:rPr dirty="0" sz="2250" spc="-55" i="1">
                <a:latin typeface="Arial"/>
                <a:cs typeface="Arial"/>
              </a:rPr>
              <a:t>people </a:t>
            </a:r>
            <a:r>
              <a:rPr dirty="0" sz="2250" spc="-30" i="1">
                <a:latin typeface="Arial"/>
                <a:cs typeface="Arial"/>
              </a:rPr>
              <a:t>do </a:t>
            </a:r>
            <a:r>
              <a:rPr dirty="0" sz="2250" spc="45" i="1">
                <a:latin typeface="Arial"/>
                <a:cs typeface="Arial"/>
              </a:rPr>
              <a:t>not  </a:t>
            </a:r>
            <a:r>
              <a:rPr dirty="0" sz="2250" spc="-80" i="1">
                <a:latin typeface="Arial"/>
                <a:cs typeface="Arial"/>
              </a:rPr>
              <a:t>have</a:t>
            </a:r>
            <a:r>
              <a:rPr dirty="0" sz="2250" spc="-15" i="1">
                <a:latin typeface="Arial"/>
                <a:cs typeface="Arial"/>
              </a:rPr>
              <a:t> </a:t>
            </a:r>
            <a:r>
              <a:rPr dirty="0" sz="2250" spc="-60" i="1">
                <a:latin typeface="Arial"/>
                <a:cs typeface="Arial"/>
              </a:rPr>
              <a:t>symptoms.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486654" y="3454680"/>
            <a:ext cx="2010410" cy="67945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277495" marR="5080" indent="-265430">
              <a:lnSpc>
                <a:spcPts val="2410"/>
              </a:lnSpc>
              <a:spcBef>
                <a:spcPts val="450"/>
              </a:spcBef>
            </a:pPr>
            <a:r>
              <a:rPr dirty="0" sz="2250" spc="-70" i="1">
                <a:latin typeface="Arial"/>
                <a:cs typeface="Arial"/>
              </a:rPr>
              <a:t>They </a:t>
            </a:r>
            <a:r>
              <a:rPr dirty="0" sz="2250" spc="-30" i="1">
                <a:latin typeface="Arial"/>
                <a:cs typeface="Arial"/>
              </a:rPr>
              <a:t>should </a:t>
            </a:r>
            <a:r>
              <a:rPr dirty="0" sz="2250" spc="-40" i="1">
                <a:latin typeface="Arial"/>
                <a:cs typeface="Arial"/>
              </a:rPr>
              <a:t>get  </a:t>
            </a:r>
            <a:r>
              <a:rPr dirty="0" sz="2250" spc="-70" i="1">
                <a:latin typeface="Arial"/>
                <a:cs typeface="Arial"/>
              </a:rPr>
              <a:t>tested</a:t>
            </a:r>
            <a:r>
              <a:rPr dirty="0" sz="2250" spc="45" i="1">
                <a:latin typeface="Arial"/>
                <a:cs typeface="Arial"/>
              </a:rPr>
              <a:t> </a:t>
            </a:r>
            <a:r>
              <a:rPr dirty="0" sz="2250" spc="65" i="1">
                <a:latin typeface="Arial"/>
                <a:cs typeface="Arial"/>
              </a:rPr>
              <a:t>now!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83549" cy="221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311400"/>
            <a:ext cx="8083550" cy="4546600"/>
          </a:xfrm>
          <a:custGeom>
            <a:avLst/>
            <a:gdLst/>
            <a:ahLst/>
            <a:cxnLst/>
            <a:rect l="l" t="t" r="r" b="b"/>
            <a:pathLst>
              <a:path w="8083550" h="4546600">
                <a:moveTo>
                  <a:pt x="0" y="4546599"/>
                </a:moveTo>
                <a:lnTo>
                  <a:pt x="0" y="0"/>
                </a:lnTo>
                <a:lnTo>
                  <a:pt x="8083549" y="0"/>
                </a:lnTo>
                <a:lnTo>
                  <a:pt x="8083549" y="4546599"/>
                </a:lnTo>
                <a:lnTo>
                  <a:pt x="0" y="454659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178800" y="0"/>
            <a:ext cx="4013200" cy="337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78800" y="3545726"/>
            <a:ext cx="4013200" cy="3312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5026" y="3561122"/>
            <a:ext cx="117770" cy="1177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5026" y="4068443"/>
            <a:ext cx="117770" cy="117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30199" y="2787895"/>
            <a:ext cx="6875780" cy="2054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6409" marR="5080" indent="-474345">
              <a:lnSpc>
                <a:spcPct val="116799"/>
              </a:lnSpc>
              <a:spcBef>
                <a:spcPts val="95"/>
              </a:spcBef>
            </a:pPr>
            <a:r>
              <a:rPr dirty="0" sz="2850" spc="295" b="1">
                <a:solidFill>
                  <a:srgbClr val="FFFFFF"/>
                </a:solidFill>
                <a:latin typeface="Book Antiqua"/>
                <a:cs typeface="Book Antiqua"/>
              </a:rPr>
              <a:t>You</a:t>
            </a:r>
            <a:r>
              <a:rPr dirty="0" sz="2850" spc="4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245" b="1">
                <a:solidFill>
                  <a:srgbClr val="FFFFFF"/>
                </a:solidFill>
                <a:latin typeface="Book Antiqua"/>
                <a:cs typeface="Book Antiqua"/>
              </a:rPr>
              <a:t>have</a:t>
            </a:r>
            <a:r>
              <a:rPr dirty="0" sz="2850" spc="4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235" b="1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dirty="0" sz="2850" spc="5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265" b="1">
                <a:solidFill>
                  <a:srgbClr val="FFFFFF"/>
                </a:solidFill>
                <a:latin typeface="Book Antiqua"/>
                <a:cs typeface="Book Antiqua"/>
              </a:rPr>
              <a:t>power</a:t>
            </a:r>
            <a:r>
              <a:rPr dirty="0" sz="2850" spc="4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225" b="1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dirty="0" sz="2850" spc="4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185" b="1">
                <a:solidFill>
                  <a:srgbClr val="FFFFFF"/>
                </a:solidFill>
                <a:latin typeface="Book Antiqua"/>
                <a:cs typeface="Book Antiqua"/>
              </a:rPr>
              <a:t>save</a:t>
            </a:r>
            <a:r>
              <a:rPr dirty="0" sz="2850" spc="50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135" b="1">
                <a:solidFill>
                  <a:srgbClr val="FFFFFF"/>
                </a:solidFill>
                <a:latin typeface="Book Antiqua"/>
                <a:cs typeface="Book Antiqua"/>
              </a:rPr>
              <a:t>lives</a:t>
            </a:r>
            <a:r>
              <a:rPr dirty="0" sz="2850" spc="45" b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2850" spc="185" b="1">
                <a:solidFill>
                  <a:srgbClr val="FFFFFF"/>
                </a:solidFill>
                <a:latin typeface="Book Antiqua"/>
                <a:cs typeface="Book Antiqua"/>
              </a:rPr>
              <a:t>by:  </a:t>
            </a:r>
            <a:r>
              <a:rPr dirty="0" sz="2850" spc="254" b="1">
                <a:solidFill>
                  <a:srgbClr val="FFFFFF"/>
                </a:solidFill>
                <a:latin typeface="Book Antiqua"/>
                <a:cs typeface="Book Antiqua"/>
              </a:rPr>
              <a:t>Educating </a:t>
            </a:r>
            <a:r>
              <a:rPr dirty="0" sz="2850" spc="229" b="1">
                <a:solidFill>
                  <a:srgbClr val="FFFFFF"/>
                </a:solidFill>
                <a:latin typeface="Book Antiqua"/>
                <a:cs typeface="Book Antiqua"/>
              </a:rPr>
              <a:t>about </a:t>
            </a:r>
            <a:r>
              <a:rPr dirty="0" sz="2850" spc="175" b="1">
                <a:solidFill>
                  <a:srgbClr val="FFFFFF"/>
                </a:solidFill>
                <a:latin typeface="Book Antiqua"/>
                <a:cs typeface="Book Antiqua"/>
              </a:rPr>
              <a:t>hepatitis </a:t>
            </a:r>
            <a:r>
              <a:rPr dirty="0" sz="2850" spc="385" b="1">
                <a:solidFill>
                  <a:srgbClr val="FFFFFF"/>
                </a:solidFill>
                <a:latin typeface="Book Antiqua"/>
                <a:cs typeface="Book Antiqua"/>
              </a:rPr>
              <a:t>B  </a:t>
            </a:r>
            <a:r>
              <a:rPr dirty="0" sz="2850" spc="290" b="1">
                <a:solidFill>
                  <a:srgbClr val="FFFFFF"/>
                </a:solidFill>
                <a:latin typeface="Book Antiqua"/>
                <a:cs typeface="Book Antiqua"/>
              </a:rPr>
              <a:t>Promoting </a:t>
            </a:r>
            <a:r>
              <a:rPr dirty="0" sz="2850" spc="170" b="1">
                <a:solidFill>
                  <a:srgbClr val="FFFFFF"/>
                </a:solidFill>
                <a:latin typeface="Book Antiqua"/>
                <a:cs typeface="Book Antiqua"/>
              </a:rPr>
              <a:t>testing </a:t>
            </a:r>
            <a:r>
              <a:rPr dirty="0" sz="2850" spc="215" b="1">
                <a:solidFill>
                  <a:srgbClr val="FFFFFF"/>
                </a:solidFill>
                <a:latin typeface="Book Antiqua"/>
                <a:cs typeface="Book Antiqua"/>
              </a:rPr>
              <a:t>in </a:t>
            </a:r>
            <a:r>
              <a:rPr dirty="0" sz="2850" spc="295" b="1">
                <a:solidFill>
                  <a:srgbClr val="FFFFFF"/>
                </a:solidFill>
                <a:latin typeface="Book Antiqua"/>
                <a:cs typeface="Book Antiqua"/>
              </a:rPr>
              <a:t>your  </a:t>
            </a:r>
            <a:r>
              <a:rPr dirty="0" sz="2850" spc="340" b="1">
                <a:solidFill>
                  <a:srgbClr val="FFFFFF"/>
                </a:solidFill>
                <a:latin typeface="Book Antiqua"/>
                <a:cs typeface="Book Antiqua"/>
              </a:rPr>
              <a:t>community</a:t>
            </a:r>
            <a:endParaRPr sz="285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694814"/>
          </a:xfrm>
          <a:custGeom>
            <a:avLst/>
            <a:gdLst/>
            <a:ahLst/>
            <a:cxnLst/>
            <a:rect l="l" t="t" r="r" b="b"/>
            <a:pathLst>
              <a:path w="12192000" h="1694814">
                <a:moveTo>
                  <a:pt x="0" y="0"/>
                </a:moveTo>
                <a:lnTo>
                  <a:pt x="12191999" y="0"/>
                </a:lnTo>
                <a:lnTo>
                  <a:pt x="12191999" y="1694581"/>
                </a:lnTo>
                <a:lnTo>
                  <a:pt x="0" y="1694581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1264" y="5899755"/>
            <a:ext cx="883285" cy="898525"/>
          </a:xfrm>
          <a:custGeom>
            <a:avLst/>
            <a:gdLst/>
            <a:ahLst/>
            <a:cxnLst/>
            <a:rect l="l" t="t" r="r" b="b"/>
            <a:pathLst>
              <a:path w="883284" h="898525">
                <a:moveTo>
                  <a:pt x="0" y="898509"/>
                </a:moveTo>
                <a:lnTo>
                  <a:pt x="133089" y="0"/>
                </a:lnTo>
                <a:lnTo>
                  <a:pt x="883134" y="185910"/>
                </a:lnTo>
                <a:lnTo>
                  <a:pt x="0" y="898509"/>
                </a:lnTo>
                <a:close/>
              </a:path>
            </a:pathLst>
          </a:custGeom>
          <a:solidFill>
            <a:srgbClr val="BE85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59475" y="4779232"/>
            <a:ext cx="3563620" cy="1518285"/>
          </a:xfrm>
          <a:custGeom>
            <a:avLst/>
            <a:gdLst/>
            <a:ahLst/>
            <a:cxnLst/>
            <a:rect l="l" t="t" r="r" b="b"/>
            <a:pathLst>
              <a:path w="3563620" h="1518285">
                <a:moveTo>
                  <a:pt x="557751" y="1518121"/>
                </a:moveTo>
                <a:lnTo>
                  <a:pt x="0" y="743548"/>
                </a:lnTo>
                <a:lnTo>
                  <a:pt x="867624" y="0"/>
                </a:lnTo>
                <a:lnTo>
                  <a:pt x="3563585" y="0"/>
                </a:lnTo>
                <a:lnTo>
                  <a:pt x="2107142" y="805531"/>
                </a:lnTo>
                <a:lnTo>
                  <a:pt x="1812770" y="1394183"/>
                </a:lnTo>
                <a:lnTo>
                  <a:pt x="557751" y="1518121"/>
                </a:lnTo>
                <a:close/>
              </a:path>
            </a:pathLst>
          </a:custGeom>
          <a:solidFill>
            <a:srgbClr val="BE85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59475" y="5512483"/>
            <a:ext cx="2665095" cy="805815"/>
          </a:xfrm>
          <a:custGeom>
            <a:avLst/>
            <a:gdLst/>
            <a:ahLst/>
            <a:cxnLst/>
            <a:rect l="l" t="t" r="r" b="b"/>
            <a:pathLst>
              <a:path w="2665095" h="805814">
                <a:moveTo>
                  <a:pt x="526769" y="805549"/>
                </a:moveTo>
                <a:lnTo>
                  <a:pt x="0" y="0"/>
                </a:lnTo>
                <a:lnTo>
                  <a:pt x="2442880" y="0"/>
                </a:lnTo>
                <a:lnTo>
                  <a:pt x="2664922" y="588652"/>
                </a:lnTo>
                <a:lnTo>
                  <a:pt x="526769" y="805549"/>
                </a:lnTo>
                <a:close/>
              </a:path>
            </a:pathLst>
          </a:custGeom>
          <a:solidFill>
            <a:srgbClr val="F4BC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358924" y="2855554"/>
            <a:ext cx="2813050" cy="1304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15"/>
              </a:lnSpc>
            </a:pPr>
            <a:r>
              <a:rPr dirty="0" sz="9250" spc="10">
                <a:solidFill>
                  <a:srgbClr val="FFFFFF"/>
                </a:solidFill>
                <a:latin typeface="Times New Roman"/>
                <a:cs typeface="Times New Roman"/>
              </a:rPr>
              <a:t>HEY</a:t>
            </a:r>
            <a:r>
              <a:rPr dirty="0" sz="9250" spc="5">
                <a:solidFill>
                  <a:srgbClr val="FFFFFF"/>
                </a:solidFill>
                <a:latin typeface="Times New Roman"/>
                <a:cs typeface="Times New Roman"/>
              </a:rPr>
              <a:t>!</a:t>
            </a:r>
            <a:endParaRPr sz="9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7204" y="2211048"/>
            <a:ext cx="8020050" cy="2571750"/>
          </a:xfrm>
          <a:prstGeom prst="rect">
            <a:avLst/>
          </a:prstGeom>
          <a:solidFill>
            <a:srgbClr val="F1BA38"/>
          </a:solidFill>
        </p:spPr>
        <p:txBody>
          <a:bodyPr wrap="square" lIns="0" tIns="351790" rIns="0" bIns="0" rtlCol="0" vert="horz">
            <a:spAutoFit/>
          </a:bodyPr>
          <a:lstStyle/>
          <a:p>
            <a:pPr algn="ctr" marR="185420">
              <a:lnSpc>
                <a:spcPts val="3425"/>
              </a:lnSpc>
              <a:spcBef>
                <a:spcPts val="2770"/>
              </a:spcBef>
            </a:pPr>
            <a:r>
              <a:rPr dirty="0" sz="2900" spc="140" i="1">
                <a:latin typeface="Arial"/>
                <a:cs typeface="Arial"/>
              </a:rPr>
              <a:t>Knowing </a:t>
            </a:r>
            <a:r>
              <a:rPr dirty="0" sz="2900" spc="65" i="1">
                <a:latin typeface="Arial"/>
                <a:cs typeface="Arial"/>
              </a:rPr>
              <a:t>the</a:t>
            </a:r>
            <a:r>
              <a:rPr dirty="0" sz="2900" spc="550" i="1">
                <a:latin typeface="Arial"/>
                <a:cs typeface="Arial"/>
              </a:rPr>
              <a:t> </a:t>
            </a:r>
            <a:r>
              <a:rPr dirty="0" sz="2900" spc="114" i="1">
                <a:latin typeface="Arial"/>
                <a:cs typeface="Arial"/>
              </a:rPr>
              <a:t>common</a:t>
            </a:r>
            <a:endParaRPr sz="2900">
              <a:latin typeface="Arial"/>
              <a:cs typeface="Arial"/>
            </a:endParaRPr>
          </a:p>
          <a:p>
            <a:pPr algn="ctr" marL="582295" marR="768350">
              <a:lnSpc>
                <a:spcPts val="3379"/>
              </a:lnSpc>
              <a:spcBef>
                <a:spcPts val="145"/>
              </a:spcBef>
            </a:pPr>
            <a:r>
              <a:rPr dirty="0" sz="2900" spc="80" i="1">
                <a:latin typeface="Arial"/>
                <a:cs typeface="Arial"/>
              </a:rPr>
              <a:t>misconceptions </a:t>
            </a:r>
            <a:r>
              <a:rPr dirty="0" sz="2900" spc="40" i="1">
                <a:latin typeface="Arial"/>
                <a:cs typeface="Arial"/>
              </a:rPr>
              <a:t>and </a:t>
            </a:r>
            <a:r>
              <a:rPr dirty="0" sz="2900" spc="145" i="1">
                <a:latin typeface="Arial"/>
                <a:cs typeface="Arial"/>
              </a:rPr>
              <a:t>how </a:t>
            </a:r>
            <a:r>
              <a:rPr dirty="0" sz="2900" spc="120" i="1">
                <a:latin typeface="Arial"/>
                <a:cs typeface="Arial"/>
              </a:rPr>
              <a:t>to </a:t>
            </a:r>
            <a:r>
              <a:rPr dirty="0" sz="2900" spc="55" i="1">
                <a:latin typeface="Arial"/>
                <a:cs typeface="Arial"/>
              </a:rPr>
              <a:t>overcome  </a:t>
            </a:r>
            <a:r>
              <a:rPr dirty="0" sz="2900" spc="95" i="1">
                <a:latin typeface="Arial"/>
                <a:cs typeface="Arial"/>
              </a:rPr>
              <a:t>them </a:t>
            </a:r>
            <a:r>
              <a:rPr dirty="0" sz="2900" spc="25" i="1">
                <a:latin typeface="Arial"/>
                <a:cs typeface="Arial"/>
              </a:rPr>
              <a:t>can </a:t>
            </a:r>
            <a:r>
              <a:rPr dirty="0" sz="2900" spc="75" i="1">
                <a:latin typeface="Arial"/>
                <a:cs typeface="Arial"/>
              </a:rPr>
              <a:t>help </a:t>
            </a:r>
            <a:r>
              <a:rPr dirty="0" sz="2900" spc="35" i="1">
                <a:latin typeface="Arial"/>
                <a:cs typeface="Arial"/>
              </a:rPr>
              <a:t>dispel </a:t>
            </a:r>
            <a:r>
              <a:rPr dirty="0" sz="2900" spc="65" i="1">
                <a:latin typeface="Arial"/>
                <a:cs typeface="Arial"/>
              </a:rPr>
              <a:t>stigma</a:t>
            </a:r>
            <a:r>
              <a:rPr dirty="0" sz="2900" spc="-170" i="1">
                <a:latin typeface="Arial"/>
                <a:cs typeface="Arial"/>
              </a:rPr>
              <a:t> </a:t>
            </a:r>
            <a:r>
              <a:rPr dirty="0" sz="2900" spc="40" i="1">
                <a:latin typeface="Arial"/>
                <a:cs typeface="Arial"/>
              </a:rPr>
              <a:t>and</a:t>
            </a:r>
            <a:endParaRPr sz="2900">
              <a:latin typeface="Arial"/>
              <a:cs typeface="Arial"/>
            </a:endParaRPr>
          </a:p>
          <a:p>
            <a:pPr algn="ctr" marR="185420">
              <a:lnSpc>
                <a:spcPts val="3275"/>
              </a:lnSpc>
            </a:pPr>
            <a:r>
              <a:rPr dirty="0" sz="2900" spc="55" i="1">
                <a:latin typeface="Arial"/>
                <a:cs typeface="Arial"/>
              </a:rPr>
              <a:t>convey accurate</a:t>
            </a:r>
            <a:r>
              <a:rPr dirty="0" sz="2900" spc="-225" i="1">
                <a:latin typeface="Arial"/>
                <a:cs typeface="Arial"/>
              </a:rPr>
              <a:t> </a:t>
            </a:r>
            <a:r>
              <a:rPr dirty="0" sz="2900" spc="165" i="1">
                <a:latin typeface="Arial"/>
                <a:cs typeface="Arial"/>
              </a:rPr>
              <a:t>information.</a:t>
            </a:r>
            <a:endParaRPr sz="29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1920" marR="5080" indent="1344930">
              <a:lnSpc>
                <a:spcPct val="116700"/>
              </a:lnSpc>
              <a:spcBef>
                <a:spcPts val="95"/>
              </a:spcBef>
            </a:pPr>
            <a:r>
              <a:rPr dirty="0" spc="225"/>
              <a:t>Talking </a:t>
            </a:r>
            <a:r>
              <a:rPr dirty="0" spc="240"/>
              <a:t>about </a:t>
            </a:r>
            <a:r>
              <a:rPr dirty="0" spc="180"/>
              <a:t>hepatitis </a:t>
            </a:r>
            <a:r>
              <a:rPr dirty="0" spc="405"/>
              <a:t>B </a:t>
            </a:r>
            <a:r>
              <a:rPr dirty="0" spc="225"/>
              <a:t>in </a:t>
            </a:r>
            <a:r>
              <a:rPr dirty="0" spc="229"/>
              <a:t>a  </a:t>
            </a:r>
            <a:r>
              <a:rPr dirty="0" spc="220"/>
              <a:t>culturally</a:t>
            </a:r>
            <a:r>
              <a:rPr dirty="0" spc="40"/>
              <a:t> </a:t>
            </a:r>
            <a:r>
              <a:rPr dirty="0" spc="175"/>
              <a:t>sensitive</a:t>
            </a:r>
            <a:r>
              <a:rPr dirty="0" spc="40"/>
              <a:t> </a:t>
            </a:r>
            <a:r>
              <a:rPr dirty="0" spc="235"/>
              <a:t>way</a:t>
            </a:r>
            <a:r>
              <a:rPr dirty="0" spc="40"/>
              <a:t> </a:t>
            </a:r>
            <a:r>
              <a:rPr dirty="0" spc="320"/>
              <a:t>can</a:t>
            </a:r>
            <a:r>
              <a:rPr dirty="0" spc="45"/>
              <a:t> </a:t>
            </a:r>
            <a:r>
              <a:rPr dirty="0" spc="229"/>
              <a:t>be</a:t>
            </a:r>
            <a:r>
              <a:rPr dirty="0" spc="40"/>
              <a:t> </a:t>
            </a:r>
            <a:r>
              <a:rPr dirty="0" spc="210"/>
              <a:t>challenging.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2828" y="1917830"/>
            <a:ext cx="1990724" cy="4940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26222"/>
            <a:ext cx="2355922" cy="5531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7905" y="429637"/>
            <a:ext cx="6084570" cy="6428740"/>
          </a:xfrm>
          <a:custGeom>
            <a:avLst/>
            <a:gdLst/>
            <a:ahLst/>
            <a:cxnLst/>
            <a:rect l="l" t="t" r="r" b="b"/>
            <a:pathLst>
              <a:path w="6084570" h="6428740">
                <a:moveTo>
                  <a:pt x="0" y="6428362"/>
                </a:moveTo>
                <a:lnTo>
                  <a:pt x="6084093" y="6428362"/>
                </a:lnTo>
                <a:lnTo>
                  <a:pt x="6084093" y="0"/>
                </a:lnTo>
                <a:lnTo>
                  <a:pt x="0" y="0"/>
                </a:lnTo>
                <a:lnTo>
                  <a:pt x="0" y="6428362"/>
                </a:lnTo>
                <a:close/>
              </a:path>
            </a:pathLst>
          </a:custGeom>
          <a:solidFill>
            <a:srgbClr val="F1B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11695" y="1117996"/>
            <a:ext cx="0" cy="5740400"/>
          </a:xfrm>
          <a:custGeom>
            <a:avLst/>
            <a:gdLst/>
            <a:ahLst/>
            <a:cxnLst/>
            <a:rect l="l" t="t" r="r" b="b"/>
            <a:pathLst>
              <a:path w="0" h="5740400">
                <a:moveTo>
                  <a:pt x="0" y="0"/>
                </a:moveTo>
                <a:lnTo>
                  <a:pt x="0" y="5740003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429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081799" y="1303379"/>
            <a:ext cx="3122930" cy="227647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534035" marR="52069" indent="-474980">
              <a:lnSpc>
                <a:spcPts val="3529"/>
              </a:lnSpc>
              <a:spcBef>
                <a:spcPts val="295"/>
              </a:spcBef>
            </a:pPr>
            <a:r>
              <a:rPr dirty="0" sz="3000" spc="50" i="1">
                <a:latin typeface="Arial"/>
                <a:cs typeface="Arial"/>
              </a:rPr>
              <a:t>I </a:t>
            </a:r>
            <a:r>
              <a:rPr dirty="0" sz="3000" spc="204" i="1">
                <a:latin typeface="Arial"/>
                <a:cs typeface="Arial"/>
              </a:rPr>
              <a:t>don't </a:t>
            </a:r>
            <a:r>
              <a:rPr dirty="0" sz="3000" spc="15" i="1">
                <a:latin typeface="Arial"/>
                <a:cs typeface="Arial"/>
              </a:rPr>
              <a:t>have </a:t>
            </a:r>
            <a:r>
              <a:rPr dirty="0" sz="3000" spc="85" i="1">
                <a:latin typeface="Arial"/>
                <a:cs typeface="Arial"/>
              </a:rPr>
              <a:t>any  </a:t>
            </a:r>
            <a:r>
              <a:rPr dirty="0" sz="3000" spc="70" i="1">
                <a:latin typeface="Arial"/>
                <a:cs typeface="Arial"/>
              </a:rPr>
              <a:t>symptoms.</a:t>
            </a:r>
            <a:endParaRPr sz="3000">
              <a:latin typeface="Arial"/>
              <a:cs typeface="Arial"/>
            </a:endParaRPr>
          </a:p>
          <a:p>
            <a:pPr marL="459740" marR="5080" indent="-447675">
              <a:lnSpc>
                <a:spcPts val="3529"/>
              </a:lnSpc>
              <a:spcBef>
                <a:spcPts val="3515"/>
              </a:spcBef>
            </a:pPr>
            <a:r>
              <a:rPr dirty="0" sz="3000" spc="85" i="1">
                <a:latin typeface="Arial"/>
                <a:cs typeface="Arial"/>
              </a:rPr>
              <a:t>Could </a:t>
            </a:r>
            <a:r>
              <a:rPr dirty="0" sz="3000" spc="50" i="1">
                <a:latin typeface="Arial"/>
                <a:cs typeface="Arial"/>
              </a:rPr>
              <a:t>I </a:t>
            </a:r>
            <a:r>
              <a:rPr dirty="0" sz="3000" spc="135" i="1">
                <a:latin typeface="Arial"/>
                <a:cs typeface="Arial"/>
              </a:rPr>
              <a:t>still </a:t>
            </a:r>
            <a:r>
              <a:rPr dirty="0" sz="3000" spc="15" i="1">
                <a:latin typeface="Arial"/>
                <a:cs typeface="Arial"/>
              </a:rPr>
              <a:t>have  </a:t>
            </a:r>
            <a:r>
              <a:rPr dirty="0" sz="3000" spc="114" i="1">
                <a:latin typeface="Arial"/>
                <a:cs typeface="Arial"/>
              </a:rPr>
              <a:t>hepatitis</a:t>
            </a:r>
            <a:r>
              <a:rPr dirty="0" sz="3000" spc="355" i="1">
                <a:latin typeface="Arial"/>
                <a:cs typeface="Arial"/>
              </a:rPr>
              <a:t> </a:t>
            </a:r>
            <a:r>
              <a:rPr dirty="0" sz="3000" spc="100" i="1">
                <a:latin typeface="Arial"/>
                <a:cs typeface="Arial"/>
              </a:rPr>
              <a:t>B?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97049" y="4050108"/>
            <a:ext cx="1665605" cy="1711960"/>
          </a:xfrm>
          <a:custGeom>
            <a:avLst/>
            <a:gdLst/>
            <a:ahLst/>
            <a:cxnLst/>
            <a:rect l="l" t="t" r="r" b="b"/>
            <a:pathLst>
              <a:path w="1665604" h="1711960">
                <a:moveTo>
                  <a:pt x="0" y="1711557"/>
                </a:moveTo>
                <a:lnTo>
                  <a:pt x="1661822" y="910"/>
                </a:lnTo>
                <a:lnTo>
                  <a:pt x="1665062" y="0"/>
                </a:lnTo>
                <a:lnTo>
                  <a:pt x="1465085" y="1300016"/>
                </a:lnTo>
                <a:lnTo>
                  <a:pt x="0" y="1711557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04421" y="1437679"/>
            <a:ext cx="4648199" cy="5420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638140" y="3500146"/>
            <a:ext cx="2956560" cy="270256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901065">
              <a:lnSpc>
                <a:spcPct val="100000"/>
              </a:lnSpc>
              <a:spcBef>
                <a:spcPts val="994"/>
              </a:spcBef>
            </a:pPr>
            <a:r>
              <a:rPr dirty="0" sz="4500" spc="245" b="1">
                <a:latin typeface="Book Antiqua"/>
                <a:cs typeface="Book Antiqua"/>
              </a:rPr>
              <a:t>Yes.</a:t>
            </a:r>
            <a:endParaRPr sz="4500">
              <a:latin typeface="Book Antiqua"/>
              <a:cs typeface="Book Antiqua"/>
            </a:endParaRPr>
          </a:p>
          <a:p>
            <a:pPr marL="12700" marR="5080" indent="350520">
              <a:lnSpc>
                <a:spcPts val="3529"/>
              </a:lnSpc>
              <a:spcBef>
                <a:spcPts val="780"/>
              </a:spcBef>
            </a:pPr>
            <a:r>
              <a:rPr dirty="0" sz="3000" spc="100" i="1">
                <a:latin typeface="Arial"/>
                <a:cs typeface="Arial"/>
              </a:rPr>
              <a:t>Most </a:t>
            </a:r>
            <a:r>
              <a:rPr dirty="0" sz="3000" spc="65" i="1">
                <a:latin typeface="Arial"/>
                <a:cs typeface="Arial"/>
              </a:rPr>
              <a:t>people  </a:t>
            </a:r>
            <a:r>
              <a:rPr dirty="0" sz="3000" spc="225" i="1">
                <a:latin typeface="Arial"/>
                <a:cs typeface="Arial"/>
              </a:rPr>
              <a:t>with </a:t>
            </a:r>
            <a:r>
              <a:rPr dirty="0" sz="3000" spc="114" i="1">
                <a:latin typeface="Arial"/>
                <a:cs typeface="Arial"/>
              </a:rPr>
              <a:t>hepatitis</a:t>
            </a:r>
            <a:r>
              <a:rPr dirty="0" sz="3000" spc="470" i="1">
                <a:latin typeface="Arial"/>
                <a:cs typeface="Arial"/>
              </a:rPr>
              <a:t> </a:t>
            </a:r>
            <a:r>
              <a:rPr dirty="0" sz="3000" spc="150" i="1">
                <a:latin typeface="Arial"/>
                <a:cs typeface="Arial"/>
              </a:rPr>
              <a:t>B</a:t>
            </a:r>
            <a:endParaRPr sz="3000">
              <a:latin typeface="Arial"/>
              <a:cs typeface="Arial"/>
            </a:endParaRPr>
          </a:p>
          <a:p>
            <a:pPr marL="391795">
              <a:lnSpc>
                <a:spcPts val="3375"/>
              </a:lnSpc>
            </a:pPr>
            <a:r>
              <a:rPr dirty="0" sz="3000" spc="40" i="1">
                <a:latin typeface="Arial"/>
                <a:cs typeface="Arial"/>
              </a:rPr>
              <a:t>do </a:t>
            </a:r>
            <a:r>
              <a:rPr dirty="0" sz="3000" spc="170" i="1">
                <a:latin typeface="Arial"/>
                <a:cs typeface="Arial"/>
              </a:rPr>
              <a:t>not</a:t>
            </a:r>
            <a:r>
              <a:rPr dirty="0" sz="3000" spc="-210" i="1">
                <a:latin typeface="Arial"/>
                <a:cs typeface="Arial"/>
              </a:rPr>
              <a:t> </a:t>
            </a:r>
            <a:r>
              <a:rPr dirty="0" sz="3000" spc="15" i="1">
                <a:latin typeface="Arial"/>
                <a:cs typeface="Arial"/>
              </a:rPr>
              <a:t>have</a:t>
            </a:r>
            <a:endParaRPr sz="3000">
              <a:latin typeface="Arial"/>
              <a:cs typeface="Arial"/>
            </a:endParaRPr>
          </a:p>
          <a:p>
            <a:pPr marL="163195">
              <a:lnSpc>
                <a:spcPts val="3560"/>
              </a:lnSpc>
            </a:pPr>
            <a:r>
              <a:rPr dirty="0" sz="3000" spc="85" i="1">
                <a:latin typeface="Arial"/>
                <a:cs typeface="Arial"/>
              </a:rPr>
              <a:t>any</a:t>
            </a:r>
            <a:r>
              <a:rPr dirty="0" sz="3000" spc="300" i="1">
                <a:latin typeface="Arial"/>
                <a:cs typeface="Arial"/>
              </a:rPr>
              <a:t> </a:t>
            </a:r>
            <a:r>
              <a:rPr dirty="0" sz="3000" spc="100" i="1">
                <a:latin typeface="Arial"/>
                <a:cs typeface="Arial"/>
              </a:rPr>
              <a:t>symptoms!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21076" y="5528354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021076" y="5211144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021076" y="5845564"/>
            <a:ext cx="157412" cy="1574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21076" y="4577519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21076" y="4260310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24534" y="6796399"/>
            <a:ext cx="151130" cy="61594"/>
          </a:xfrm>
          <a:custGeom>
            <a:avLst/>
            <a:gdLst/>
            <a:ahLst/>
            <a:cxnLst/>
            <a:rect l="l" t="t" r="r" b="b"/>
            <a:pathLst>
              <a:path w="151129" h="61595">
                <a:moveTo>
                  <a:pt x="150683" y="61600"/>
                </a:moveTo>
                <a:lnTo>
                  <a:pt x="0" y="61600"/>
                </a:lnTo>
                <a:lnTo>
                  <a:pt x="2690" y="48296"/>
                </a:lnTo>
                <a:lnTo>
                  <a:pt x="19497" y="23254"/>
                </a:lnTo>
                <a:lnTo>
                  <a:pt x="44502" y="6260"/>
                </a:lnTo>
                <a:lnTo>
                  <a:pt x="75247" y="0"/>
                </a:lnTo>
                <a:lnTo>
                  <a:pt x="106103" y="6260"/>
                </a:lnTo>
                <a:lnTo>
                  <a:pt x="131295" y="23254"/>
                </a:lnTo>
                <a:lnTo>
                  <a:pt x="148139" y="48296"/>
                </a:lnTo>
                <a:lnTo>
                  <a:pt x="150683" y="61600"/>
                </a:lnTo>
                <a:close/>
              </a:path>
            </a:pathLst>
          </a:custGeom>
          <a:solidFill>
            <a:srgbClr val="F166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21076" y="6162774"/>
            <a:ext cx="157412" cy="1574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21076" y="6479189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021076" y="4894729"/>
            <a:ext cx="157412" cy="1574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21076" y="2358640"/>
            <a:ext cx="157412" cy="157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021076" y="2041430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21076" y="1725015"/>
            <a:ext cx="157412" cy="157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21076" y="1407805"/>
            <a:ext cx="157412" cy="1574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21076" y="3626684"/>
            <a:ext cx="157412" cy="157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021076" y="2675850"/>
            <a:ext cx="157412" cy="1574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21076" y="3309475"/>
            <a:ext cx="157412" cy="1574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21076" y="3943894"/>
            <a:ext cx="157412" cy="157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21076" y="2993059"/>
            <a:ext cx="157412" cy="1574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396257" y="0"/>
            <a:ext cx="5276850" cy="1099820"/>
          </a:xfrm>
          <a:custGeom>
            <a:avLst/>
            <a:gdLst/>
            <a:ahLst/>
            <a:cxnLst/>
            <a:rect l="l" t="t" r="r" b="b"/>
            <a:pathLst>
              <a:path w="5276850" h="1099820">
                <a:moveTo>
                  <a:pt x="5276355" y="1099383"/>
                </a:moveTo>
                <a:lnTo>
                  <a:pt x="0" y="1099383"/>
                </a:lnTo>
                <a:lnTo>
                  <a:pt x="254514" y="540762"/>
                </a:lnTo>
                <a:lnTo>
                  <a:pt x="8136" y="0"/>
                </a:lnTo>
                <a:lnTo>
                  <a:pt x="5269320" y="0"/>
                </a:lnTo>
                <a:lnTo>
                  <a:pt x="5022038" y="540762"/>
                </a:lnTo>
                <a:lnTo>
                  <a:pt x="5276355" y="1096909"/>
                </a:lnTo>
                <a:lnTo>
                  <a:pt x="5276355" y="109938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639955" y="52914"/>
            <a:ext cx="2774950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50" i="1">
                <a:solidFill>
                  <a:srgbClr val="FFFFFF"/>
                </a:solidFill>
                <a:latin typeface="Arial"/>
                <a:cs typeface="Arial"/>
              </a:rPr>
              <a:t>Misconception</a:t>
            </a:r>
            <a:r>
              <a:rPr dirty="0" sz="265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50" spc="265" i="1">
                <a:solidFill>
                  <a:srgbClr val="FFFFFF"/>
                </a:solidFill>
                <a:latin typeface="Arial"/>
                <a:cs typeface="Arial"/>
              </a:rPr>
              <a:t>#1:</a:t>
            </a:r>
            <a:endParaRPr sz="26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61200" y="3799674"/>
            <a:ext cx="2129790" cy="1752600"/>
          </a:xfrm>
          <a:custGeom>
            <a:avLst/>
            <a:gdLst/>
            <a:ahLst/>
            <a:cxnLst/>
            <a:rect l="l" t="t" r="r" b="b"/>
            <a:pathLst>
              <a:path w="2129790" h="1752600">
                <a:moveTo>
                  <a:pt x="1383978" y="1752600"/>
                </a:moveTo>
                <a:lnTo>
                  <a:pt x="1376694" y="1752600"/>
                </a:lnTo>
                <a:lnTo>
                  <a:pt x="1376694" y="1381438"/>
                </a:lnTo>
                <a:lnTo>
                  <a:pt x="1328399" y="1380377"/>
                </a:lnTo>
                <a:lnTo>
                  <a:pt x="1280519" y="1377673"/>
                </a:lnTo>
                <a:lnTo>
                  <a:pt x="1233081" y="1373351"/>
                </a:lnTo>
                <a:lnTo>
                  <a:pt x="1186114" y="1367440"/>
                </a:lnTo>
                <a:lnTo>
                  <a:pt x="1139644" y="1359967"/>
                </a:lnTo>
                <a:lnTo>
                  <a:pt x="1093698" y="1350960"/>
                </a:lnTo>
                <a:lnTo>
                  <a:pt x="1048305" y="1340445"/>
                </a:lnTo>
                <a:lnTo>
                  <a:pt x="1003491" y="1328450"/>
                </a:lnTo>
                <a:lnTo>
                  <a:pt x="959285" y="1315003"/>
                </a:lnTo>
                <a:lnTo>
                  <a:pt x="915712" y="1300131"/>
                </a:lnTo>
                <a:lnTo>
                  <a:pt x="872802" y="1283861"/>
                </a:lnTo>
                <a:lnTo>
                  <a:pt x="830580" y="1266221"/>
                </a:lnTo>
                <a:lnTo>
                  <a:pt x="789075" y="1247237"/>
                </a:lnTo>
                <a:lnTo>
                  <a:pt x="748314" y="1226939"/>
                </a:lnTo>
                <a:lnTo>
                  <a:pt x="708325" y="1205352"/>
                </a:lnTo>
                <a:lnTo>
                  <a:pt x="669134" y="1182504"/>
                </a:lnTo>
                <a:lnTo>
                  <a:pt x="630770" y="1158423"/>
                </a:lnTo>
                <a:lnTo>
                  <a:pt x="593259" y="1133135"/>
                </a:lnTo>
                <a:lnTo>
                  <a:pt x="556629" y="1106670"/>
                </a:lnTo>
                <a:lnTo>
                  <a:pt x="520908" y="1079053"/>
                </a:lnTo>
                <a:lnTo>
                  <a:pt x="486123" y="1050312"/>
                </a:lnTo>
                <a:lnTo>
                  <a:pt x="452300" y="1020474"/>
                </a:lnTo>
                <a:lnTo>
                  <a:pt x="419469" y="989568"/>
                </a:lnTo>
                <a:lnTo>
                  <a:pt x="387655" y="957620"/>
                </a:lnTo>
                <a:lnTo>
                  <a:pt x="356887" y="924658"/>
                </a:lnTo>
                <a:lnTo>
                  <a:pt x="327192" y="890708"/>
                </a:lnTo>
                <a:lnTo>
                  <a:pt x="298597" y="855799"/>
                </a:lnTo>
                <a:lnTo>
                  <a:pt x="271130" y="819958"/>
                </a:lnTo>
                <a:lnTo>
                  <a:pt x="244818" y="783213"/>
                </a:lnTo>
                <a:lnTo>
                  <a:pt x="219689" y="745590"/>
                </a:lnTo>
                <a:lnTo>
                  <a:pt x="195769" y="707116"/>
                </a:lnTo>
                <a:lnTo>
                  <a:pt x="173087" y="667821"/>
                </a:lnTo>
                <a:lnTo>
                  <a:pt x="151669" y="627730"/>
                </a:lnTo>
                <a:lnTo>
                  <a:pt x="131544" y="586871"/>
                </a:lnTo>
                <a:lnTo>
                  <a:pt x="112738" y="545272"/>
                </a:lnTo>
                <a:lnTo>
                  <a:pt x="95279" y="502960"/>
                </a:lnTo>
                <a:lnTo>
                  <a:pt x="79195" y="459962"/>
                </a:lnTo>
                <a:lnTo>
                  <a:pt x="64512" y="416306"/>
                </a:lnTo>
                <a:lnTo>
                  <a:pt x="51259" y="372019"/>
                </a:lnTo>
                <a:lnTo>
                  <a:pt x="39393" y="326824"/>
                </a:lnTo>
                <a:lnTo>
                  <a:pt x="29149" y="281662"/>
                </a:lnTo>
                <a:lnTo>
                  <a:pt x="20347" y="235646"/>
                </a:lnTo>
                <a:lnTo>
                  <a:pt x="13085" y="189110"/>
                </a:lnTo>
                <a:lnTo>
                  <a:pt x="7388" y="142079"/>
                </a:lnTo>
                <a:lnTo>
                  <a:pt x="3285" y="94582"/>
                </a:lnTo>
                <a:lnTo>
                  <a:pt x="804" y="46645"/>
                </a:lnTo>
                <a:lnTo>
                  <a:pt x="0" y="0"/>
                </a:lnTo>
                <a:lnTo>
                  <a:pt x="310910" y="0"/>
                </a:lnTo>
                <a:lnTo>
                  <a:pt x="311970" y="47128"/>
                </a:lnTo>
                <a:lnTo>
                  <a:pt x="315231" y="95405"/>
                </a:lnTo>
                <a:lnTo>
                  <a:pt x="320608" y="143080"/>
                </a:lnTo>
                <a:lnTo>
                  <a:pt x="328055" y="190107"/>
                </a:lnTo>
                <a:lnTo>
                  <a:pt x="337524" y="236438"/>
                </a:lnTo>
                <a:lnTo>
                  <a:pt x="348968" y="282026"/>
                </a:lnTo>
                <a:lnTo>
                  <a:pt x="362340" y="326824"/>
                </a:lnTo>
                <a:lnTo>
                  <a:pt x="377592" y="370786"/>
                </a:lnTo>
                <a:lnTo>
                  <a:pt x="394678" y="413863"/>
                </a:lnTo>
                <a:lnTo>
                  <a:pt x="413550" y="456009"/>
                </a:lnTo>
                <a:lnTo>
                  <a:pt x="434161" y="497176"/>
                </a:lnTo>
                <a:lnTo>
                  <a:pt x="456464" y="537318"/>
                </a:lnTo>
                <a:lnTo>
                  <a:pt x="480412" y="576387"/>
                </a:lnTo>
                <a:lnTo>
                  <a:pt x="505958" y="614337"/>
                </a:lnTo>
                <a:lnTo>
                  <a:pt x="533054" y="651119"/>
                </a:lnTo>
                <a:lnTo>
                  <a:pt x="561653" y="686687"/>
                </a:lnTo>
                <a:lnTo>
                  <a:pt x="591709" y="720995"/>
                </a:lnTo>
                <a:lnTo>
                  <a:pt x="623173" y="753994"/>
                </a:lnTo>
                <a:lnTo>
                  <a:pt x="655999" y="785637"/>
                </a:lnTo>
                <a:lnTo>
                  <a:pt x="690140" y="815878"/>
                </a:lnTo>
                <a:lnTo>
                  <a:pt x="725548" y="844670"/>
                </a:lnTo>
                <a:lnTo>
                  <a:pt x="762177" y="871964"/>
                </a:lnTo>
                <a:lnTo>
                  <a:pt x="799978" y="897715"/>
                </a:lnTo>
                <a:lnTo>
                  <a:pt x="838906" y="921875"/>
                </a:lnTo>
                <a:lnTo>
                  <a:pt x="878912" y="944396"/>
                </a:lnTo>
                <a:lnTo>
                  <a:pt x="919951" y="965232"/>
                </a:lnTo>
                <a:lnTo>
                  <a:pt x="961973" y="984336"/>
                </a:lnTo>
                <a:lnTo>
                  <a:pt x="1004933" y="1001660"/>
                </a:lnTo>
                <a:lnTo>
                  <a:pt x="1048783" y="1017158"/>
                </a:lnTo>
                <a:lnTo>
                  <a:pt x="1093476" y="1030782"/>
                </a:lnTo>
                <a:lnTo>
                  <a:pt x="1138964" y="1042485"/>
                </a:lnTo>
                <a:lnTo>
                  <a:pt x="1185202" y="1052219"/>
                </a:lnTo>
                <a:lnTo>
                  <a:pt x="1232140" y="1059939"/>
                </a:lnTo>
                <a:lnTo>
                  <a:pt x="1279733" y="1065596"/>
                </a:lnTo>
                <a:lnTo>
                  <a:pt x="1327934" y="1069144"/>
                </a:lnTo>
                <a:lnTo>
                  <a:pt x="1376694" y="1070536"/>
                </a:lnTo>
                <a:lnTo>
                  <a:pt x="1895951" y="1070536"/>
                </a:lnTo>
                <a:lnTo>
                  <a:pt x="2129552" y="1233250"/>
                </a:lnTo>
                <a:lnTo>
                  <a:pt x="1383978" y="1752600"/>
                </a:lnTo>
                <a:close/>
              </a:path>
              <a:path w="2129790" h="1752600">
                <a:moveTo>
                  <a:pt x="1895951" y="1070536"/>
                </a:moveTo>
                <a:lnTo>
                  <a:pt x="1376694" y="1070536"/>
                </a:lnTo>
                <a:lnTo>
                  <a:pt x="1376694" y="708848"/>
                </a:lnTo>
                <a:lnTo>
                  <a:pt x="1895951" y="1070536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116930" y="499536"/>
            <a:ext cx="1774189" cy="4857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55" b="0" i="1">
                <a:latin typeface="Arial"/>
                <a:cs typeface="Arial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8925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97191" y="4641377"/>
            <a:ext cx="85724" cy="8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24237" y="5409679"/>
            <a:ext cx="85724" cy="8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43006" y="0"/>
            <a:ext cx="4483100" cy="939165"/>
          </a:xfrm>
          <a:custGeom>
            <a:avLst/>
            <a:gdLst/>
            <a:ahLst/>
            <a:cxnLst/>
            <a:rect l="l" t="t" r="r" b="b"/>
            <a:pathLst>
              <a:path w="4483100" h="939165">
                <a:moveTo>
                  <a:pt x="4482912" y="938951"/>
                </a:moveTo>
                <a:lnTo>
                  <a:pt x="0" y="938951"/>
                </a:lnTo>
                <a:lnTo>
                  <a:pt x="216241" y="464333"/>
                </a:lnTo>
                <a:lnTo>
                  <a:pt x="4685" y="0"/>
                </a:lnTo>
                <a:lnTo>
                  <a:pt x="4479172" y="0"/>
                </a:lnTo>
                <a:lnTo>
                  <a:pt x="4266839" y="464333"/>
                </a:lnTo>
                <a:lnTo>
                  <a:pt x="4482912" y="936845"/>
                </a:lnTo>
                <a:lnTo>
                  <a:pt x="4482912" y="938951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78734" y="189369"/>
            <a:ext cx="1640839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100" b="0" i="1">
                <a:latin typeface="Arial"/>
                <a:cs typeface="Arial"/>
              </a:rPr>
              <a:t>Fact</a:t>
            </a:r>
            <a:r>
              <a:rPr dirty="0" sz="3500" spc="-60" b="0" i="1">
                <a:latin typeface="Arial"/>
                <a:cs typeface="Arial"/>
              </a:rPr>
              <a:t> </a:t>
            </a:r>
            <a:r>
              <a:rPr dirty="0" sz="3500" spc="695" b="0" i="1">
                <a:latin typeface="Arial"/>
                <a:cs typeface="Arial"/>
              </a:rPr>
              <a:t>#1</a:t>
            </a:r>
            <a:endParaRPr sz="3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24237" y="6233058"/>
            <a:ext cx="85724" cy="8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30239" y="3866167"/>
            <a:ext cx="92075" cy="561975"/>
          </a:xfrm>
          <a:custGeom>
            <a:avLst/>
            <a:gdLst/>
            <a:ahLst/>
            <a:cxnLst/>
            <a:rect l="l" t="t" r="r" b="b"/>
            <a:pathLst>
              <a:path w="92075" h="561975">
                <a:moveTo>
                  <a:pt x="0" y="561974"/>
                </a:moveTo>
                <a:lnTo>
                  <a:pt x="0" y="0"/>
                </a:lnTo>
                <a:lnTo>
                  <a:pt x="91588" y="0"/>
                </a:lnTo>
                <a:lnTo>
                  <a:pt x="91588" y="561974"/>
                </a:lnTo>
                <a:lnTo>
                  <a:pt x="0" y="561974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83612" y="3866167"/>
            <a:ext cx="1346835" cy="561975"/>
          </a:xfrm>
          <a:custGeom>
            <a:avLst/>
            <a:gdLst/>
            <a:ahLst/>
            <a:cxnLst/>
            <a:rect l="l" t="t" r="r" b="b"/>
            <a:pathLst>
              <a:path w="1346835" h="561975">
                <a:moveTo>
                  <a:pt x="0" y="0"/>
                </a:moveTo>
                <a:lnTo>
                  <a:pt x="1346627" y="0"/>
                </a:lnTo>
                <a:lnTo>
                  <a:pt x="1346627" y="561974"/>
                </a:lnTo>
                <a:lnTo>
                  <a:pt x="0" y="561974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88303" y="3866167"/>
            <a:ext cx="95885" cy="561975"/>
          </a:xfrm>
          <a:custGeom>
            <a:avLst/>
            <a:gdLst/>
            <a:ahLst/>
            <a:cxnLst/>
            <a:rect l="l" t="t" r="r" b="b"/>
            <a:pathLst>
              <a:path w="95885" h="561975">
                <a:moveTo>
                  <a:pt x="0" y="0"/>
                </a:moveTo>
                <a:lnTo>
                  <a:pt x="95309" y="0"/>
                </a:lnTo>
                <a:lnTo>
                  <a:pt x="95309" y="561974"/>
                </a:lnTo>
                <a:lnTo>
                  <a:pt x="0" y="561974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788303" y="3936966"/>
            <a:ext cx="8766175" cy="2755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49225">
              <a:lnSpc>
                <a:spcPct val="100000"/>
              </a:lnSpc>
              <a:spcBef>
                <a:spcPts val="110"/>
              </a:spcBef>
            </a:pPr>
            <a:r>
              <a:rPr dirty="0" sz="2250" spc="-5" i="1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2250" spc="2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50" spc="-15" i="1">
                <a:solidFill>
                  <a:srgbClr val="FFFFFF"/>
                </a:solidFill>
                <a:latin typeface="Arial"/>
                <a:cs typeface="Arial"/>
              </a:rPr>
              <a:t>Tips:</a:t>
            </a:r>
            <a:endParaRPr sz="2250">
              <a:latin typeface="Arial"/>
              <a:cs typeface="Arial"/>
            </a:endParaRPr>
          </a:p>
          <a:p>
            <a:pPr marL="842644" marR="5080">
              <a:lnSpc>
                <a:spcPts val="2100"/>
              </a:lnSpc>
              <a:spcBef>
                <a:spcPts val="2105"/>
              </a:spcBef>
            </a:pPr>
            <a:r>
              <a:rPr dirty="0" sz="1800" i="1">
                <a:latin typeface="Arial"/>
                <a:cs typeface="Arial"/>
              </a:rPr>
              <a:t>Let </a:t>
            </a:r>
            <a:r>
              <a:rPr dirty="0" sz="1800" spc="70" i="1">
                <a:latin typeface="Arial"/>
                <a:cs typeface="Arial"/>
              </a:rPr>
              <a:t>community </a:t>
            </a:r>
            <a:r>
              <a:rPr dirty="0" sz="1800" i="1">
                <a:latin typeface="Arial"/>
                <a:cs typeface="Arial"/>
              </a:rPr>
              <a:t>members </a:t>
            </a:r>
            <a:r>
              <a:rPr dirty="0" sz="1800" spc="65" i="1">
                <a:latin typeface="Arial"/>
                <a:cs typeface="Arial"/>
              </a:rPr>
              <a:t>know </a:t>
            </a:r>
            <a:r>
              <a:rPr dirty="0" sz="1800" spc="75" i="1">
                <a:latin typeface="Arial"/>
                <a:cs typeface="Arial"/>
              </a:rPr>
              <a:t>that </a:t>
            </a:r>
            <a:r>
              <a:rPr dirty="0" sz="1800" spc="10" i="1">
                <a:latin typeface="Arial"/>
                <a:cs typeface="Arial"/>
              </a:rPr>
              <a:t>people </a:t>
            </a:r>
            <a:r>
              <a:rPr dirty="0" sz="1800" spc="110" i="1">
                <a:latin typeface="Arial"/>
                <a:cs typeface="Arial"/>
              </a:rPr>
              <a:t>with </a:t>
            </a:r>
            <a:r>
              <a:rPr dirty="0" sz="1800" spc="40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60" i="1">
                <a:latin typeface="Arial"/>
                <a:cs typeface="Arial"/>
              </a:rPr>
              <a:t>often </a:t>
            </a:r>
            <a:r>
              <a:rPr dirty="0" sz="1800" spc="-15" i="1">
                <a:latin typeface="Arial"/>
                <a:cs typeface="Arial"/>
              </a:rPr>
              <a:t>have </a:t>
            </a:r>
            <a:r>
              <a:rPr dirty="0" sz="1800" spc="45" i="1">
                <a:latin typeface="Arial"/>
                <a:cs typeface="Arial"/>
              </a:rPr>
              <a:t>no  </a:t>
            </a:r>
            <a:r>
              <a:rPr dirty="0" sz="1800" spc="15" i="1">
                <a:latin typeface="Arial"/>
                <a:cs typeface="Arial"/>
              </a:rPr>
              <a:t>symptoms, </a:t>
            </a:r>
            <a:r>
              <a:rPr dirty="0" sz="1800" spc="-35" i="1">
                <a:latin typeface="Arial"/>
                <a:cs typeface="Arial"/>
              </a:rPr>
              <a:t>even </a:t>
            </a:r>
            <a:r>
              <a:rPr dirty="0" sz="1800" spc="65" i="1">
                <a:latin typeface="Arial"/>
                <a:cs typeface="Arial"/>
              </a:rPr>
              <a:t>though </a:t>
            </a:r>
            <a:r>
              <a:rPr dirty="0" sz="1800" spc="70" i="1">
                <a:latin typeface="Arial"/>
                <a:cs typeface="Arial"/>
              </a:rPr>
              <a:t>their </a:t>
            </a:r>
            <a:r>
              <a:rPr dirty="0" sz="1800" spc="45" i="1">
                <a:latin typeface="Arial"/>
                <a:cs typeface="Arial"/>
              </a:rPr>
              <a:t>liver </a:t>
            </a:r>
            <a:r>
              <a:rPr dirty="0" sz="1800" spc="30" i="1">
                <a:latin typeface="Arial"/>
                <a:cs typeface="Arial"/>
              </a:rPr>
              <a:t>could </a:t>
            </a:r>
            <a:r>
              <a:rPr dirty="0" sz="1800" spc="-50" i="1">
                <a:latin typeface="Arial"/>
                <a:cs typeface="Arial"/>
              </a:rPr>
              <a:t>be</a:t>
            </a:r>
            <a:r>
              <a:rPr dirty="0" sz="1800" spc="-30" i="1">
                <a:latin typeface="Arial"/>
                <a:cs typeface="Arial"/>
              </a:rPr>
              <a:t> </a:t>
            </a:r>
            <a:r>
              <a:rPr dirty="0" sz="1800" spc="-10" i="1">
                <a:latin typeface="Arial"/>
                <a:cs typeface="Arial"/>
              </a:rPr>
              <a:t>damaged.</a:t>
            </a:r>
            <a:endParaRPr sz="1800">
              <a:latin typeface="Arial"/>
              <a:cs typeface="Arial"/>
            </a:endParaRPr>
          </a:p>
          <a:p>
            <a:pPr marL="869315" marR="69215">
              <a:lnSpc>
                <a:spcPts val="2100"/>
              </a:lnSpc>
              <a:spcBef>
                <a:spcPts val="1850"/>
              </a:spcBef>
            </a:pPr>
            <a:r>
              <a:rPr dirty="0" sz="1800" spc="35" i="1">
                <a:latin typeface="Arial"/>
                <a:cs typeface="Arial"/>
              </a:rPr>
              <a:t>Remind </a:t>
            </a:r>
            <a:r>
              <a:rPr dirty="0" sz="1800" spc="10" i="1">
                <a:latin typeface="Arial"/>
                <a:cs typeface="Arial"/>
              </a:rPr>
              <a:t>people </a:t>
            </a:r>
            <a:r>
              <a:rPr dirty="0" sz="1800" spc="75" i="1">
                <a:latin typeface="Arial"/>
                <a:cs typeface="Arial"/>
              </a:rPr>
              <a:t>that </a:t>
            </a:r>
            <a:r>
              <a:rPr dirty="0" sz="1800" spc="40" i="1">
                <a:latin typeface="Arial"/>
                <a:cs typeface="Arial"/>
              </a:rPr>
              <a:t>they </a:t>
            </a:r>
            <a:r>
              <a:rPr dirty="0" sz="1800" spc="-15" i="1">
                <a:latin typeface="Arial"/>
                <a:cs typeface="Arial"/>
              </a:rPr>
              <a:t>have </a:t>
            </a:r>
            <a:r>
              <a:rPr dirty="0" sz="1800" spc="30" i="1">
                <a:latin typeface="Arial"/>
                <a:cs typeface="Arial"/>
              </a:rPr>
              <a:t>the </a:t>
            </a:r>
            <a:r>
              <a:rPr dirty="0" sz="1800" spc="55" i="1">
                <a:latin typeface="Arial"/>
                <a:cs typeface="Arial"/>
              </a:rPr>
              <a:t>power </a:t>
            </a:r>
            <a:r>
              <a:rPr dirty="0" sz="1800" spc="65" i="1">
                <a:latin typeface="Arial"/>
                <a:cs typeface="Arial"/>
              </a:rPr>
              <a:t>to </a:t>
            </a:r>
            <a:r>
              <a:rPr dirty="0" sz="1800" spc="50" i="1">
                <a:latin typeface="Arial"/>
                <a:cs typeface="Arial"/>
              </a:rPr>
              <a:t>improve </a:t>
            </a:r>
            <a:r>
              <a:rPr dirty="0" sz="1800" spc="70" i="1">
                <a:latin typeface="Arial"/>
                <a:cs typeface="Arial"/>
              </a:rPr>
              <a:t>their </a:t>
            </a:r>
            <a:r>
              <a:rPr dirty="0" sz="1800" spc="45" i="1">
                <a:latin typeface="Arial"/>
                <a:cs typeface="Arial"/>
              </a:rPr>
              <a:t>health </a:t>
            </a:r>
            <a:r>
              <a:rPr dirty="0" sz="1800" spc="55" i="1">
                <a:latin typeface="Arial"/>
                <a:cs typeface="Arial"/>
              </a:rPr>
              <a:t>now, </a:t>
            </a:r>
            <a:r>
              <a:rPr dirty="0" sz="1800" spc="65" i="1">
                <a:latin typeface="Arial"/>
                <a:cs typeface="Arial"/>
              </a:rPr>
              <a:t>to  </a:t>
            </a:r>
            <a:r>
              <a:rPr dirty="0" sz="1800" spc="35" i="1">
                <a:latin typeface="Arial"/>
                <a:cs typeface="Arial"/>
              </a:rPr>
              <a:t>prevent </a:t>
            </a:r>
            <a:r>
              <a:rPr dirty="0" sz="1800" spc="-20" i="1">
                <a:latin typeface="Arial"/>
                <a:cs typeface="Arial"/>
              </a:rPr>
              <a:t>serious </a:t>
            </a:r>
            <a:r>
              <a:rPr dirty="0" sz="1800" spc="45" i="1">
                <a:latin typeface="Arial"/>
                <a:cs typeface="Arial"/>
              </a:rPr>
              <a:t>liver </a:t>
            </a:r>
            <a:r>
              <a:rPr dirty="0" sz="1800" spc="30" i="1">
                <a:latin typeface="Arial"/>
                <a:cs typeface="Arial"/>
              </a:rPr>
              <a:t>problems </a:t>
            </a:r>
            <a:r>
              <a:rPr dirty="0" sz="1800" spc="70" i="1">
                <a:latin typeface="Arial"/>
                <a:cs typeface="Arial"/>
              </a:rPr>
              <a:t>in </a:t>
            </a:r>
            <a:r>
              <a:rPr dirty="0" sz="1800" spc="30" i="1">
                <a:latin typeface="Arial"/>
                <a:cs typeface="Arial"/>
              </a:rPr>
              <a:t>the</a:t>
            </a:r>
            <a:r>
              <a:rPr dirty="0" sz="1800" spc="285" i="1">
                <a:latin typeface="Arial"/>
                <a:cs typeface="Arial"/>
              </a:rPr>
              <a:t> </a:t>
            </a:r>
            <a:r>
              <a:rPr dirty="0" sz="1800" spc="40" i="1">
                <a:latin typeface="Arial"/>
                <a:cs typeface="Arial"/>
              </a:rPr>
              <a:t>future.</a:t>
            </a:r>
            <a:endParaRPr sz="1800">
              <a:latin typeface="Arial"/>
              <a:cs typeface="Arial"/>
            </a:endParaRPr>
          </a:p>
          <a:p>
            <a:pPr marL="869315" marR="354330">
              <a:lnSpc>
                <a:spcPts val="2100"/>
              </a:lnSpc>
              <a:spcBef>
                <a:spcPts val="2285"/>
              </a:spcBef>
            </a:pPr>
            <a:r>
              <a:rPr dirty="0" sz="1800" spc="-50" i="1">
                <a:latin typeface="Arial"/>
                <a:cs typeface="Arial"/>
              </a:rPr>
              <a:t>The </a:t>
            </a:r>
            <a:r>
              <a:rPr dirty="0" sz="1800" spc="40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-5" i="1">
                <a:latin typeface="Arial"/>
                <a:cs typeface="Arial"/>
              </a:rPr>
              <a:t>test </a:t>
            </a:r>
            <a:r>
              <a:rPr dirty="0" sz="1800" spc="-55" i="1">
                <a:latin typeface="Arial"/>
                <a:cs typeface="Arial"/>
              </a:rPr>
              <a:t>is </a:t>
            </a:r>
            <a:r>
              <a:rPr dirty="0" sz="1800" spc="-90" i="1">
                <a:latin typeface="Arial"/>
                <a:cs typeface="Arial"/>
              </a:rPr>
              <a:t>a </a:t>
            </a:r>
            <a:r>
              <a:rPr dirty="0" sz="1800" spc="10" i="1">
                <a:latin typeface="Arial"/>
                <a:cs typeface="Arial"/>
              </a:rPr>
              <a:t>simple </a:t>
            </a:r>
            <a:r>
              <a:rPr dirty="0" sz="1800" spc="50" i="1">
                <a:latin typeface="Arial"/>
                <a:cs typeface="Arial"/>
              </a:rPr>
              <a:t>blood </a:t>
            </a:r>
            <a:r>
              <a:rPr dirty="0" sz="1800" spc="-20" i="1">
                <a:latin typeface="Arial"/>
                <a:cs typeface="Arial"/>
              </a:rPr>
              <a:t>test. </a:t>
            </a:r>
            <a:r>
              <a:rPr dirty="0" sz="1800" spc="90" i="1">
                <a:latin typeface="Arial"/>
                <a:cs typeface="Arial"/>
              </a:rPr>
              <a:t>It </a:t>
            </a:r>
            <a:r>
              <a:rPr dirty="0" sz="1800" spc="-55" i="1">
                <a:latin typeface="Arial"/>
                <a:cs typeface="Arial"/>
              </a:rPr>
              <a:t>is </a:t>
            </a:r>
            <a:r>
              <a:rPr dirty="0" sz="1800" spc="30" i="1">
                <a:latin typeface="Arial"/>
                <a:cs typeface="Arial"/>
              </a:rPr>
              <a:t>the </a:t>
            </a:r>
            <a:r>
              <a:rPr dirty="0" sz="1800" spc="70" i="1">
                <a:latin typeface="Arial"/>
                <a:cs typeface="Arial"/>
              </a:rPr>
              <a:t>only </a:t>
            </a:r>
            <a:r>
              <a:rPr dirty="0" sz="1800" spc="45" i="1">
                <a:latin typeface="Arial"/>
                <a:cs typeface="Arial"/>
              </a:rPr>
              <a:t>way </a:t>
            </a:r>
            <a:r>
              <a:rPr dirty="0" sz="1800" spc="65" i="1">
                <a:latin typeface="Arial"/>
                <a:cs typeface="Arial"/>
              </a:rPr>
              <a:t>to know </a:t>
            </a:r>
            <a:r>
              <a:rPr dirty="0" sz="1800" spc="105" i="1">
                <a:latin typeface="Arial"/>
                <a:cs typeface="Arial"/>
              </a:rPr>
              <a:t>if  </a:t>
            </a:r>
            <a:r>
              <a:rPr dirty="0" sz="1800" spc="-15" i="1">
                <a:latin typeface="Arial"/>
                <a:cs typeface="Arial"/>
              </a:rPr>
              <a:t>someone </a:t>
            </a:r>
            <a:r>
              <a:rPr dirty="0" sz="1800" spc="-55" i="1">
                <a:latin typeface="Arial"/>
                <a:cs typeface="Arial"/>
              </a:rPr>
              <a:t>is</a:t>
            </a:r>
            <a:r>
              <a:rPr dirty="0" sz="1800" spc="-165" i="1">
                <a:latin typeface="Arial"/>
                <a:cs typeface="Arial"/>
              </a:rPr>
              <a:t> </a:t>
            </a:r>
            <a:r>
              <a:rPr dirty="0" sz="1800" spc="45" i="1">
                <a:latin typeface="Arial"/>
                <a:cs typeface="Arial"/>
              </a:rPr>
              <a:t>infected!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48250" y="1679206"/>
            <a:ext cx="116839" cy="552450"/>
          </a:xfrm>
          <a:custGeom>
            <a:avLst/>
            <a:gdLst/>
            <a:ahLst/>
            <a:cxnLst/>
            <a:rect l="l" t="t" r="r" b="b"/>
            <a:pathLst>
              <a:path w="116839" h="552450">
                <a:moveTo>
                  <a:pt x="0" y="0"/>
                </a:moveTo>
                <a:lnTo>
                  <a:pt x="116329" y="0"/>
                </a:lnTo>
                <a:lnTo>
                  <a:pt x="116329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904632" y="1679206"/>
            <a:ext cx="1644014" cy="552450"/>
          </a:xfrm>
          <a:custGeom>
            <a:avLst/>
            <a:gdLst/>
            <a:ahLst/>
            <a:cxnLst/>
            <a:rect l="l" t="t" r="r" b="b"/>
            <a:pathLst>
              <a:path w="1644014" h="552450">
                <a:moveTo>
                  <a:pt x="0" y="0"/>
                </a:moveTo>
                <a:lnTo>
                  <a:pt x="1643617" y="0"/>
                </a:lnTo>
                <a:lnTo>
                  <a:pt x="1643617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88303" y="1679206"/>
            <a:ext cx="116839" cy="552450"/>
          </a:xfrm>
          <a:custGeom>
            <a:avLst/>
            <a:gdLst/>
            <a:ahLst/>
            <a:cxnLst/>
            <a:rect l="l" t="t" r="r" b="b"/>
            <a:pathLst>
              <a:path w="116839" h="552450">
                <a:moveTo>
                  <a:pt x="0" y="0"/>
                </a:moveTo>
                <a:lnTo>
                  <a:pt x="116329" y="0"/>
                </a:lnTo>
                <a:lnTo>
                  <a:pt x="116329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29419" y="1084431"/>
            <a:ext cx="10560050" cy="19945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200" b="1">
                <a:solidFill>
                  <a:srgbClr val="231F1F"/>
                </a:solidFill>
                <a:latin typeface="Book Antiqua"/>
                <a:cs typeface="Book Antiqua"/>
              </a:rPr>
              <a:t>Most</a:t>
            </a:r>
            <a:r>
              <a:rPr dirty="0" sz="2650" spc="3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95" b="1">
                <a:solidFill>
                  <a:srgbClr val="231F1F"/>
                </a:solidFill>
                <a:latin typeface="Book Antiqua"/>
                <a:cs typeface="Book Antiqua"/>
              </a:rPr>
              <a:t>people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45" b="1">
                <a:solidFill>
                  <a:srgbClr val="231F1F"/>
                </a:solidFill>
                <a:latin typeface="Book Antiqua"/>
                <a:cs typeface="Book Antiqua"/>
              </a:rPr>
              <a:t>with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45" b="1">
                <a:solidFill>
                  <a:srgbClr val="231F1F"/>
                </a:solidFill>
                <a:latin typeface="Book Antiqua"/>
                <a:cs typeface="Book Antiqua"/>
              </a:rPr>
              <a:t>hepatitis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335" b="1">
                <a:solidFill>
                  <a:srgbClr val="231F1F"/>
                </a:solidFill>
                <a:latin typeface="Book Antiqua"/>
                <a:cs typeface="Book Antiqua"/>
              </a:rPr>
              <a:t>B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55" b="1">
                <a:solidFill>
                  <a:srgbClr val="231F1F"/>
                </a:solidFill>
                <a:latin typeface="Book Antiqua"/>
                <a:cs typeface="Book Antiqua"/>
              </a:rPr>
              <a:t>don’t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204" b="1">
                <a:solidFill>
                  <a:srgbClr val="231F1F"/>
                </a:solidFill>
                <a:latin typeface="Book Antiqua"/>
                <a:cs typeface="Book Antiqua"/>
              </a:rPr>
              <a:t>have</a:t>
            </a:r>
            <a:r>
              <a:rPr dirty="0" sz="2650" spc="3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235" b="1">
                <a:solidFill>
                  <a:srgbClr val="231F1F"/>
                </a:solidFill>
                <a:latin typeface="Book Antiqua"/>
                <a:cs typeface="Book Antiqua"/>
              </a:rPr>
              <a:t>any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229" b="1">
                <a:solidFill>
                  <a:srgbClr val="231F1F"/>
                </a:solidFill>
                <a:latin typeface="Book Antiqua"/>
                <a:cs typeface="Book Antiqua"/>
              </a:rPr>
              <a:t>symptoms.</a:t>
            </a:r>
            <a:endParaRPr sz="2650">
              <a:latin typeface="Book Antiqua"/>
              <a:cs typeface="Book Antiqua"/>
            </a:endParaRPr>
          </a:p>
          <a:p>
            <a:pPr marL="1729739">
              <a:lnSpc>
                <a:spcPct val="100000"/>
              </a:lnSpc>
              <a:spcBef>
                <a:spcPts val="2005"/>
              </a:spcBef>
            </a:pPr>
            <a:r>
              <a:rPr dirty="0" sz="2250" spc="40" i="1">
                <a:solidFill>
                  <a:srgbClr val="FFFFFF"/>
                </a:solidFill>
                <a:latin typeface="Arial"/>
                <a:cs typeface="Arial"/>
              </a:rPr>
              <a:t>Remember:</a:t>
            </a:r>
            <a:endParaRPr sz="2250">
              <a:latin typeface="Arial"/>
              <a:cs typeface="Arial"/>
            </a:endParaRPr>
          </a:p>
          <a:p>
            <a:pPr marL="2245360" marR="5080">
              <a:lnSpc>
                <a:spcPts val="2630"/>
              </a:lnSpc>
              <a:spcBef>
                <a:spcPts val="2445"/>
              </a:spcBef>
            </a:pPr>
            <a:r>
              <a:rPr dirty="0" sz="2250" spc="-35" i="1">
                <a:latin typeface="Arial"/>
                <a:cs typeface="Arial"/>
              </a:rPr>
              <a:t>People </a:t>
            </a:r>
            <a:r>
              <a:rPr dirty="0" sz="2250" spc="-5" i="1">
                <a:latin typeface="Arial"/>
                <a:cs typeface="Arial"/>
              </a:rPr>
              <a:t>may </a:t>
            </a:r>
            <a:r>
              <a:rPr dirty="0" sz="2250" spc="-90" i="1">
                <a:latin typeface="Arial"/>
                <a:cs typeface="Arial"/>
              </a:rPr>
              <a:t>be </a:t>
            </a:r>
            <a:r>
              <a:rPr dirty="0" sz="2250" spc="-120" i="1">
                <a:latin typeface="Arial"/>
                <a:cs typeface="Arial"/>
              </a:rPr>
              <a:t>used </a:t>
            </a:r>
            <a:r>
              <a:rPr dirty="0" sz="2250" spc="60" i="1">
                <a:latin typeface="Arial"/>
                <a:cs typeface="Arial"/>
              </a:rPr>
              <a:t>to </a:t>
            </a:r>
            <a:r>
              <a:rPr dirty="0" sz="2250" spc="35" i="1">
                <a:latin typeface="Arial"/>
                <a:cs typeface="Arial"/>
              </a:rPr>
              <a:t>treating </a:t>
            </a:r>
            <a:r>
              <a:rPr dirty="0" sz="2250" spc="-80" i="1">
                <a:latin typeface="Arial"/>
                <a:cs typeface="Arial"/>
              </a:rPr>
              <a:t>illnesses </a:t>
            </a:r>
            <a:r>
              <a:rPr dirty="0" sz="2250" spc="45" i="1">
                <a:latin typeface="Arial"/>
                <a:cs typeface="Arial"/>
              </a:rPr>
              <a:t>only </a:t>
            </a:r>
            <a:r>
              <a:rPr dirty="0" sz="2250" spc="20" i="1">
                <a:latin typeface="Arial"/>
                <a:cs typeface="Arial"/>
              </a:rPr>
              <a:t>when </a:t>
            </a:r>
            <a:r>
              <a:rPr dirty="0" sz="2250" spc="10" i="1">
                <a:latin typeface="Arial"/>
                <a:cs typeface="Arial"/>
              </a:rPr>
              <a:t>they </a:t>
            </a:r>
            <a:r>
              <a:rPr dirty="0" sz="2250" spc="-60" i="1">
                <a:latin typeface="Arial"/>
                <a:cs typeface="Arial"/>
              </a:rPr>
              <a:t>have  </a:t>
            </a:r>
            <a:r>
              <a:rPr dirty="0" sz="2250" spc="-30" i="1">
                <a:latin typeface="Arial"/>
                <a:cs typeface="Arial"/>
              </a:rPr>
              <a:t>symptoms. </a:t>
            </a:r>
            <a:r>
              <a:rPr dirty="0" sz="2250" spc="-35" i="1">
                <a:latin typeface="Arial"/>
                <a:cs typeface="Arial"/>
              </a:rPr>
              <a:t>People </a:t>
            </a:r>
            <a:r>
              <a:rPr dirty="0" sz="2250" spc="-5" i="1">
                <a:latin typeface="Arial"/>
                <a:cs typeface="Arial"/>
              </a:rPr>
              <a:t>may </a:t>
            </a:r>
            <a:r>
              <a:rPr dirty="0" sz="2250" spc="60" i="1">
                <a:latin typeface="Arial"/>
                <a:cs typeface="Arial"/>
              </a:rPr>
              <a:t>not </a:t>
            </a:r>
            <a:r>
              <a:rPr dirty="0" sz="2250" spc="-60" i="1">
                <a:latin typeface="Arial"/>
                <a:cs typeface="Arial"/>
              </a:rPr>
              <a:t>have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-155" i="1">
                <a:latin typeface="Arial"/>
                <a:cs typeface="Arial"/>
              </a:rPr>
              <a:t>sense </a:t>
            </a:r>
            <a:r>
              <a:rPr dirty="0" sz="2250" spc="70" i="1">
                <a:latin typeface="Arial"/>
                <a:cs typeface="Arial"/>
              </a:rPr>
              <a:t>of </a:t>
            </a:r>
            <a:r>
              <a:rPr dirty="0" sz="2250" spc="-5" i="1">
                <a:latin typeface="Arial"/>
                <a:cs typeface="Arial"/>
              </a:rPr>
              <a:t>urgency </a:t>
            </a:r>
            <a:r>
              <a:rPr dirty="0" sz="2250" spc="60" i="1">
                <a:latin typeface="Arial"/>
                <a:cs typeface="Arial"/>
              </a:rPr>
              <a:t>to </a:t>
            </a:r>
            <a:r>
              <a:rPr dirty="0" sz="2250" spc="-30" i="1">
                <a:latin typeface="Arial"/>
                <a:cs typeface="Arial"/>
              </a:rPr>
              <a:t>get</a:t>
            </a:r>
            <a:r>
              <a:rPr dirty="0" sz="2250" spc="290" i="1">
                <a:latin typeface="Arial"/>
                <a:cs typeface="Arial"/>
              </a:rPr>
              <a:t> </a:t>
            </a:r>
            <a:r>
              <a:rPr dirty="0" sz="2250" spc="-70" i="1">
                <a:latin typeface="Arial"/>
                <a:cs typeface="Arial"/>
              </a:rPr>
              <a:t>tested.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8608" y="1833503"/>
            <a:ext cx="3295649" cy="50244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7905" y="429637"/>
            <a:ext cx="6084570" cy="6428740"/>
          </a:xfrm>
          <a:custGeom>
            <a:avLst/>
            <a:gdLst/>
            <a:ahLst/>
            <a:cxnLst/>
            <a:rect l="l" t="t" r="r" b="b"/>
            <a:pathLst>
              <a:path w="6084570" h="6428740">
                <a:moveTo>
                  <a:pt x="0" y="6428362"/>
                </a:moveTo>
                <a:lnTo>
                  <a:pt x="6084093" y="6428362"/>
                </a:lnTo>
                <a:lnTo>
                  <a:pt x="6084093" y="0"/>
                </a:lnTo>
                <a:lnTo>
                  <a:pt x="0" y="0"/>
                </a:lnTo>
                <a:lnTo>
                  <a:pt x="0" y="6428362"/>
                </a:lnTo>
                <a:close/>
              </a:path>
            </a:pathLst>
          </a:custGeom>
          <a:solidFill>
            <a:srgbClr val="F1B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11695" y="929016"/>
            <a:ext cx="0" cy="5893435"/>
          </a:xfrm>
          <a:custGeom>
            <a:avLst/>
            <a:gdLst/>
            <a:ahLst/>
            <a:cxnLst/>
            <a:rect l="l" t="t" r="r" b="b"/>
            <a:pathLst>
              <a:path w="0" h="5893434">
                <a:moveTo>
                  <a:pt x="0" y="0"/>
                </a:moveTo>
                <a:lnTo>
                  <a:pt x="0" y="5892965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97049" y="4050107"/>
            <a:ext cx="1665605" cy="1711960"/>
          </a:xfrm>
          <a:custGeom>
            <a:avLst/>
            <a:gdLst/>
            <a:ahLst/>
            <a:cxnLst/>
            <a:rect l="l" t="t" r="r" b="b"/>
            <a:pathLst>
              <a:path w="1665604" h="1711960">
                <a:moveTo>
                  <a:pt x="0" y="1711557"/>
                </a:moveTo>
                <a:lnTo>
                  <a:pt x="1661822" y="910"/>
                </a:lnTo>
                <a:lnTo>
                  <a:pt x="1665062" y="0"/>
                </a:lnTo>
                <a:lnTo>
                  <a:pt x="1465085" y="1300016"/>
                </a:lnTo>
                <a:lnTo>
                  <a:pt x="0" y="1711557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04421" y="1437679"/>
            <a:ext cx="4648199" cy="5420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27208" y="5280401"/>
            <a:ext cx="157412" cy="157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27208" y="4963191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27208" y="5597611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027208" y="4329566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027208" y="4012357"/>
            <a:ext cx="157412" cy="157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027208" y="6548446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27208" y="6231236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27208" y="5914821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27208" y="4646776"/>
            <a:ext cx="157412" cy="1574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27208" y="2110687"/>
            <a:ext cx="157412" cy="1574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27208" y="1793477"/>
            <a:ext cx="157412" cy="157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027208" y="1477062"/>
            <a:ext cx="157412" cy="157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27208" y="1159852"/>
            <a:ext cx="157412" cy="157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027208" y="2427897"/>
            <a:ext cx="157412" cy="1574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27208" y="3378731"/>
            <a:ext cx="157412" cy="1574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27208" y="3061522"/>
            <a:ext cx="157412" cy="1574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27208" y="3695941"/>
            <a:ext cx="157412" cy="1574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027208" y="2745106"/>
            <a:ext cx="157412" cy="157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396257" y="0"/>
            <a:ext cx="5276850" cy="1082040"/>
          </a:xfrm>
          <a:custGeom>
            <a:avLst/>
            <a:gdLst/>
            <a:ahLst/>
            <a:cxnLst/>
            <a:rect l="l" t="t" r="r" b="b"/>
            <a:pathLst>
              <a:path w="5276850" h="1082040">
                <a:moveTo>
                  <a:pt x="5276355" y="1081524"/>
                </a:moveTo>
                <a:lnTo>
                  <a:pt x="0" y="1081524"/>
                </a:lnTo>
                <a:lnTo>
                  <a:pt x="254514" y="522902"/>
                </a:lnTo>
                <a:lnTo>
                  <a:pt x="16273" y="0"/>
                </a:lnTo>
                <a:lnTo>
                  <a:pt x="5261153" y="0"/>
                </a:lnTo>
                <a:lnTo>
                  <a:pt x="5022038" y="522902"/>
                </a:lnTo>
                <a:lnTo>
                  <a:pt x="5276355" y="1079049"/>
                </a:lnTo>
                <a:lnTo>
                  <a:pt x="5276355" y="108152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661200" y="3856878"/>
            <a:ext cx="2129790" cy="1752600"/>
          </a:xfrm>
          <a:custGeom>
            <a:avLst/>
            <a:gdLst/>
            <a:ahLst/>
            <a:cxnLst/>
            <a:rect l="l" t="t" r="r" b="b"/>
            <a:pathLst>
              <a:path w="2129790" h="1752600">
                <a:moveTo>
                  <a:pt x="1383977" y="1752600"/>
                </a:moveTo>
                <a:lnTo>
                  <a:pt x="1376694" y="1752600"/>
                </a:lnTo>
                <a:lnTo>
                  <a:pt x="1376694" y="1381437"/>
                </a:lnTo>
                <a:lnTo>
                  <a:pt x="1328399" y="1380377"/>
                </a:lnTo>
                <a:lnTo>
                  <a:pt x="1280519" y="1377672"/>
                </a:lnTo>
                <a:lnTo>
                  <a:pt x="1233081" y="1373351"/>
                </a:lnTo>
                <a:lnTo>
                  <a:pt x="1186114" y="1367440"/>
                </a:lnTo>
                <a:lnTo>
                  <a:pt x="1139644" y="1359967"/>
                </a:lnTo>
                <a:lnTo>
                  <a:pt x="1093698" y="1350959"/>
                </a:lnTo>
                <a:lnTo>
                  <a:pt x="1048305" y="1340444"/>
                </a:lnTo>
                <a:lnTo>
                  <a:pt x="1003491" y="1328450"/>
                </a:lnTo>
                <a:lnTo>
                  <a:pt x="959285" y="1315003"/>
                </a:lnTo>
                <a:lnTo>
                  <a:pt x="915712" y="1300130"/>
                </a:lnTo>
                <a:lnTo>
                  <a:pt x="872802" y="1283860"/>
                </a:lnTo>
                <a:lnTo>
                  <a:pt x="830580" y="1266220"/>
                </a:lnTo>
                <a:lnTo>
                  <a:pt x="789075" y="1247237"/>
                </a:lnTo>
                <a:lnTo>
                  <a:pt x="748314" y="1226938"/>
                </a:lnTo>
                <a:lnTo>
                  <a:pt x="708325" y="1205351"/>
                </a:lnTo>
                <a:lnTo>
                  <a:pt x="669134" y="1182503"/>
                </a:lnTo>
                <a:lnTo>
                  <a:pt x="630770" y="1158422"/>
                </a:lnTo>
                <a:lnTo>
                  <a:pt x="593259" y="1133135"/>
                </a:lnTo>
                <a:lnTo>
                  <a:pt x="556629" y="1106669"/>
                </a:lnTo>
                <a:lnTo>
                  <a:pt x="520908" y="1079052"/>
                </a:lnTo>
                <a:lnTo>
                  <a:pt x="486123" y="1050311"/>
                </a:lnTo>
                <a:lnTo>
                  <a:pt x="452300" y="1020474"/>
                </a:lnTo>
                <a:lnTo>
                  <a:pt x="419469" y="989567"/>
                </a:lnTo>
                <a:lnTo>
                  <a:pt x="387655" y="957619"/>
                </a:lnTo>
                <a:lnTo>
                  <a:pt x="356887" y="924657"/>
                </a:lnTo>
                <a:lnTo>
                  <a:pt x="327192" y="890708"/>
                </a:lnTo>
                <a:lnTo>
                  <a:pt x="298597" y="855799"/>
                </a:lnTo>
                <a:lnTo>
                  <a:pt x="271130" y="819958"/>
                </a:lnTo>
                <a:lnTo>
                  <a:pt x="244818" y="783212"/>
                </a:lnTo>
                <a:lnTo>
                  <a:pt x="219689" y="745589"/>
                </a:lnTo>
                <a:lnTo>
                  <a:pt x="195769" y="707116"/>
                </a:lnTo>
                <a:lnTo>
                  <a:pt x="173087" y="667820"/>
                </a:lnTo>
                <a:lnTo>
                  <a:pt x="151669" y="627729"/>
                </a:lnTo>
                <a:lnTo>
                  <a:pt x="131544" y="586871"/>
                </a:lnTo>
                <a:lnTo>
                  <a:pt x="112738" y="545271"/>
                </a:lnTo>
                <a:lnTo>
                  <a:pt x="95279" y="502959"/>
                </a:lnTo>
                <a:lnTo>
                  <a:pt x="79195" y="459961"/>
                </a:lnTo>
                <a:lnTo>
                  <a:pt x="64512" y="416305"/>
                </a:lnTo>
                <a:lnTo>
                  <a:pt x="51259" y="372018"/>
                </a:lnTo>
                <a:lnTo>
                  <a:pt x="39393" y="326824"/>
                </a:lnTo>
                <a:lnTo>
                  <a:pt x="29149" y="281661"/>
                </a:lnTo>
                <a:lnTo>
                  <a:pt x="20347" y="235646"/>
                </a:lnTo>
                <a:lnTo>
                  <a:pt x="13085" y="189109"/>
                </a:lnTo>
                <a:lnTo>
                  <a:pt x="7388" y="142078"/>
                </a:lnTo>
                <a:lnTo>
                  <a:pt x="3285" y="94581"/>
                </a:lnTo>
                <a:lnTo>
                  <a:pt x="804" y="46645"/>
                </a:lnTo>
                <a:lnTo>
                  <a:pt x="0" y="0"/>
                </a:lnTo>
                <a:lnTo>
                  <a:pt x="310910" y="0"/>
                </a:lnTo>
                <a:lnTo>
                  <a:pt x="311970" y="47127"/>
                </a:lnTo>
                <a:lnTo>
                  <a:pt x="315231" y="95404"/>
                </a:lnTo>
                <a:lnTo>
                  <a:pt x="320608" y="143079"/>
                </a:lnTo>
                <a:lnTo>
                  <a:pt x="328055" y="190106"/>
                </a:lnTo>
                <a:lnTo>
                  <a:pt x="337524" y="236437"/>
                </a:lnTo>
                <a:lnTo>
                  <a:pt x="348968" y="282025"/>
                </a:lnTo>
                <a:lnTo>
                  <a:pt x="362340" y="326824"/>
                </a:lnTo>
                <a:lnTo>
                  <a:pt x="377592" y="370785"/>
                </a:lnTo>
                <a:lnTo>
                  <a:pt x="394678" y="413862"/>
                </a:lnTo>
                <a:lnTo>
                  <a:pt x="413550" y="456008"/>
                </a:lnTo>
                <a:lnTo>
                  <a:pt x="434161" y="497175"/>
                </a:lnTo>
                <a:lnTo>
                  <a:pt x="456464" y="537317"/>
                </a:lnTo>
                <a:lnTo>
                  <a:pt x="480412" y="576387"/>
                </a:lnTo>
                <a:lnTo>
                  <a:pt x="505958" y="614336"/>
                </a:lnTo>
                <a:lnTo>
                  <a:pt x="533054" y="651118"/>
                </a:lnTo>
                <a:lnTo>
                  <a:pt x="561653" y="686687"/>
                </a:lnTo>
                <a:lnTo>
                  <a:pt x="591709" y="720994"/>
                </a:lnTo>
                <a:lnTo>
                  <a:pt x="623173" y="753993"/>
                </a:lnTo>
                <a:lnTo>
                  <a:pt x="655999" y="785637"/>
                </a:lnTo>
                <a:lnTo>
                  <a:pt x="690140" y="815878"/>
                </a:lnTo>
                <a:lnTo>
                  <a:pt x="725548" y="844669"/>
                </a:lnTo>
                <a:lnTo>
                  <a:pt x="762177" y="871964"/>
                </a:lnTo>
                <a:lnTo>
                  <a:pt x="799978" y="897714"/>
                </a:lnTo>
                <a:lnTo>
                  <a:pt x="838906" y="921874"/>
                </a:lnTo>
                <a:lnTo>
                  <a:pt x="878912" y="944396"/>
                </a:lnTo>
                <a:lnTo>
                  <a:pt x="919951" y="965232"/>
                </a:lnTo>
                <a:lnTo>
                  <a:pt x="961973" y="984336"/>
                </a:lnTo>
                <a:lnTo>
                  <a:pt x="1004933" y="1001660"/>
                </a:lnTo>
                <a:lnTo>
                  <a:pt x="1048783" y="1017157"/>
                </a:lnTo>
                <a:lnTo>
                  <a:pt x="1093476" y="1030781"/>
                </a:lnTo>
                <a:lnTo>
                  <a:pt x="1138964" y="1042484"/>
                </a:lnTo>
                <a:lnTo>
                  <a:pt x="1185202" y="1052219"/>
                </a:lnTo>
                <a:lnTo>
                  <a:pt x="1232140" y="1059938"/>
                </a:lnTo>
                <a:lnTo>
                  <a:pt x="1279733" y="1065596"/>
                </a:lnTo>
                <a:lnTo>
                  <a:pt x="1327934" y="1069144"/>
                </a:lnTo>
                <a:lnTo>
                  <a:pt x="1376694" y="1070535"/>
                </a:lnTo>
                <a:lnTo>
                  <a:pt x="1895951" y="1070535"/>
                </a:lnTo>
                <a:lnTo>
                  <a:pt x="2129552" y="1233249"/>
                </a:lnTo>
                <a:lnTo>
                  <a:pt x="1383977" y="1752600"/>
                </a:lnTo>
                <a:close/>
              </a:path>
              <a:path w="2129790" h="1752600">
                <a:moveTo>
                  <a:pt x="1895951" y="1070535"/>
                </a:moveTo>
                <a:lnTo>
                  <a:pt x="1376694" y="1070535"/>
                </a:lnTo>
                <a:lnTo>
                  <a:pt x="1376694" y="708847"/>
                </a:lnTo>
                <a:lnTo>
                  <a:pt x="1895951" y="1070535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2192000" cy="4296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396257" y="0"/>
            <a:ext cx="5276850" cy="1099820"/>
          </a:xfrm>
          <a:custGeom>
            <a:avLst/>
            <a:gdLst/>
            <a:ahLst/>
            <a:cxnLst/>
            <a:rect l="l" t="t" r="r" b="b"/>
            <a:pathLst>
              <a:path w="5276850" h="1099820">
                <a:moveTo>
                  <a:pt x="5276355" y="1099383"/>
                </a:moveTo>
                <a:lnTo>
                  <a:pt x="0" y="1099383"/>
                </a:lnTo>
                <a:lnTo>
                  <a:pt x="254514" y="540762"/>
                </a:lnTo>
                <a:lnTo>
                  <a:pt x="8136" y="0"/>
                </a:lnTo>
                <a:lnTo>
                  <a:pt x="5269320" y="0"/>
                </a:lnTo>
                <a:lnTo>
                  <a:pt x="5022038" y="540762"/>
                </a:lnTo>
                <a:lnTo>
                  <a:pt x="5276355" y="1096909"/>
                </a:lnTo>
                <a:lnTo>
                  <a:pt x="5276355" y="109938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0" y="1600325"/>
            <a:ext cx="3393340" cy="525767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281487" y="0"/>
            <a:ext cx="3651885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3312795" algn="l"/>
              </a:tabLst>
            </a:pPr>
            <a:r>
              <a:rPr dirty="0" baseline="-39682" sz="5250" spc="-1042" b="0" i="1">
                <a:latin typeface="Arial"/>
                <a:cs typeface="Arial"/>
              </a:rPr>
              <a:t>M</a:t>
            </a:r>
            <a:r>
              <a:rPr dirty="0" sz="2650" spc="-695" b="0" i="1">
                <a:latin typeface="Arial"/>
                <a:cs typeface="Arial"/>
              </a:rPr>
              <a:t>M</a:t>
            </a:r>
            <a:r>
              <a:rPr dirty="0" baseline="-39682" sz="5250" spc="-1042" b="0" i="1">
                <a:latin typeface="Arial"/>
                <a:cs typeface="Arial"/>
              </a:rPr>
              <a:t>is</a:t>
            </a:r>
            <a:r>
              <a:rPr dirty="0" sz="2650" spc="-695" b="0" i="1">
                <a:latin typeface="Arial"/>
                <a:cs typeface="Arial"/>
              </a:rPr>
              <a:t>i</a:t>
            </a:r>
            <a:r>
              <a:rPr dirty="0" baseline="-39682" sz="5250" spc="-1042" b="0" i="1">
                <a:latin typeface="Arial"/>
                <a:cs typeface="Arial"/>
              </a:rPr>
              <a:t>c</a:t>
            </a:r>
            <a:r>
              <a:rPr dirty="0" sz="2650" spc="-695" b="0" i="1">
                <a:latin typeface="Arial"/>
                <a:cs typeface="Arial"/>
              </a:rPr>
              <a:t>sc</a:t>
            </a:r>
            <a:r>
              <a:rPr dirty="0" baseline="-39682" sz="5250" spc="-1042" b="0" i="1">
                <a:latin typeface="Arial"/>
                <a:cs typeface="Arial"/>
              </a:rPr>
              <a:t>o</a:t>
            </a:r>
            <a:r>
              <a:rPr dirty="0" sz="2650" spc="-695" b="0" i="1">
                <a:latin typeface="Arial"/>
                <a:cs typeface="Arial"/>
              </a:rPr>
              <a:t>o</a:t>
            </a:r>
            <a:r>
              <a:rPr dirty="0" baseline="-39682" sz="5250" spc="-1042" b="0" i="1">
                <a:latin typeface="Arial"/>
                <a:cs typeface="Arial"/>
              </a:rPr>
              <a:t>n</a:t>
            </a:r>
            <a:r>
              <a:rPr dirty="0" sz="2650" spc="-695" b="0" i="1">
                <a:latin typeface="Arial"/>
                <a:cs typeface="Arial"/>
              </a:rPr>
              <a:t>nc</a:t>
            </a:r>
            <a:r>
              <a:rPr dirty="0" baseline="-39682" sz="5250" spc="-1042" b="0" i="1">
                <a:latin typeface="Arial"/>
                <a:cs typeface="Arial"/>
              </a:rPr>
              <a:t>c</a:t>
            </a:r>
            <a:r>
              <a:rPr dirty="0" sz="2650" spc="-695" b="0" i="1">
                <a:latin typeface="Arial"/>
                <a:cs typeface="Arial"/>
              </a:rPr>
              <a:t>e</a:t>
            </a:r>
            <a:r>
              <a:rPr dirty="0" baseline="-39682" sz="5250" spc="-1042" b="0" i="1">
                <a:latin typeface="Arial"/>
                <a:cs typeface="Arial"/>
              </a:rPr>
              <a:t>e</a:t>
            </a:r>
            <a:r>
              <a:rPr dirty="0" sz="2650" spc="-695" b="0" i="1">
                <a:latin typeface="Arial"/>
                <a:cs typeface="Arial"/>
              </a:rPr>
              <a:t>p</a:t>
            </a:r>
            <a:r>
              <a:rPr dirty="0" baseline="-39682" sz="5250" spc="-1042" b="0" i="1">
                <a:latin typeface="Arial"/>
                <a:cs typeface="Arial"/>
              </a:rPr>
              <a:t>p</a:t>
            </a:r>
            <a:r>
              <a:rPr dirty="0" sz="2650" spc="-695" b="0" i="1">
                <a:latin typeface="Arial"/>
                <a:cs typeface="Arial"/>
              </a:rPr>
              <a:t>ti</a:t>
            </a:r>
            <a:r>
              <a:rPr dirty="0" baseline="-39682" sz="5250" spc="-1042" b="0" i="1">
                <a:latin typeface="Arial"/>
                <a:cs typeface="Arial"/>
              </a:rPr>
              <a:t>t</a:t>
            </a:r>
            <a:r>
              <a:rPr dirty="0" sz="2650" spc="-695" b="0" i="1">
                <a:latin typeface="Arial"/>
                <a:cs typeface="Arial"/>
              </a:rPr>
              <a:t>o</a:t>
            </a:r>
            <a:r>
              <a:rPr dirty="0" baseline="-39682" sz="5250" spc="-1042" b="0" i="1">
                <a:latin typeface="Arial"/>
                <a:cs typeface="Arial"/>
              </a:rPr>
              <a:t>i</a:t>
            </a:r>
            <a:r>
              <a:rPr dirty="0" sz="2650" spc="-695" b="0" i="1">
                <a:latin typeface="Arial"/>
                <a:cs typeface="Arial"/>
              </a:rPr>
              <a:t>n</a:t>
            </a:r>
            <a:r>
              <a:rPr dirty="0" baseline="-39682" sz="5250" spc="-1042" b="0" i="1">
                <a:latin typeface="Arial"/>
                <a:cs typeface="Arial"/>
              </a:rPr>
              <a:t>o</a:t>
            </a:r>
            <a:r>
              <a:rPr dirty="0" sz="2650" spc="-695" b="0" i="1">
                <a:latin typeface="Arial"/>
                <a:cs typeface="Arial"/>
              </a:rPr>
              <a:t>#</a:t>
            </a:r>
            <a:r>
              <a:rPr dirty="0" baseline="-39682" sz="5250" spc="-1042" b="0" i="1">
                <a:latin typeface="Arial"/>
                <a:cs typeface="Arial"/>
              </a:rPr>
              <a:t>n</a:t>
            </a:r>
            <a:r>
              <a:rPr dirty="0" sz="2650" spc="-695" b="0" i="1">
                <a:latin typeface="Arial"/>
                <a:cs typeface="Arial"/>
              </a:rPr>
              <a:t>2</a:t>
            </a:r>
            <a:r>
              <a:rPr dirty="0" baseline="-39682" sz="5250" spc="-1042" b="0" i="1">
                <a:latin typeface="Arial"/>
                <a:cs typeface="Arial"/>
              </a:rPr>
              <a:t>#</a:t>
            </a:r>
            <a:r>
              <a:rPr dirty="0" sz="2650" spc="-695" b="0" i="1">
                <a:latin typeface="Arial"/>
                <a:cs typeface="Arial"/>
              </a:rPr>
              <a:t>:	</a:t>
            </a:r>
            <a:r>
              <a:rPr dirty="0" baseline="-39682" sz="5250" spc="622" b="0" i="1">
                <a:latin typeface="Arial"/>
                <a:cs typeface="Arial"/>
              </a:rPr>
              <a:t>2</a:t>
            </a:r>
            <a:endParaRPr baseline="-39682" sz="5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21338" y="499535"/>
            <a:ext cx="9420860" cy="52387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847725">
              <a:lnSpc>
                <a:spcPct val="100000"/>
              </a:lnSpc>
              <a:spcBef>
                <a:spcPts val="114"/>
              </a:spcBef>
            </a:pPr>
            <a:r>
              <a:rPr dirty="0" sz="3000" spc="-100" i="1">
                <a:solidFill>
                  <a:srgbClr val="FFFFFF"/>
                </a:solidFill>
                <a:latin typeface="Arial"/>
                <a:cs typeface="Arial"/>
              </a:rPr>
              <a:t>Transmission</a:t>
            </a:r>
            <a:endParaRPr sz="3000">
              <a:latin typeface="Arial"/>
              <a:cs typeface="Arial"/>
            </a:endParaRPr>
          </a:p>
          <a:p>
            <a:pPr algn="ctr" marR="5568315">
              <a:lnSpc>
                <a:spcPts val="3565"/>
              </a:lnSpc>
              <a:spcBef>
                <a:spcPts val="2730"/>
              </a:spcBef>
            </a:pPr>
            <a:r>
              <a:rPr dirty="0" sz="3000" spc="50" i="1">
                <a:latin typeface="Arial"/>
                <a:cs typeface="Arial"/>
              </a:rPr>
              <a:t>I </a:t>
            </a:r>
            <a:r>
              <a:rPr dirty="0" sz="3000" spc="114" i="1">
                <a:latin typeface="Arial"/>
                <a:cs typeface="Arial"/>
              </a:rPr>
              <a:t>haven’t</a:t>
            </a:r>
            <a:r>
              <a:rPr dirty="0" sz="3000" spc="-225" i="1">
                <a:latin typeface="Arial"/>
                <a:cs typeface="Arial"/>
              </a:rPr>
              <a:t> </a:t>
            </a:r>
            <a:r>
              <a:rPr dirty="0" sz="3000" spc="55" i="1">
                <a:latin typeface="Arial"/>
                <a:cs typeface="Arial"/>
              </a:rPr>
              <a:t>done</a:t>
            </a:r>
            <a:endParaRPr sz="3000">
              <a:latin typeface="Arial"/>
              <a:cs typeface="Arial"/>
            </a:endParaRPr>
          </a:p>
          <a:p>
            <a:pPr algn="ctr" marL="12065" marR="5581015">
              <a:lnSpc>
                <a:spcPts val="3529"/>
              </a:lnSpc>
              <a:spcBef>
                <a:spcPts val="140"/>
              </a:spcBef>
            </a:pPr>
            <a:r>
              <a:rPr dirty="0" sz="3000" spc="170" i="1">
                <a:latin typeface="Arial"/>
                <a:cs typeface="Arial"/>
              </a:rPr>
              <a:t>anything </a:t>
            </a:r>
            <a:r>
              <a:rPr dirty="0" sz="3000" spc="95" i="1">
                <a:latin typeface="Arial"/>
                <a:cs typeface="Arial"/>
              </a:rPr>
              <a:t>risky </a:t>
            </a:r>
            <a:r>
              <a:rPr dirty="0" sz="3000" spc="140" i="1">
                <a:latin typeface="Arial"/>
                <a:cs typeface="Arial"/>
              </a:rPr>
              <a:t>to </a:t>
            </a:r>
            <a:r>
              <a:rPr dirty="0" sz="3000" spc="40" i="1">
                <a:latin typeface="Arial"/>
                <a:cs typeface="Arial"/>
              </a:rPr>
              <a:t>get  </a:t>
            </a:r>
            <a:r>
              <a:rPr dirty="0" sz="3000" spc="114" i="1">
                <a:latin typeface="Arial"/>
                <a:cs typeface="Arial"/>
              </a:rPr>
              <a:t>hepatitis</a:t>
            </a:r>
            <a:r>
              <a:rPr dirty="0" sz="3000" spc="360" i="1">
                <a:latin typeface="Arial"/>
                <a:cs typeface="Arial"/>
              </a:rPr>
              <a:t> </a:t>
            </a:r>
            <a:r>
              <a:rPr dirty="0" sz="3000" spc="50" i="1">
                <a:latin typeface="Arial"/>
                <a:cs typeface="Arial"/>
              </a:rPr>
              <a:t>B.</a:t>
            </a:r>
            <a:endParaRPr sz="300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3340"/>
              </a:spcBef>
            </a:pPr>
            <a:r>
              <a:rPr dirty="0" sz="3000" spc="85" i="1">
                <a:latin typeface="Arial"/>
                <a:cs typeface="Arial"/>
              </a:rPr>
              <a:t>Could </a:t>
            </a:r>
            <a:r>
              <a:rPr dirty="0" sz="3000" spc="50" i="1">
                <a:latin typeface="Arial"/>
                <a:cs typeface="Arial"/>
              </a:rPr>
              <a:t>I </a:t>
            </a:r>
            <a:r>
              <a:rPr dirty="0" sz="3000" spc="135" i="1">
                <a:latin typeface="Arial"/>
                <a:cs typeface="Arial"/>
              </a:rPr>
              <a:t>still </a:t>
            </a:r>
            <a:r>
              <a:rPr dirty="0" sz="3000" spc="15" i="1">
                <a:latin typeface="Arial"/>
                <a:cs typeface="Arial"/>
              </a:rPr>
              <a:t>have</a:t>
            </a:r>
            <a:r>
              <a:rPr dirty="0" sz="3000" spc="355" i="1">
                <a:latin typeface="Arial"/>
                <a:cs typeface="Arial"/>
              </a:rPr>
              <a:t> </a:t>
            </a:r>
            <a:r>
              <a:rPr dirty="0" sz="3000" spc="140" i="1">
                <a:latin typeface="Arial"/>
                <a:cs typeface="Arial"/>
              </a:rPr>
              <a:t>it?</a:t>
            </a:r>
            <a:endParaRPr sz="3000">
              <a:latin typeface="Arial"/>
              <a:cs typeface="Arial"/>
            </a:endParaRPr>
          </a:p>
          <a:p>
            <a:pPr algn="ctr" marL="5370195">
              <a:lnSpc>
                <a:spcPct val="100000"/>
              </a:lnSpc>
              <a:spcBef>
                <a:spcPts val="475"/>
              </a:spcBef>
            </a:pPr>
            <a:r>
              <a:rPr dirty="0" sz="4500" spc="245" b="1">
                <a:latin typeface="Book Antiqua"/>
                <a:cs typeface="Book Antiqua"/>
              </a:rPr>
              <a:t>Yes.</a:t>
            </a:r>
            <a:endParaRPr sz="4500">
              <a:latin typeface="Book Antiqua"/>
              <a:cs typeface="Book Antiqua"/>
            </a:endParaRPr>
          </a:p>
          <a:p>
            <a:pPr algn="ctr" marL="5276850">
              <a:lnSpc>
                <a:spcPts val="3429"/>
              </a:lnSpc>
              <a:spcBef>
                <a:spcPts val="894"/>
              </a:spcBef>
            </a:pPr>
            <a:r>
              <a:rPr dirty="0" sz="2900" spc="80" i="1">
                <a:latin typeface="Arial"/>
                <a:cs typeface="Arial"/>
              </a:rPr>
              <a:t>Most</a:t>
            </a:r>
            <a:r>
              <a:rPr dirty="0" sz="2900" spc="335" i="1">
                <a:latin typeface="Arial"/>
                <a:cs typeface="Arial"/>
              </a:rPr>
              <a:t> </a:t>
            </a:r>
            <a:r>
              <a:rPr dirty="0" sz="2900" spc="50" i="1">
                <a:latin typeface="Arial"/>
                <a:cs typeface="Arial"/>
              </a:rPr>
              <a:t>people</a:t>
            </a:r>
            <a:endParaRPr sz="2900">
              <a:latin typeface="Arial"/>
              <a:cs typeface="Arial"/>
            </a:endParaRPr>
          </a:p>
          <a:p>
            <a:pPr algn="ctr" marL="5414645" marR="5080">
              <a:lnSpc>
                <a:spcPts val="3379"/>
              </a:lnSpc>
              <a:spcBef>
                <a:spcPts val="145"/>
              </a:spcBef>
            </a:pPr>
            <a:r>
              <a:rPr dirty="0" sz="2900" spc="140" i="1">
                <a:latin typeface="Arial"/>
                <a:cs typeface="Arial"/>
              </a:rPr>
              <a:t>contract </a:t>
            </a:r>
            <a:r>
              <a:rPr dirty="0" sz="2900" spc="100" i="1">
                <a:latin typeface="Arial"/>
                <a:cs typeface="Arial"/>
              </a:rPr>
              <a:t>hepatitis </a:t>
            </a:r>
            <a:r>
              <a:rPr dirty="0" sz="2900" spc="125" i="1">
                <a:latin typeface="Arial"/>
                <a:cs typeface="Arial"/>
              </a:rPr>
              <a:t>B </a:t>
            </a:r>
            <a:r>
              <a:rPr dirty="0" sz="2900" spc="-185" i="1">
                <a:latin typeface="Arial"/>
                <a:cs typeface="Arial"/>
              </a:rPr>
              <a:t>as  </a:t>
            </a:r>
            <a:r>
              <a:rPr dirty="0" sz="2900" spc="5" i="1">
                <a:latin typeface="Arial"/>
                <a:cs typeface="Arial"/>
              </a:rPr>
              <a:t>babies </a:t>
            </a:r>
            <a:r>
              <a:rPr dirty="0" sz="2900" spc="125" i="1">
                <a:latin typeface="Arial"/>
                <a:cs typeface="Arial"/>
              </a:rPr>
              <a:t>or</a:t>
            </a:r>
            <a:r>
              <a:rPr dirty="0" sz="2900" spc="-140" i="1">
                <a:latin typeface="Arial"/>
                <a:cs typeface="Arial"/>
              </a:rPr>
              <a:t> </a:t>
            </a:r>
            <a:r>
              <a:rPr dirty="0" sz="2900" spc="105" i="1">
                <a:latin typeface="Arial"/>
                <a:cs typeface="Arial"/>
              </a:rPr>
              <a:t>children.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2460" y="1111005"/>
            <a:ext cx="11551920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185" b="1">
                <a:solidFill>
                  <a:srgbClr val="231F1F"/>
                </a:solidFill>
                <a:latin typeface="Book Antiqua"/>
                <a:cs typeface="Book Antiqua"/>
              </a:rPr>
              <a:t>Most</a:t>
            </a:r>
            <a:r>
              <a:rPr dirty="0" sz="2250" spc="4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75" b="1">
                <a:solidFill>
                  <a:srgbClr val="231F1F"/>
                </a:solidFill>
                <a:latin typeface="Book Antiqua"/>
                <a:cs typeface="Book Antiqua"/>
              </a:rPr>
              <a:t>people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20" b="1">
                <a:solidFill>
                  <a:srgbClr val="231F1F"/>
                </a:solidFill>
                <a:latin typeface="Book Antiqua"/>
                <a:cs typeface="Book Antiqua"/>
              </a:rPr>
              <a:t>living</a:t>
            </a:r>
            <a:r>
              <a:rPr dirty="0" sz="2250" spc="4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35" b="1">
                <a:solidFill>
                  <a:srgbClr val="231F1F"/>
                </a:solidFill>
                <a:latin typeface="Book Antiqua"/>
                <a:cs typeface="Book Antiqua"/>
              </a:rPr>
              <a:t>with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30" b="1">
                <a:solidFill>
                  <a:srgbClr val="231F1F"/>
                </a:solidFill>
                <a:latin typeface="Book Antiqua"/>
                <a:cs typeface="Book Antiqua"/>
              </a:rPr>
              <a:t>hepatitis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300" b="1">
                <a:solidFill>
                  <a:srgbClr val="231F1F"/>
                </a:solidFill>
                <a:latin typeface="Book Antiqua"/>
                <a:cs typeface="Book Antiqua"/>
              </a:rPr>
              <a:t>B</a:t>
            </a:r>
            <a:r>
              <a:rPr dirty="0" sz="2250" spc="4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90" b="1">
                <a:solidFill>
                  <a:srgbClr val="231F1F"/>
                </a:solidFill>
                <a:latin typeface="Book Antiqua"/>
                <a:cs typeface="Book Antiqua"/>
              </a:rPr>
              <a:t>were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75" b="1">
                <a:solidFill>
                  <a:srgbClr val="231F1F"/>
                </a:solidFill>
                <a:latin typeface="Book Antiqua"/>
                <a:cs typeface="Book Antiqua"/>
              </a:rPr>
              <a:t>infected</a:t>
            </a:r>
            <a:r>
              <a:rPr dirty="0" sz="2250" spc="4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40" b="1">
                <a:solidFill>
                  <a:srgbClr val="231F1F"/>
                </a:solidFill>
                <a:latin typeface="Book Antiqua"/>
                <a:cs typeface="Book Antiqua"/>
              </a:rPr>
              <a:t>at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60" b="1">
                <a:solidFill>
                  <a:srgbClr val="231F1F"/>
                </a:solidFill>
                <a:latin typeface="Book Antiqua"/>
                <a:cs typeface="Book Antiqua"/>
              </a:rPr>
              <a:t>birth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240" b="1">
                <a:solidFill>
                  <a:srgbClr val="231F1F"/>
                </a:solidFill>
                <a:latin typeface="Book Antiqua"/>
                <a:cs typeface="Book Antiqua"/>
              </a:rPr>
              <a:t>or</a:t>
            </a:r>
            <a:r>
              <a:rPr dirty="0" sz="2250" spc="4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70" b="1">
                <a:solidFill>
                  <a:srgbClr val="231F1F"/>
                </a:solidFill>
                <a:latin typeface="Book Antiqua"/>
                <a:cs typeface="Book Antiqua"/>
              </a:rPr>
              <a:t>early</a:t>
            </a:r>
            <a:r>
              <a:rPr dirty="0" sz="2250" spc="4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250" spc="170" b="1">
                <a:solidFill>
                  <a:srgbClr val="231F1F"/>
                </a:solidFill>
                <a:latin typeface="Book Antiqua"/>
                <a:cs typeface="Book Antiqua"/>
              </a:rPr>
              <a:t>childhood.</a:t>
            </a:r>
            <a:endParaRPr sz="2250">
              <a:latin typeface="Book Antiqua"/>
              <a:cs typeface="Book Antiqu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8692" y="2561680"/>
            <a:ext cx="8162925" cy="62738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245"/>
              </a:spcBef>
            </a:pPr>
            <a:r>
              <a:rPr dirty="0" sz="2000" spc="-20" i="1">
                <a:latin typeface="Arial"/>
                <a:cs typeface="Arial"/>
              </a:rPr>
              <a:t>Some </a:t>
            </a:r>
            <a:r>
              <a:rPr dirty="0" sz="2000" spc="10" i="1">
                <a:latin typeface="Arial"/>
                <a:cs typeface="Arial"/>
              </a:rPr>
              <a:t>people </a:t>
            </a:r>
            <a:r>
              <a:rPr dirty="0" sz="2000" spc="-25" i="1">
                <a:latin typeface="Arial"/>
                <a:cs typeface="Arial"/>
              </a:rPr>
              <a:t>associate </a:t>
            </a:r>
            <a:r>
              <a:rPr dirty="0" sz="2000" spc="40" i="1">
                <a:latin typeface="Arial"/>
                <a:cs typeface="Arial"/>
              </a:rPr>
              <a:t>hepatitis </a:t>
            </a:r>
            <a:r>
              <a:rPr dirty="0" sz="2000" spc="100" i="1">
                <a:latin typeface="Arial"/>
                <a:cs typeface="Arial"/>
              </a:rPr>
              <a:t>B </a:t>
            </a:r>
            <a:r>
              <a:rPr dirty="0" sz="2000" spc="120" i="1">
                <a:latin typeface="Arial"/>
                <a:cs typeface="Arial"/>
              </a:rPr>
              <a:t>with </a:t>
            </a:r>
            <a:r>
              <a:rPr dirty="0" sz="2000" spc="55" i="1">
                <a:latin typeface="Arial"/>
                <a:cs typeface="Arial"/>
              </a:rPr>
              <a:t>unhealthy </a:t>
            </a:r>
            <a:r>
              <a:rPr dirty="0" sz="2000" spc="75" i="1">
                <a:latin typeface="Arial"/>
                <a:cs typeface="Arial"/>
              </a:rPr>
              <a:t>or </a:t>
            </a:r>
            <a:r>
              <a:rPr dirty="0" sz="2000" spc="30" i="1">
                <a:latin typeface="Arial"/>
                <a:cs typeface="Arial"/>
              </a:rPr>
              <a:t>risky </a:t>
            </a:r>
            <a:r>
              <a:rPr dirty="0" sz="2000" spc="10" i="1">
                <a:latin typeface="Arial"/>
                <a:cs typeface="Arial"/>
              </a:rPr>
              <a:t>behaviors.  </a:t>
            </a:r>
            <a:r>
              <a:rPr dirty="0" sz="2000" i="1">
                <a:latin typeface="Arial"/>
                <a:cs typeface="Arial"/>
              </a:rPr>
              <a:t>People </a:t>
            </a:r>
            <a:r>
              <a:rPr dirty="0" sz="2000" spc="25" i="1">
                <a:latin typeface="Arial"/>
                <a:cs typeface="Arial"/>
              </a:rPr>
              <a:t>may </a:t>
            </a:r>
            <a:r>
              <a:rPr dirty="0" sz="2000" spc="85" i="1">
                <a:latin typeface="Arial"/>
                <a:cs typeface="Arial"/>
              </a:rPr>
              <a:t>not </a:t>
            </a:r>
            <a:r>
              <a:rPr dirty="0" sz="2000" spc="-60" i="1">
                <a:latin typeface="Arial"/>
                <a:cs typeface="Arial"/>
              </a:rPr>
              <a:t>be </a:t>
            </a:r>
            <a:r>
              <a:rPr dirty="0" sz="2000" spc="20" i="1">
                <a:latin typeface="Arial"/>
                <a:cs typeface="Arial"/>
              </a:rPr>
              <a:t>aware </a:t>
            </a:r>
            <a:r>
              <a:rPr dirty="0" sz="2000" spc="85" i="1">
                <a:latin typeface="Arial"/>
                <a:cs typeface="Arial"/>
              </a:rPr>
              <a:t>of how </a:t>
            </a:r>
            <a:r>
              <a:rPr dirty="0" sz="2000" spc="15" i="1">
                <a:latin typeface="Arial"/>
                <a:cs typeface="Arial"/>
              </a:rPr>
              <a:t>most </a:t>
            </a:r>
            <a:r>
              <a:rPr dirty="0" sz="2000" spc="10" i="1">
                <a:latin typeface="Arial"/>
                <a:cs typeface="Arial"/>
              </a:rPr>
              <a:t>people </a:t>
            </a:r>
            <a:r>
              <a:rPr dirty="0" sz="2000" spc="-10" i="1">
                <a:latin typeface="Arial"/>
                <a:cs typeface="Arial"/>
              </a:rPr>
              <a:t>become</a:t>
            </a:r>
            <a:r>
              <a:rPr dirty="0" sz="2000" spc="355" i="1">
                <a:latin typeface="Arial"/>
                <a:cs typeface="Arial"/>
              </a:rPr>
              <a:t> </a:t>
            </a:r>
            <a:r>
              <a:rPr dirty="0" sz="2000" spc="25" i="1">
                <a:latin typeface="Arial"/>
                <a:cs typeface="Arial"/>
              </a:rPr>
              <a:t>infected.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75699" y="5069935"/>
            <a:ext cx="85724" cy="8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8608" y="1833501"/>
            <a:ext cx="3295649" cy="50244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11188" y="5781427"/>
            <a:ext cx="85724" cy="8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96808" y="4959413"/>
            <a:ext cx="7349490" cy="13004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40"/>
              </a:spcBef>
            </a:pPr>
            <a:r>
              <a:rPr dirty="0" sz="1800" spc="40" i="1">
                <a:latin typeface="Arial"/>
                <a:cs typeface="Arial"/>
              </a:rPr>
              <a:t>Reinforce </a:t>
            </a:r>
            <a:r>
              <a:rPr dirty="0" sz="1800" spc="30" i="1">
                <a:latin typeface="Arial"/>
                <a:cs typeface="Arial"/>
              </a:rPr>
              <a:t>the </a:t>
            </a:r>
            <a:r>
              <a:rPr dirty="0" sz="1800" spc="20" i="1">
                <a:latin typeface="Arial"/>
                <a:cs typeface="Arial"/>
              </a:rPr>
              <a:t>most </a:t>
            </a:r>
            <a:r>
              <a:rPr dirty="0" sz="1800" spc="55" i="1">
                <a:latin typeface="Arial"/>
                <a:cs typeface="Arial"/>
              </a:rPr>
              <a:t>common </a:t>
            </a:r>
            <a:r>
              <a:rPr dirty="0" sz="1800" spc="45" i="1">
                <a:latin typeface="Arial"/>
                <a:cs typeface="Arial"/>
              </a:rPr>
              <a:t>way </a:t>
            </a:r>
            <a:r>
              <a:rPr dirty="0" sz="1800" spc="40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-55" i="1">
                <a:latin typeface="Arial"/>
                <a:cs typeface="Arial"/>
              </a:rPr>
              <a:t>is </a:t>
            </a:r>
            <a:r>
              <a:rPr dirty="0" sz="1800" spc="45" i="1">
                <a:latin typeface="Arial"/>
                <a:cs typeface="Arial"/>
              </a:rPr>
              <a:t>transmitted; </a:t>
            </a:r>
            <a:r>
              <a:rPr dirty="0" sz="1800" spc="80" i="1">
                <a:latin typeface="Arial"/>
                <a:cs typeface="Arial"/>
              </a:rPr>
              <a:t>which </a:t>
            </a:r>
            <a:r>
              <a:rPr dirty="0" sz="1800" spc="-55" i="1">
                <a:latin typeface="Arial"/>
                <a:cs typeface="Arial"/>
              </a:rPr>
              <a:t>is  </a:t>
            </a:r>
            <a:r>
              <a:rPr dirty="0" sz="1800" spc="75" i="1">
                <a:latin typeface="Arial"/>
                <a:cs typeface="Arial"/>
              </a:rPr>
              <a:t>through</a:t>
            </a:r>
            <a:r>
              <a:rPr dirty="0" sz="1800" spc="150" i="1">
                <a:latin typeface="Arial"/>
                <a:cs typeface="Arial"/>
              </a:rPr>
              <a:t> </a:t>
            </a:r>
            <a:r>
              <a:rPr dirty="0" sz="1800" spc="50" i="1">
                <a:latin typeface="Arial"/>
                <a:cs typeface="Arial"/>
              </a:rPr>
              <a:t>blood</a:t>
            </a:r>
            <a:r>
              <a:rPr dirty="0" sz="1800" spc="155" i="1">
                <a:latin typeface="Arial"/>
                <a:cs typeface="Arial"/>
              </a:rPr>
              <a:t> </a:t>
            </a:r>
            <a:r>
              <a:rPr dirty="0" sz="1800" spc="50" i="1">
                <a:latin typeface="Arial"/>
                <a:cs typeface="Arial"/>
              </a:rPr>
              <a:t>contact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25" i="1">
                <a:latin typeface="Arial"/>
                <a:cs typeface="Arial"/>
              </a:rPr>
              <a:t>at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100" i="1">
                <a:latin typeface="Arial"/>
                <a:cs typeface="Arial"/>
              </a:rPr>
              <a:t>birth</a:t>
            </a:r>
            <a:r>
              <a:rPr dirty="0" sz="1800" spc="155" i="1">
                <a:latin typeface="Arial"/>
                <a:cs typeface="Arial"/>
              </a:rPr>
              <a:t> </a:t>
            </a:r>
            <a:r>
              <a:rPr dirty="0" sz="1800" spc="70" i="1">
                <a:latin typeface="Arial"/>
                <a:cs typeface="Arial"/>
              </a:rPr>
              <a:t>or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60" i="1">
                <a:latin typeface="Arial"/>
                <a:cs typeface="Arial"/>
              </a:rPr>
              <a:t>during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30" i="1">
                <a:latin typeface="Arial"/>
                <a:cs typeface="Arial"/>
              </a:rPr>
              <a:t>early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45" i="1">
                <a:latin typeface="Arial"/>
                <a:cs typeface="Arial"/>
              </a:rPr>
              <a:t>childhood.</a:t>
            </a:r>
            <a:endParaRPr sz="1800">
              <a:latin typeface="Arial"/>
              <a:cs typeface="Arial"/>
            </a:endParaRPr>
          </a:p>
          <a:p>
            <a:pPr marL="47625" marR="939165">
              <a:lnSpc>
                <a:spcPct val="104200"/>
              </a:lnSpc>
              <a:spcBef>
                <a:spcPts val="1190"/>
              </a:spcBef>
            </a:pPr>
            <a:r>
              <a:rPr dirty="0" sz="1800" spc="50" i="1">
                <a:latin typeface="Arial"/>
                <a:cs typeface="Arial"/>
              </a:rPr>
              <a:t>Reminding </a:t>
            </a:r>
            <a:r>
              <a:rPr dirty="0" sz="1800" spc="45" i="1">
                <a:latin typeface="Arial"/>
                <a:cs typeface="Arial"/>
              </a:rPr>
              <a:t>them </a:t>
            </a:r>
            <a:r>
              <a:rPr dirty="0" sz="1800" spc="75" i="1">
                <a:latin typeface="Arial"/>
                <a:cs typeface="Arial"/>
              </a:rPr>
              <a:t>that </a:t>
            </a:r>
            <a:r>
              <a:rPr dirty="0" sz="1800" spc="40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-55" i="1">
                <a:latin typeface="Arial"/>
                <a:cs typeface="Arial"/>
              </a:rPr>
              <a:t>is </a:t>
            </a:r>
            <a:r>
              <a:rPr dirty="0" sz="1800" i="1">
                <a:latin typeface="Arial"/>
                <a:cs typeface="Arial"/>
              </a:rPr>
              <a:t>one </a:t>
            </a:r>
            <a:r>
              <a:rPr dirty="0" sz="1800" spc="80" i="1">
                <a:latin typeface="Arial"/>
                <a:cs typeface="Arial"/>
              </a:rPr>
              <a:t>of </a:t>
            </a:r>
            <a:r>
              <a:rPr dirty="0" sz="1800" spc="30" i="1">
                <a:latin typeface="Arial"/>
                <a:cs typeface="Arial"/>
              </a:rPr>
              <a:t>the </a:t>
            </a:r>
            <a:r>
              <a:rPr dirty="0" sz="1800" spc="55" i="1">
                <a:latin typeface="Arial"/>
                <a:cs typeface="Arial"/>
              </a:rPr>
              <a:t>world’s </a:t>
            </a:r>
            <a:r>
              <a:rPr dirty="0" sz="1800" spc="20" i="1">
                <a:latin typeface="Arial"/>
                <a:cs typeface="Arial"/>
              </a:rPr>
              <a:t>most  </a:t>
            </a:r>
            <a:r>
              <a:rPr dirty="0" sz="1800" spc="55" i="1">
                <a:latin typeface="Arial"/>
                <a:cs typeface="Arial"/>
              </a:rPr>
              <a:t>common </a:t>
            </a:r>
            <a:r>
              <a:rPr dirty="0" sz="1800" spc="50" i="1">
                <a:latin typeface="Arial"/>
                <a:cs typeface="Arial"/>
              </a:rPr>
              <a:t>infections </a:t>
            </a:r>
            <a:r>
              <a:rPr dirty="0" sz="1800" spc="25" i="1">
                <a:latin typeface="Arial"/>
                <a:cs typeface="Arial"/>
              </a:rPr>
              <a:t>may </a:t>
            </a:r>
            <a:r>
              <a:rPr dirty="0" sz="1800" spc="-50" i="1">
                <a:latin typeface="Arial"/>
                <a:cs typeface="Arial"/>
              </a:rPr>
              <a:t>be </a:t>
            </a:r>
            <a:r>
              <a:rPr dirty="0" sz="1800" spc="60" i="1">
                <a:latin typeface="Arial"/>
                <a:cs typeface="Arial"/>
              </a:rPr>
              <a:t>helpful </a:t>
            </a:r>
            <a:r>
              <a:rPr dirty="0" sz="1800" spc="70" i="1">
                <a:latin typeface="Arial"/>
                <a:cs typeface="Arial"/>
              </a:rPr>
              <a:t>in normalizing</a:t>
            </a:r>
            <a:r>
              <a:rPr dirty="0" sz="1800" spc="425" i="1">
                <a:latin typeface="Arial"/>
                <a:cs typeface="Arial"/>
              </a:rPr>
              <a:t> </a:t>
            </a:r>
            <a:r>
              <a:rPr dirty="0" sz="1800" spc="20" i="1">
                <a:latin typeface="Arial"/>
                <a:cs typeface="Arial"/>
              </a:rPr>
              <a:t>testing.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8925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43006" y="0"/>
            <a:ext cx="4483100" cy="939165"/>
          </a:xfrm>
          <a:custGeom>
            <a:avLst/>
            <a:gdLst/>
            <a:ahLst/>
            <a:cxnLst/>
            <a:rect l="l" t="t" r="r" b="b"/>
            <a:pathLst>
              <a:path w="4483100" h="939165">
                <a:moveTo>
                  <a:pt x="4482912" y="938951"/>
                </a:moveTo>
                <a:lnTo>
                  <a:pt x="0" y="938951"/>
                </a:lnTo>
                <a:lnTo>
                  <a:pt x="216241" y="464333"/>
                </a:lnTo>
                <a:lnTo>
                  <a:pt x="4685" y="0"/>
                </a:lnTo>
                <a:lnTo>
                  <a:pt x="4479172" y="0"/>
                </a:lnTo>
                <a:lnTo>
                  <a:pt x="4266839" y="464333"/>
                </a:lnTo>
                <a:lnTo>
                  <a:pt x="4482912" y="936845"/>
                </a:lnTo>
                <a:lnTo>
                  <a:pt x="4482912" y="938951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77740" y="153837"/>
            <a:ext cx="1640839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100" b="0" i="1">
                <a:latin typeface="Arial"/>
                <a:cs typeface="Arial"/>
              </a:rPr>
              <a:t>Fact</a:t>
            </a:r>
            <a:r>
              <a:rPr dirty="0" sz="3500" spc="-60" b="0" i="1">
                <a:latin typeface="Arial"/>
                <a:cs typeface="Arial"/>
              </a:rPr>
              <a:t> </a:t>
            </a:r>
            <a:r>
              <a:rPr dirty="0" sz="3500" spc="695" b="0" i="1">
                <a:latin typeface="Arial"/>
                <a:cs typeface="Arial"/>
              </a:rPr>
              <a:t>#2</a:t>
            </a:r>
            <a:endParaRPr sz="3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26114" y="4100475"/>
            <a:ext cx="1533525" cy="561975"/>
          </a:xfrm>
          <a:prstGeom prst="rect">
            <a:avLst/>
          </a:prstGeom>
          <a:solidFill>
            <a:srgbClr val="2AB480"/>
          </a:solidFill>
        </p:spPr>
        <p:txBody>
          <a:bodyPr wrap="square" lIns="0" tIns="102235" rIns="0" bIns="0" rtlCol="0" vert="horz">
            <a:spAutoFit/>
          </a:bodyPr>
          <a:lstStyle/>
          <a:p>
            <a:pPr marL="107314">
              <a:lnSpc>
                <a:spcPct val="100000"/>
              </a:lnSpc>
              <a:spcBef>
                <a:spcPts val="805"/>
              </a:spcBef>
            </a:pPr>
            <a:r>
              <a:rPr dirty="0" sz="2250" spc="-5" i="1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2250" spc="2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50" spc="-15" i="1">
                <a:solidFill>
                  <a:srgbClr val="FFFFFF"/>
                </a:solidFill>
                <a:latin typeface="Arial"/>
                <a:cs typeface="Arial"/>
              </a:rPr>
              <a:t>Tips: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4656" y="1732359"/>
            <a:ext cx="1876425" cy="552450"/>
          </a:xfrm>
          <a:prstGeom prst="rect">
            <a:avLst/>
          </a:prstGeom>
          <a:solidFill>
            <a:srgbClr val="2AB480"/>
          </a:solidFill>
        </p:spPr>
        <p:txBody>
          <a:bodyPr wrap="square" lIns="0" tIns="83820" rIns="0" bIns="0" rtlCol="0" vert="horz">
            <a:spAutoFit/>
          </a:bodyPr>
          <a:lstStyle/>
          <a:p>
            <a:pPr marL="196215">
              <a:lnSpc>
                <a:spcPct val="100000"/>
              </a:lnSpc>
              <a:spcBef>
                <a:spcPts val="660"/>
              </a:spcBef>
            </a:pPr>
            <a:r>
              <a:rPr dirty="0" sz="2250" spc="40" i="1">
                <a:solidFill>
                  <a:srgbClr val="FFFFFF"/>
                </a:solidFill>
                <a:latin typeface="Arial"/>
                <a:cs typeface="Arial"/>
              </a:rPr>
              <a:t>Remember: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7905" y="340295"/>
            <a:ext cx="6084570" cy="8890"/>
          </a:xfrm>
          <a:custGeom>
            <a:avLst/>
            <a:gdLst/>
            <a:ahLst/>
            <a:cxnLst/>
            <a:rect l="l" t="t" r="r" b="b"/>
            <a:pathLst>
              <a:path w="6084570" h="8889">
                <a:moveTo>
                  <a:pt x="0" y="8577"/>
                </a:moveTo>
                <a:lnTo>
                  <a:pt x="6084093" y="8577"/>
                </a:lnTo>
                <a:lnTo>
                  <a:pt x="6084093" y="0"/>
                </a:lnTo>
                <a:lnTo>
                  <a:pt x="0" y="0"/>
                </a:lnTo>
                <a:lnTo>
                  <a:pt x="0" y="8577"/>
                </a:lnTo>
                <a:close/>
              </a:path>
            </a:pathLst>
          </a:custGeom>
          <a:solidFill>
            <a:srgbClr val="F1B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7905" y="429637"/>
            <a:ext cx="6084570" cy="6428740"/>
          </a:xfrm>
          <a:custGeom>
            <a:avLst/>
            <a:gdLst/>
            <a:ahLst/>
            <a:cxnLst/>
            <a:rect l="l" t="t" r="r" b="b"/>
            <a:pathLst>
              <a:path w="6084570" h="6428740">
                <a:moveTo>
                  <a:pt x="0" y="6428362"/>
                </a:moveTo>
                <a:lnTo>
                  <a:pt x="6084093" y="6428362"/>
                </a:lnTo>
                <a:lnTo>
                  <a:pt x="6084093" y="0"/>
                </a:lnTo>
                <a:lnTo>
                  <a:pt x="0" y="0"/>
                </a:lnTo>
                <a:lnTo>
                  <a:pt x="0" y="6428362"/>
                </a:lnTo>
                <a:close/>
              </a:path>
            </a:pathLst>
          </a:custGeom>
          <a:solidFill>
            <a:srgbClr val="F1B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11695" y="1022126"/>
            <a:ext cx="0" cy="5836285"/>
          </a:xfrm>
          <a:custGeom>
            <a:avLst/>
            <a:gdLst/>
            <a:ahLst/>
            <a:cxnLst/>
            <a:rect l="l" t="t" r="r" b="b"/>
            <a:pathLst>
              <a:path w="0" h="5836284">
                <a:moveTo>
                  <a:pt x="0" y="0"/>
                </a:moveTo>
                <a:lnTo>
                  <a:pt x="0" y="5835874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742349"/>
            <a:ext cx="3241554" cy="5115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443303" y="2140287"/>
            <a:ext cx="2649855" cy="138112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ts val="3560"/>
              </a:lnSpc>
              <a:spcBef>
                <a:spcPts val="114"/>
              </a:spcBef>
            </a:pPr>
            <a:r>
              <a:rPr dirty="0" sz="3000" spc="110" i="1">
                <a:latin typeface="Arial"/>
                <a:cs typeface="Arial"/>
              </a:rPr>
              <a:t>Are</a:t>
            </a:r>
            <a:r>
              <a:rPr dirty="0" sz="3000" spc="345" i="1">
                <a:latin typeface="Arial"/>
                <a:cs typeface="Arial"/>
              </a:rPr>
              <a:t> </a:t>
            </a:r>
            <a:r>
              <a:rPr dirty="0" sz="3000" spc="95" i="1">
                <a:latin typeface="Arial"/>
                <a:cs typeface="Arial"/>
              </a:rPr>
              <a:t>there</a:t>
            </a:r>
            <a:endParaRPr sz="3000">
              <a:latin typeface="Arial"/>
              <a:cs typeface="Arial"/>
            </a:endParaRPr>
          </a:p>
          <a:p>
            <a:pPr algn="ctr" marL="12700" marR="5080">
              <a:lnSpc>
                <a:spcPts val="3529"/>
              </a:lnSpc>
              <a:spcBef>
                <a:spcPts val="140"/>
              </a:spcBef>
            </a:pPr>
            <a:r>
              <a:rPr dirty="0" sz="3000" spc="110" i="1">
                <a:latin typeface="Arial"/>
                <a:cs typeface="Arial"/>
              </a:rPr>
              <a:t>treatments </a:t>
            </a:r>
            <a:r>
              <a:rPr dirty="0" sz="3000" spc="210" i="1">
                <a:latin typeface="Arial"/>
                <a:cs typeface="Arial"/>
              </a:rPr>
              <a:t>for  </a:t>
            </a:r>
            <a:r>
              <a:rPr dirty="0" sz="3000" spc="114" i="1">
                <a:latin typeface="Arial"/>
                <a:cs typeface="Arial"/>
              </a:rPr>
              <a:t>hepatitis</a:t>
            </a:r>
            <a:r>
              <a:rPr dirty="0" sz="3000" spc="345" i="1">
                <a:latin typeface="Arial"/>
                <a:cs typeface="Arial"/>
              </a:rPr>
              <a:t> </a:t>
            </a:r>
            <a:r>
              <a:rPr dirty="0" sz="3000" spc="100" i="1">
                <a:latin typeface="Arial"/>
                <a:cs typeface="Arial"/>
              </a:rPr>
              <a:t>B?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97049" y="4050107"/>
            <a:ext cx="1665605" cy="1711960"/>
          </a:xfrm>
          <a:custGeom>
            <a:avLst/>
            <a:gdLst/>
            <a:ahLst/>
            <a:cxnLst/>
            <a:rect l="l" t="t" r="r" b="b"/>
            <a:pathLst>
              <a:path w="1665604" h="1711960">
                <a:moveTo>
                  <a:pt x="0" y="1711557"/>
                </a:moveTo>
                <a:lnTo>
                  <a:pt x="1661822" y="910"/>
                </a:lnTo>
                <a:lnTo>
                  <a:pt x="1665062" y="0"/>
                </a:lnTo>
                <a:lnTo>
                  <a:pt x="1465085" y="1300016"/>
                </a:lnTo>
                <a:lnTo>
                  <a:pt x="0" y="1711557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04421" y="1437679"/>
            <a:ext cx="4648199" cy="5420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667500" y="3509725"/>
            <a:ext cx="2930525" cy="259715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algn="ctr" marR="24130">
              <a:lnSpc>
                <a:spcPct val="100000"/>
              </a:lnSpc>
              <a:spcBef>
                <a:spcPts val="495"/>
              </a:spcBef>
            </a:pPr>
            <a:r>
              <a:rPr dirty="0" sz="4500" spc="245" b="1">
                <a:latin typeface="Book Antiqua"/>
                <a:cs typeface="Book Antiqua"/>
              </a:rPr>
              <a:t>Yes.</a:t>
            </a:r>
            <a:endParaRPr sz="4500">
              <a:latin typeface="Book Antiqua"/>
              <a:cs typeface="Book Antiqua"/>
            </a:endParaRPr>
          </a:p>
          <a:p>
            <a:pPr algn="ctr" marL="98425" marR="90805">
              <a:lnSpc>
                <a:spcPts val="3529"/>
              </a:lnSpc>
              <a:spcBef>
                <a:spcPts val="450"/>
              </a:spcBef>
            </a:pPr>
            <a:r>
              <a:rPr dirty="0" sz="3000" spc="70" i="1">
                <a:latin typeface="Arial"/>
                <a:cs typeface="Arial"/>
              </a:rPr>
              <a:t>Treatments </a:t>
            </a:r>
            <a:r>
              <a:rPr dirty="0" sz="3000" spc="20" i="1">
                <a:latin typeface="Arial"/>
                <a:cs typeface="Arial"/>
              </a:rPr>
              <a:t>are  </a:t>
            </a:r>
            <a:r>
              <a:rPr dirty="0" sz="3000" spc="90" i="1">
                <a:latin typeface="Arial"/>
                <a:cs typeface="Arial"/>
              </a:rPr>
              <a:t>available</a:t>
            </a:r>
            <a:r>
              <a:rPr dirty="0" sz="3000" spc="320" i="1">
                <a:latin typeface="Arial"/>
                <a:cs typeface="Arial"/>
              </a:rPr>
              <a:t> </a:t>
            </a:r>
            <a:r>
              <a:rPr dirty="0" sz="3000" spc="170" i="1">
                <a:latin typeface="Arial"/>
                <a:cs typeface="Arial"/>
              </a:rPr>
              <a:t>that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ts val="3375"/>
              </a:lnSpc>
            </a:pPr>
            <a:r>
              <a:rPr dirty="0" sz="3000" spc="40" i="1">
                <a:latin typeface="Arial"/>
                <a:cs typeface="Arial"/>
              </a:rPr>
              <a:t>can </a:t>
            </a:r>
            <a:r>
              <a:rPr dirty="0" sz="3000" spc="95" i="1">
                <a:latin typeface="Arial"/>
                <a:cs typeface="Arial"/>
              </a:rPr>
              <a:t>help</a:t>
            </a:r>
            <a:r>
              <a:rPr dirty="0" sz="3000" spc="-235" i="1">
                <a:latin typeface="Arial"/>
                <a:cs typeface="Arial"/>
              </a:rPr>
              <a:t> </a:t>
            </a:r>
            <a:r>
              <a:rPr dirty="0" sz="3000" spc="65" i="1">
                <a:latin typeface="Arial"/>
                <a:cs typeface="Arial"/>
              </a:rPr>
              <a:t>people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ts val="3560"/>
              </a:lnSpc>
            </a:pPr>
            <a:r>
              <a:rPr dirty="0" sz="3000" spc="30" i="1">
                <a:latin typeface="Arial"/>
                <a:cs typeface="Arial"/>
              </a:rPr>
              <a:t>stay</a:t>
            </a:r>
            <a:r>
              <a:rPr dirty="0" sz="3000" spc="345" i="1">
                <a:latin typeface="Arial"/>
                <a:cs typeface="Arial"/>
              </a:rPr>
              <a:t> </a:t>
            </a:r>
            <a:r>
              <a:rPr dirty="0" sz="3000" spc="110" i="1">
                <a:latin typeface="Arial"/>
                <a:cs typeface="Arial"/>
              </a:rPr>
              <a:t>healthy.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36733" y="5329268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036733" y="5012058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36733" y="5646478"/>
            <a:ext cx="157412" cy="1574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36733" y="4378433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36733" y="4061224"/>
            <a:ext cx="157412" cy="157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36733" y="6597313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36733" y="6280103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036733" y="5963688"/>
            <a:ext cx="157412" cy="1574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36733" y="4695643"/>
            <a:ext cx="157412" cy="157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036733" y="2159554"/>
            <a:ext cx="157412" cy="157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36733" y="1842344"/>
            <a:ext cx="157412" cy="15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36733" y="1525929"/>
            <a:ext cx="157412" cy="1574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36733" y="1208719"/>
            <a:ext cx="157412" cy="1574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036733" y="2476764"/>
            <a:ext cx="157412" cy="1574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36733" y="3427598"/>
            <a:ext cx="157412" cy="157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36733" y="3744809"/>
            <a:ext cx="157412" cy="1574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36733" y="3110389"/>
            <a:ext cx="157412" cy="157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036733" y="2793973"/>
            <a:ext cx="157412" cy="1574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396257" y="0"/>
            <a:ext cx="5276850" cy="1099820"/>
          </a:xfrm>
          <a:custGeom>
            <a:avLst/>
            <a:gdLst/>
            <a:ahLst/>
            <a:cxnLst/>
            <a:rect l="l" t="t" r="r" b="b"/>
            <a:pathLst>
              <a:path w="5276850" h="1099820">
                <a:moveTo>
                  <a:pt x="5276355" y="1099383"/>
                </a:moveTo>
                <a:lnTo>
                  <a:pt x="0" y="1099383"/>
                </a:lnTo>
                <a:lnTo>
                  <a:pt x="254514" y="540762"/>
                </a:lnTo>
                <a:lnTo>
                  <a:pt x="8136" y="0"/>
                </a:lnTo>
                <a:lnTo>
                  <a:pt x="5269320" y="0"/>
                </a:lnTo>
                <a:lnTo>
                  <a:pt x="5022038" y="540762"/>
                </a:lnTo>
                <a:lnTo>
                  <a:pt x="5276355" y="1096909"/>
                </a:lnTo>
                <a:lnTo>
                  <a:pt x="5276355" y="109938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661200" y="3982220"/>
            <a:ext cx="2129790" cy="1752600"/>
          </a:xfrm>
          <a:custGeom>
            <a:avLst/>
            <a:gdLst/>
            <a:ahLst/>
            <a:cxnLst/>
            <a:rect l="l" t="t" r="r" b="b"/>
            <a:pathLst>
              <a:path w="2129790" h="1752600">
                <a:moveTo>
                  <a:pt x="1383977" y="1752600"/>
                </a:moveTo>
                <a:lnTo>
                  <a:pt x="1376694" y="1752600"/>
                </a:lnTo>
                <a:lnTo>
                  <a:pt x="1376694" y="1381437"/>
                </a:lnTo>
                <a:lnTo>
                  <a:pt x="1328399" y="1380376"/>
                </a:lnTo>
                <a:lnTo>
                  <a:pt x="1280519" y="1377672"/>
                </a:lnTo>
                <a:lnTo>
                  <a:pt x="1233081" y="1373350"/>
                </a:lnTo>
                <a:lnTo>
                  <a:pt x="1186114" y="1367440"/>
                </a:lnTo>
                <a:lnTo>
                  <a:pt x="1139644" y="1359967"/>
                </a:lnTo>
                <a:lnTo>
                  <a:pt x="1093698" y="1350959"/>
                </a:lnTo>
                <a:lnTo>
                  <a:pt x="1048305" y="1340444"/>
                </a:lnTo>
                <a:lnTo>
                  <a:pt x="1003491" y="1328450"/>
                </a:lnTo>
                <a:lnTo>
                  <a:pt x="959285" y="1315002"/>
                </a:lnTo>
                <a:lnTo>
                  <a:pt x="915712" y="1300130"/>
                </a:lnTo>
                <a:lnTo>
                  <a:pt x="872802" y="1283860"/>
                </a:lnTo>
                <a:lnTo>
                  <a:pt x="830580" y="1266220"/>
                </a:lnTo>
                <a:lnTo>
                  <a:pt x="789075" y="1247237"/>
                </a:lnTo>
                <a:lnTo>
                  <a:pt x="748314" y="1226938"/>
                </a:lnTo>
                <a:lnTo>
                  <a:pt x="708325" y="1205351"/>
                </a:lnTo>
                <a:lnTo>
                  <a:pt x="669134" y="1182503"/>
                </a:lnTo>
                <a:lnTo>
                  <a:pt x="630770" y="1158422"/>
                </a:lnTo>
                <a:lnTo>
                  <a:pt x="593259" y="1133135"/>
                </a:lnTo>
                <a:lnTo>
                  <a:pt x="556629" y="1106669"/>
                </a:lnTo>
                <a:lnTo>
                  <a:pt x="520908" y="1079052"/>
                </a:lnTo>
                <a:lnTo>
                  <a:pt x="486122" y="1050311"/>
                </a:lnTo>
                <a:lnTo>
                  <a:pt x="452300" y="1020474"/>
                </a:lnTo>
                <a:lnTo>
                  <a:pt x="419469" y="989567"/>
                </a:lnTo>
                <a:lnTo>
                  <a:pt x="387655" y="957619"/>
                </a:lnTo>
                <a:lnTo>
                  <a:pt x="356887" y="924657"/>
                </a:lnTo>
                <a:lnTo>
                  <a:pt x="327192" y="890707"/>
                </a:lnTo>
                <a:lnTo>
                  <a:pt x="298597" y="855799"/>
                </a:lnTo>
                <a:lnTo>
                  <a:pt x="271130" y="819958"/>
                </a:lnTo>
                <a:lnTo>
                  <a:pt x="244818" y="783212"/>
                </a:lnTo>
                <a:lnTo>
                  <a:pt x="219689" y="745589"/>
                </a:lnTo>
                <a:lnTo>
                  <a:pt x="195769" y="707116"/>
                </a:lnTo>
                <a:lnTo>
                  <a:pt x="173087" y="667820"/>
                </a:lnTo>
                <a:lnTo>
                  <a:pt x="151669" y="627729"/>
                </a:lnTo>
                <a:lnTo>
                  <a:pt x="131544" y="586870"/>
                </a:lnTo>
                <a:lnTo>
                  <a:pt x="112738" y="545271"/>
                </a:lnTo>
                <a:lnTo>
                  <a:pt x="95279" y="502959"/>
                </a:lnTo>
                <a:lnTo>
                  <a:pt x="79195" y="459961"/>
                </a:lnTo>
                <a:lnTo>
                  <a:pt x="64512" y="416305"/>
                </a:lnTo>
                <a:lnTo>
                  <a:pt x="51259" y="372018"/>
                </a:lnTo>
                <a:lnTo>
                  <a:pt x="39393" y="326824"/>
                </a:lnTo>
                <a:lnTo>
                  <a:pt x="29149" y="281661"/>
                </a:lnTo>
                <a:lnTo>
                  <a:pt x="20347" y="235646"/>
                </a:lnTo>
                <a:lnTo>
                  <a:pt x="13085" y="189109"/>
                </a:lnTo>
                <a:lnTo>
                  <a:pt x="7388" y="142078"/>
                </a:lnTo>
                <a:lnTo>
                  <a:pt x="3285" y="94581"/>
                </a:lnTo>
                <a:lnTo>
                  <a:pt x="804" y="46645"/>
                </a:lnTo>
                <a:lnTo>
                  <a:pt x="0" y="0"/>
                </a:lnTo>
                <a:lnTo>
                  <a:pt x="310910" y="0"/>
                </a:lnTo>
                <a:lnTo>
                  <a:pt x="311970" y="47127"/>
                </a:lnTo>
                <a:lnTo>
                  <a:pt x="315231" y="95404"/>
                </a:lnTo>
                <a:lnTo>
                  <a:pt x="320608" y="143079"/>
                </a:lnTo>
                <a:lnTo>
                  <a:pt x="328055" y="190106"/>
                </a:lnTo>
                <a:lnTo>
                  <a:pt x="337524" y="236437"/>
                </a:lnTo>
                <a:lnTo>
                  <a:pt x="348968" y="282025"/>
                </a:lnTo>
                <a:lnTo>
                  <a:pt x="362340" y="326824"/>
                </a:lnTo>
                <a:lnTo>
                  <a:pt x="377592" y="370785"/>
                </a:lnTo>
                <a:lnTo>
                  <a:pt x="394678" y="413862"/>
                </a:lnTo>
                <a:lnTo>
                  <a:pt x="413550" y="456008"/>
                </a:lnTo>
                <a:lnTo>
                  <a:pt x="434161" y="497175"/>
                </a:lnTo>
                <a:lnTo>
                  <a:pt x="456464" y="537317"/>
                </a:lnTo>
                <a:lnTo>
                  <a:pt x="480412" y="576386"/>
                </a:lnTo>
                <a:lnTo>
                  <a:pt x="505958" y="614336"/>
                </a:lnTo>
                <a:lnTo>
                  <a:pt x="533054" y="651118"/>
                </a:lnTo>
                <a:lnTo>
                  <a:pt x="561653" y="686687"/>
                </a:lnTo>
                <a:lnTo>
                  <a:pt x="591709" y="720994"/>
                </a:lnTo>
                <a:lnTo>
                  <a:pt x="623173" y="753993"/>
                </a:lnTo>
                <a:lnTo>
                  <a:pt x="655999" y="785637"/>
                </a:lnTo>
                <a:lnTo>
                  <a:pt x="690140" y="815878"/>
                </a:lnTo>
                <a:lnTo>
                  <a:pt x="725548" y="844669"/>
                </a:lnTo>
                <a:lnTo>
                  <a:pt x="762177" y="871964"/>
                </a:lnTo>
                <a:lnTo>
                  <a:pt x="799978" y="897714"/>
                </a:lnTo>
                <a:lnTo>
                  <a:pt x="838906" y="921874"/>
                </a:lnTo>
                <a:lnTo>
                  <a:pt x="878912" y="944395"/>
                </a:lnTo>
                <a:lnTo>
                  <a:pt x="919951" y="965232"/>
                </a:lnTo>
                <a:lnTo>
                  <a:pt x="961973" y="984335"/>
                </a:lnTo>
                <a:lnTo>
                  <a:pt x="1004933" y="1001660"/>
                </a:lnTo>
                <a:lnTo>
                  <a:pt x="1048783" y="1017157"/>
                </a:lnTo>
                <a:lnTo>
                  <a:pt x="1093476" y="1030781"/>
                </a:lnTo>
                <a:lnTo>
                  <a:pt x="1138964" y="1042484"/>
                </a:lnTo>
                <a:lnTo>
                  <a:pt x="1185202" y="1052219"/>
                </a:lnTo>
                <a:lnTo>
                  <a:pt x="1232140" y="1059938"/>
                </a:lnTo>
                <a:lnTo>
                  <a:pt x="1279733" y="1065596"/>
                </a:lnTo>
                <a:lnTo>
                  <a:pt x="1327934" y="1069144"/>
                </a:lnTo>
                <a:lnTo>
                  <a:pt x="1376694" y="1070535"/>
                </a:lnTo>
                <a:lnTo>
                  <a:pt x="1895951" y="1070535"/>
                </a:lnTo>
                <a:lnTo>
                  <a:pt x="2129552" y="1233249"/>
                </a:lnTo>
                <a:lnTo>
                  <a:pt x="1383977" y="1752600"/>
                </a:lnTo>
                <a:close/>
              </a:path>
              <a:path w="2129790" h="1752600">
                <a:moveTo>
                  <a:pt x="1895951" y="1070535"/>
                </a:moveTo>
                <a:lnTo>
                  <a:pt x="1376694" y="1070535"/>
                </a:lnTo>
                <a:lnTo>
                  <a:pt x="1376694" y="708847"/>
                </a:lnTo>
                <a:lnTo>
                  <a:pt x="1895951" y="1070535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2192000" cy="4296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396257" y="0"/>
            <a:ext cx="5276850" cy="1099820"/>
          </a:xfrm>
          <a:custGeom>
            <a:avLst/>
            <a:gdLst/>
            <a:ahLst/>
            <a:cxnLst/>
            <a:rect l="l" t="t" r="r" b="b"/>
            <a:pathLst>
              <a:path w="5276850" h="1099820">
                <a:moveTo>
                  <a:pt x="5276355" y="1099383"/>
                </a:moveTo>
                <a:lnTo>
                  <a:pt x="0" y="1099383"/>
                </a:lnTo>
                <a:lnTo>
                  <a:pt x="254514" y="540762"/>
                </a:lnTo>
                <a:lnTo>
                  <a:pt x="8136" y="0"/>
                </a:lnTo>
                <a:lnTo>
                  <a:pt x="5269320" y="0"/>
                </a:lnTo>
                <a:lnTo>
                  <a:pt x="5022038" y="540762"/>
                </a:lnTo>
                <a:lnTo>
                  <a:pt x="5276355" y="1096909"/>
                </a:lnTo>
                <a:lnTo>
                  <a:pt x="5276355" y="109938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4262586" y="0"/>
            <a:ext cx="3651885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3312795" algn="l"/>
              </a:tabLst>
            </a:pPr>
            <a:r>
              <a:rPr dirty="0" baseline="-36507" sz="5250" spc="-1035" b="0" i="1">
                <a:latin typeface="Arial"/>
                <a:cs typeface="Arial"/>
              </a:rPr>
              <a:t>M</a:t>
            </a:r>
            <a:r>
              <a:rPr dirty="0" sz="2650" spc="-690" b="0" i="1">
                <a:latin typeface="Arial"/>
                <a:cs typeface="Arial"/>
              </a:rPr>
              <a:t>M</a:t>
            </a:r>
            <a:r>
              <a:rPr dirty="0" baseline="-36507" sz="5250" spc="-1035" b="0" i="1">
                <a:latin typeface="Arial"/>
                <a:cs typeface="Arial"/>
              </a:rPr>
              <a:t>is</a:t>
            </a:r>
            <a:r>
              <a:rPr dirty="0" sz="2650" spc="-690" b="0" i="1">
                <a:latin typeface="Arial"/>
                <a:cs typeface="Arial"/>
              </a:rPr>
              <a:t>i</a:t>
            </a:r>
            <a:r>
              <a:rPr dirty="0" baseline="-36507" sz="5250" spc="-1035" b="0" i="1">
                <a:latin typeface="Arial"/>
                <a:cs typeface="Arial"/>
              </a:rPr>
              <a:t>c</a:t>
            </a:r>
            <a:r>
              <a:rPr dirty="0" sz="2650" spc="-690" b="0" i="1">
                <a:latin typeface="Arial"/>
                <a:cs typeface="Arial"/>
              </a:rPr>
              <a:t>sc</a:t>
            </a:r>
            <a:r>
              <a:rPr dirty="0" baseline="-36507" sz="5250" spc="-1035" b="0" i="1">
                <a:latin typeface="Arial"/>
                <a:cs typeface="Arial"/>
              </a:rPr>
              <a:t>o</a:t>
            </a:r>
            <a:r>
              <a:rPr dirty="0" sz="2650" spc="-690" b="0" i="1">
                <a:latin typeface="Arial"/>
                <a:cs typeface="Arial"/>
              </a:rPr>
              <a:t>o</a:t>
            </a:r>
            <a:r>
              <a:rPr dirty="0" baseline="-36507" sz="5250" spc="-1035" b="0" i="1">
                <a:latin typeface="Arial"/>
                <a:cs typeface="Arial"/>
              </a:rPr>
              <a:t>n</a:t>
            </a:r>
            <a:r>
              <a:rPr dirty="0" sz="2650" spc="-690" b="0" i="1">
                <a:latin typeface="Arial"/>
                <a:cs typeface="Arial"/>
              </a:rPr>
              <a:t>n</a:t>
            </a:r>
            <a:r>
              <a:rPr dirty="0" baseline="-36507" sz="5250" spc="-1035" b="0" i="1">
                <a:latin typeface="Arial"/>
                <a:cs typeface="Arial"/>
              </a:rPr>
              <a:t>c</a:t>
            </a:r>
            <a:r>
              <a:rPr dirty="0" sz="2650" spc="-690" b="0" i="1">
                <a:latin typeface="Arial"/>
                <a:cs typeface="Arial"/>
              </a:rPr>
              <a:t>ce</a:t>
            </a:r>
            <a:r>
              <a:rPr dirty="0" baseline="-36507" sz="5250" spc="-1035" b="0" i="1">
                <a:latin typeface="Arial"/>
                <a:cs typeface="Arial"/>
              </a:rPr>
              <a:t>e</a:t>
            </a:r>
            <a:r>
              <a:rPr dirty="0" sz="2650" spc="-690" b="0" i="1">
                <a:latin typeface="Arial"/>
                <a:cs typeface="Arial"/>
              </a:rPr>
              <a:t>p</a:t>
            </a:r>
            <a:r>
              <a:rPr dirty="0" baseline="-36507" sz="5250" spc="-1035" b="0" i="1">
                <a:latin typeface="Arial"/>
                <a:cs typeface="Arial"/>
              </a:rPr>
              <a:t>p</a:t>
            </a:r>
            <a:r>
              <a:rPr dirty="0" sz="2650" spc="-690" b="0" i="1">
                <a:latin typeface="Arial"/>
                <a:cs typeface="Arial"/>
              </a:rPr>
              <a:t>ti</a:t>
            </a:r>
            <a:r>
              <a:rPr dirty="0" baseline="-36507" sz="5250" spc="-1035" b="0" i="1">
                <a:latin typeface="Arial"/>
                <a:cs typeface="Arial"/>
              </a:rPr>
              <a:t>t</a:t>
            </a:r>
            <a:r>
              <a:rPr dirty="0" sz="2650" spc="-690" b="0" i="1">
                <a:latin typeface="Arial"/>
                <a:cs typeface="Arial"/>
              </a:rPr>
              <a:t>o</a:t>
            </a:r>
            <a:r>
              <a:rPr dirty="0" baseline="-36507" sz="5250" spc="-1035" b="0" i="1">
                <a:latin typeface="Arial"/>
                <a:cs typeface="Arial"/>
              </a:rPr>
              <a:t>i</a:t>
            </a:r>
            <a:r>
              <a:rPr dirty="0" sz="2650" spc="-690" b="0" i="1">
                <a:latin typeface="Arial"/>
                <a:cs typeface="Arial"/>
              </a:rPr>
              <a:t>n</a:t>
            </a:r>
            <a:r>
              <a:rPr dirty="0" baseline="-36507" sz="5250" spc="-1035" b="0" i="1">
                <a:latin typeface="Arial"/>
                <a:cs typeface="Arial"/>
              </a:rPr>
              <a:t>on</a:t>
            </a:r>
            <a:r>
              <a:rPr dirty="0" sz="2650" spc="-690" b="0" i="1">
                <a:latin typeface="Arial"/>
                <a:cs typeface="Arial"/>
              </a:rPr>
              <a:t>#3</a:t>
            </a:r>
            <a:r>
              <a:rPr dirty="0" baseline="-36507" sz="5250" spc="-1035" b="0" i="1">
                <a:latin typeface="Arial"/>
                <a:cs typeface="Arial"/>
              </a:rPr>
              <a:t>#</a:t>
            </a:r>
            <a:r>
              <a:rPr dirty="0" sz="2650" spc="-690" b="0" i="1">
                <a:latin typeface="Arial"/>
                <a:cs typeface="Arial"/>
              </a:rPr>
              <a:t>:	</a:t>
            </a:r>
            <a:r>
              <a:rPr dirty="0" baseline="-36507" sz="5250" spc="622" b="0" i="1">
                <a:latin typeface="Arial"/>
                <a:cs typeface="Arial"/>
              </a:rPr>
              <a:t>3</a:t>
            </a:r>
            <a:endParaRPr baseline="-36507" sz="52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18542" y="499535"/>
            <a:ext cx="217043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-50" i="1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dirty="0" sz="3000" spc="-120" i="1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4603" y="1732359"/>
            <a:ext cx="116839" cy="552450"/>
          </a:xfrm>
          <a:custGeom>
            <a:avLst/>
            <a:gdLst/>
            <a:ahLst/>
            <a:cxnLst/>
            <a:rect l="l" t="t" r="r" b="b"/>
            <a:pathLst>
              <a:path w="116839" h="552450">
                <a:moveTo>
                  <a:pt x="0" y="0"/>
                </a:moveTo>
                <a:lnTo>
                  <a:pt x="116329" y="0"/>
                </a:lnTo>
                <a:lnTo>
                  <a:pt x="116329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80985" y="1732359"/>
            <a:ext cx="1644014" cy="552450"/>
          </a:xfrm>
          <a:custGeom>
            <a:avLst/>
            <a:gdLst/>
            <a:ahLst/>
            <a:cxnLst/>
            <a:rect l="l" t="t" r="r" b="b"/>
            <a:pathLst>
              <a:path w="1644014" h="552450">
                <a:moveTo>
                  <a:pt x="0" y="0"/>
                </a:moveTo>
                <a:lnTo>
                  <a:pt x="1643617" y="0"/>
                </a:lnTo>
                <a:lnTo>
                  <a:pt x="1643617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64656" y="1732359"/>
            <a:ext cx="116839" cy="552450"/>
          </a:xfrm>
          <a:custGeom>
            <a:avLst/>
            <a:gdLst/>
            <a:ahLst/>
            <a:cxnLst/>
            <a:rect l="l" t="t" r="r" b="b"/>
            <a:pathLst>
              <a:path w="116839" h="552450">
                <a:moveTo>
                  <a:pt x="0" y="0"/>
                </a:moveTo>
                <a:lnTo>
                  <a:pt x="116329" y="0"/>
                </a:lnTo>
                <a:lnTo>
                  <a:pt x="116329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38925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70309" y="1066527"/>
            <a:ext cx="10332720" cy="19081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245" b="1">
                <a:solidFill>
                  <a:srgbClr val="231F1F"/>
                </a:solidFill>
                <a:latin typeface="Book Antiqua"/>
                <a:cs typeface="Book Antiqua"/>
              </a:rPr>
              <a:t>Treatments</a:t>
            </a:r>
            <a:r>
              <a:rPr dirty="0" sz="2650" spc="30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225" b="1">
                <a:solidFill>
                  <a:srgbClr val="231F1F"/>
                </a:solidFill>
                <a:latin typeface="Book Antiqua"/>
                <a:cs typeface="Book Antiqua"/>
              </a:rPr>
              <a:t>are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40" b="1">
                <a:solidFill>
                  <a:srgbClr val="231F1F"/>
                </a:solidFill>
                <a:latin typeface="Book Antiqua"/>
                <a:cs typeface="Book Antiqua"/>
              </a:rPr>
              <a:t>available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70" b="1">
                <a:solidFill>
                  <a:srgbClr val="231F1F"/>
                </a:solidFill>
                <a:latin typeface="Book Antiqua"/>
                <a:cs typeface="Book Antiqua"/>
              </a:rPr>
              <a:t>that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265" b="1">
                <a:solidFill>
                  <a:srgbClr val="231F1F"/>
                </a:solidFill>
                <a:latin typeface="Book Antiqua"/>
                <a:cs typeface="Book Antiqua"/>
              </a:rPr>
              <a:t>can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85" b="1">
                <a:solidFill>
                  <a:srgbClr val="231F1F"/>
                </a:solidFill>
                <a:latin typeface="Book Antiqua"/>
                <a:cs typeface="Book Antiqua"/>
              </a:rPr>
              <a:t>help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95" b="1">
                <a:solidFill>
                  <a:srgbClr val="231F1F"/>
                </a:solidFill>
                <a:latin typeface="Book Antiqua"/>
                <a:cs typeface="Book Antiqua"/>
              </a:rPr>
              <a:t>people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45" b="1">
                <a:solidFill>
                  <a:srgbClr val="231F1F"/>
                </a:solidFill>
                <a:latin typeface="Book Antiqua"/>
                <a:cs typeface="Book Antiqua"/>
              </a:rPr>
              <a:t>stay</a:t>
            </a:r>
            <a:r>
              <a:rPr dirty="0" sz="2650" spc="35" b="1">
                <a:solidFill>
                  <a:srgbClr val="231F1F"/>
                </a:solidFill>
                <a:latin typeface="Book Antiqua"/>
                <a:cs typeface="Book Antiqua"/>
              </a:rPr>
              <a:t> </a:t>
            </a:r>
            <a:r>
              <a:rPr dirty="0" sz="2650" spc="165" b="1">
                <a:solidFill>
                  <a:srgbClr val="231F1F"/>
                </a:solidFill>
                <a:latin typeface="Book Antiqua"/>
                <a:cs typeface="Book Antiqua"/>
              </a:rPr>
              <a:t>healthy.</a:t>
            </a:r>
            <a:endParaRPr sz="2650">
              <a:latin typeface="Book Antiqua"/>
              <a:cs typeface="Book Antiqua"/>
            </a:endParaRPr>
          </a:p>
          <a:p>
            <a:pPr marL="2190750">
              <a:lnSpc>
                <a:spcPct val="100000"/>
              </a:lnSpc>
              <a:spcBef>
                <a:spcPts val="2635"/>
              </a:spcBef>
            </a:pPr>
            <a:r>
              <a:rPr dirty="0" sz="2250" spc="40" i="1">
                <a:solidFill>
                  <a:srgbClr val="FFFFFF"/>
                </a:solidFill>
                <a:latin typeface="Arial"/>
                <a:cs typeface="Arial"/>
              </a:rPr>
              <a:t>Remember:</a:t>
            </a:r>
            <a:endParaRPr sz="2250">
              <a:latin typeface="Arial"/>
              <a:cs typeface="Arial"/>
            </a:endParaRPr>
          </a:p>
          <a:p>
            <a:pPr marL="2431415" marR="1068070">
              <a:lnSpc>
                <a:spcPts val="2330"/>
              </a:lnSpc>
              <a:spcBef>
                <a:spcPts val="1725"/>
              </a:spcBef>
            </a:pPr>
            <a:r>
              <a:rPr dirty="0" sz="2000" spc="35" i="1">
                <a:latin typeface="Arial"/>
                <a:cs typeface="Arial"/>
              </a:rPr>
              <a:t>People </a:t>
            </a:r>
            <a:r>
              <a:rPr dirty="0" sz="2000" spc="50" i="1">
                <a:latin typeface="Arial"/>
                <a:cs typeface="Arial"/>
              </a:rPr>
              <a:t>may </a:t>
            </a:r>
            <a:r>
              <a:rPr dirty="0" sz="2000" spc="-40" i="1">
                <a:latin typeface="Arial"/>
                <a:cs typeface="Arial"/>
              </a:rPr>
              <a:t>be </a:t>
            </a:r>
            <a:r>
              <a:rPr dirty="0" sz="2000" spc="110" i="1">
                <a:latin typeface="Arial"/>
                <a:cs typeface="Arial"/>
              </a:rPr>
              <a:t>worried that </a:t>
            </a:r>
            <a:r>
              <a:rPr dirty="0" sz="2000" spc="-105" i="1">
                <a:latin typeface="Arial"/>
                <a:cs typeface="Arial"/>
              </a:rPr>
              <a:t>a </a:t>
            </a:r>
            <a:r>
              <a:rPr dirty="0" sz="2000" spc="75" i="1">
                <a:latin typeface="Arial"/>
                <a:cs typeface="Arial"/>
              </a:rPr>
              <a:t>hepatitis </a:t>
            </a:r>
            <a:r>
              <a:rPr dirty="0" sz="2000" spc="100" i="1">
                <a:latin typeface="Arial"/>
                <a:cs typeface="Arial"/>
              </a:rPr>
              <a:t>B </a:t>
            </a:r>
            <a:r>
              <a:rPr dirty="0" sz="2000" spc="40" i="1">
                <a:latin typeface="Arial"/>
                <a:cs typeface="Arial"/>
              </a:rPr>
              <a:t>diagnosis </a:t>
            </a:r>
            <a:r>
              <a:rPr dirty="0" sz="2000" spc="145" i="1">
                <a:latin typeface="Arial"/>
                <a:cs typeface="Arial"/>
              </a:rPr>
              <a:t>will  </a:t>
            </a:r>
            <a:r>
              <a:rPr dirty="0" sz="2000" spc="35" i="1">
                <a:latin typeface="Arial"/>
                <a:cs typeface="Arial"/>
              </a:rPr>
              <a:t>change </a:t>
            </a:r>
            <a:r>
              <a:rPr dirty="0" sz="2000" spc="110" i="1">
                <a:latin typeface="Arial"/>
                <a:cs typeface="Arial"/>
              </a:rPr>
              <a:t>their </a:t>
            </a:r>
            <a:r>
              <a:rPr dirty="0" sz="2000" spc="85" i="1">
                <a:latin typeface="Arial"/>
                <a:cs typeface="Arial"/>
              </a:rPr>
              <a:t>whole </a:t>
            </a:r>
            <a:r>
              <a:rPr dirty="0" sz="2000" spc="90" i="1">
                <a:latin typeface="Arial"/>
                <a:cs typeface="Arial"/>
              </a:rPr>
              <a:t>life </a:t>
            </a:r>
            <a:r>
              <a:rPr dirty="0" sz="2000" spc="50" i="1">
                <a:latin typeface="Arial"/>
                <a:cs typeface="Arial"/>
              </a:rPr>
              <a:t>– </a:t>
            </a:r>
            <a:r>
              <a:rPr dirty="0" sz="2000" spc="85" i="1">
                <a:latin typeface="Arial"/>
                <a:cs typeface="Arial"/>
              </a:rPr>
              <a:t>but </a:t>
            </a:r>
            <a:r>
              <a:rPr dirty="0" sz="2000" spc="125" i="1">
                <a:latin typeface="Arial"/>
                <a:cs typeface="Arial"/>
              </a:rPr>
              <a:t>it </a:t>
            </a:r>
            <a:r>
              <a:rPr dirty="0" sz="2000" spc="50" i="1">
                <a:latin typeface="Arial"/>
                <a:cs typeface="Arial"/>
              </a:rPr>
              <a:t>doesn’t </a:t>
            </a:r>
            <a:r>
              <a:rPr dirty="0" sz="2000" spc="10" i="1">
                <a:latin typeface="Arial"/>
                <a:cs typeface="Arial"/>
              </a:rPr>
              <a:t>have</a:t>
            </a:r>
            <a:r>
              <a:rPr dirty="0" sz="2000" spc="-229" i="1">
                <a:latin typeface="Arial"/>
                <a:cs typeface="Arial"/>
              </a:rPr>
              <a:t> </a:t>
            </a:r>
            <a:r>
              <a:rPr dirty="0" sz="2000" spc="114" i="1">
                <a:latin typeface="Arial"/>
                <a:cs typeface="Arial"/>
              </a:rPr>
              <a:t>to!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98852" y="3625453"/>
            <a:ext cx="92075" cy="552450"/>
          </a:xfrm>
          <a:custGeom>
            <a:avLst/>
            <a:gdLst/>
            <a:ahLst/>
            <a:cxnLst/>
            <a:rect l="l" t="t" r="r" b="b"/>
            <a:pathLst>
              <a:path w="92075" h="552450">
                <a:moveTo>
                  <a:pt x="0" y="552449"/>
                </a:moveTo>
                <a:lnTo>
                  <a:pt x="0" y="0"/>
                </a:lnTo>
                <a:lnTo>
                  <a:pt x="91588" y="0"/>
                </a:lnTo>
                <a:lnTo>
                  <a:pt x="91588" y="552449"/>
                </a:lnTo>
                <a:lnTo>
                  <a:pt x="0" y="552449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52224" y="3625453"/>
            <a:ext cx="1346835" cy="552450"/>
          </a:xfrm>
          <a:custGeom>
            <a:avLst/>
            <a:gdLst/>
            <a:ahLst/>
            <a:cxnLst/>
            <a:rect l="l" t="t" r="r" b="b"/>
            <a:pathLst>
              <a:path w="1346835" h="552450">
                <a:moveTo>
                  <a:pt x="0" y="0"/>
                </a:moveTo>
                <a:lnTo>
                  <a:pt x="1346627" y="0"/>
                </a:lnTo>
                <a:lnTo>
                  <a:pt x="1346627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56915" y="3625453"/>
            <a:ext cx="95885" cy="552450"/>
          </a:xfrm>
          <a:custGeom>
            <a:avLst/>
            <a:gdLst/>
            <a:ahLst/>
            <a:cxnLst/>
            <a:rect l="l" t="t" r="r" b="b"/>
            <a:pathLst>
              <a:path w="95885" h="552450">
                <a:moveTo>
                  <a:pt x="0" y="0"/>
                </a:moveTo>
                <a:lnTo>
                  <a:pt x="95309" y="0"/>
                </a:lnTo>
                <a:lnTo>
                  <a:pt x="95309" y="552449"/>
                </a:lnTo>
                <a:lnTo>
                  <a:pt x="0" y="552449"/>
                </a:lnTo>
                <a:lnTo>
                  <a:pt x="0" y="0"/>
                </a:lnTo>
                <a:close/>
              </a:path>
            </a:pathLst>
          </a:custGeom>
          <a:solidFill>
            <a:srgbClr val="2AB4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956915" y="3704707"/>
            <a:ext cx="1533525" cy="370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110"/>
              </a:spcBef>
            </a:pPr>
            <a:r>
              <a:rPr dirty="0" sz="2250" spc="-5" i="1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2250" spc="2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50" spc="-15" i="1">
                <a:solidFill>
                  <a:srgbClr val="FFFFFF"/>
                </a:solidFill>
                <a:latin typeface="Arial"/>
                <a:cs typeface="Arial"/>
              </a:rPr>
              <a:t>Tips: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608" y="1833501"/>
            <a:ext cx="3295649" cy="50244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68770" y="5985191"/>
            <a:ext cx="85724" cy="85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43006" y="0"/>
            <a:ext cx="4483100" cy="939165"/>
          </a:xfrm>
          <a:custGeom>
            <a:avLst/>
            <a:gdLst/>
            <a:ahLst/>
            <a:cxnLst/>
            <a:rect l="l" t="t" r="r" b="b"/>
            <a:pathLst>
              <a:path w="4483100" h="939165">
                <a:moveTo>
                  <a:pt x="4482912" y="938952"/>
                </a:moveTo>
                <a:lnTo>
                  <a:pt x="0" y="938952"/>
                </a:lnTo>
                <a:lnTo>
                  <a:pt x="216241" y="464335"/>
                </a:lnTo>
                <a:lnTo>
                  <a:pt x="4684" y="0"/>
                </a:lnTo>
                <a:lnTo>
                  <a:pt x="4479173" y="0"/>
                </a:lnTo>
                <a:lnTo>
                  <a:pt x="4266839" y="464335"/>
                </a:lnTo>
                <a:lnTo>
                  <a:pt x="4482912" y="936847"/>
                </a:lnTo>
                <a:lnTo>
                  <a:pt x="4482912" y="938952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278734" y="189649"/>
            <a:ext cx="1640839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100" b="0" i="1">
                <a:latin typeface="Arial"/>
                <a:cs typeface="Arial"/>
              </a:rPr>
              <a:t>Fact</a:t>
            </a:r>
            <a:r>
              <a:rPr dirty="0" sz="3500" spc="-60" b="0" i="1">
                <a:latin typeface="Arial"/>
                <a:cs typeface="Arial"/>
              </a:rPr>
              <a:t> </a:t>
            </a:r>
            <a:r>
              <a:rPr dirty="0" sz="3500" spc="695" b="0" i="1">
                <a:latin typeface="Arial"/>
                <a:cs typeface="Arial"/>
              </a:rPr>
              <a:t>#3</a:t>
            </a:r>
            <a:endParaRPr sz="35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68770" y="5163383"/>
            <a:ext cx="85724" cy="85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68770" y="4516748"/>
            <a:ext cx="85724" cy="85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689879" y="4406227"/>
            <a:ext cx="8107680" cy="20383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35" i="1">
                <a:latin typeface="Arial"/>
                <a:cs typeface="Arial"/>
              </a:rPr>
              <a:t>People </a:t>
            </a:r>
            <a:r>
              <a:rPr dirty="0" sz="1800" spc="135" i="1">
                <a:latin typeface="Arial"/>
                <a:cs typeface="Arial"/>
              </a:rPr>
              <a:t>with </a:t>
            </a:r>
            <a:r>
              <a:rPr dirty="0" sz="1800" spc="70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25" i="1">
                <a:latin typeface="Arial"/>
                <a:cs typeface="Arial"/>
              </a:rPr>
              <a:t>can </a:t>
            </a:r>
            <a:r>
              <a:rPr dirty="0" sz="1800" spc="80" i="1">
                <a:latin typeface="Arial"/>
                <a:cs typeface="Arial"/>
              </a:rPr>
              <a:t>still </a:t>
            </a:r>
            <a:r>
              <a:rPr dirty="0" sz="1800" spc="45" i="1">
                <a:latin typeface="Arial"/>
                <a:cs typeface="Arial"/>
              </a:rPr>
              <a:t>live </a:t>
            </a:r>
            <a:r>
              <a:rPr dirty="0" sz="1800" spc="70" i="1">
                <a:latin typeface="Arial"/>
                <a:cs typeface="Arial"/>
              </a:rPr>
              <a:t>long, </a:t>
            </a:r>
            <a:r>
              <a:rPr dirty="0" sz="1800" spc="80" i="1">
                <a:latin typeface="Arial"/>
                <a:cs typeface="Arial"/>
              </a:rPr>
              <a:t>healthy </a:t>
            </a:r>
            <a:r>
              <a:rPr dirty="0" sz="1800" spc="35" i="1">
                <a:latin typeface="Arial"/>
                <a:cs typeface="Arial"/>
              </a:rPr>
              <a:t>and </a:t>
            </a:r>
            <a:r>
              <a:rPr dirty="0" sz="1800" spc="75" i="1">
                <a:latin typeface="Arial"/>
                <a:cs typeface="Arial"/>
              </a:rPr>
              <a:t>productive</a:t>
            </a:r>
            <a:r>
              <a:rPr dirty="0" sz="1800" spc="-260" i="1">
                <a:latin typeface="Arial"/>
                <a:cs typeface="Arial"/>
              </a:rPr>
              <a:t> </a:t>
            </a:r>
            <a:r>
              <a:rPr dirty="0" sz="1800" spc="5" i="1">
                <a:latin typeface="Arial"/>
                <a:cs typeface="Arial"/>
              </a:rPr>
              <a:t>lives.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5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5"/>
              </a:spcBef>
            </a:pPr>
            <a:r>
              <a:rPr dirty="0" sz="1800" spc="75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45" i="1">
                <a:latin typeface="Arial"/>
                <a:cs typeface="Arial"/>
              </a:rPr>
              <a:t>usually </a:t>
            </a:r>
            <a:r>
              <a:rPr dirty="0" sz="1800" spc="5" i="1">
                <a:latin typeface="Arial"/>
                <a:cs typeface="Arial"/>
              </a:rPr>
              <a:t>progresses </a:t>
            </a:r>
            <a:r>
              <a:rPr dirty="0" sz="1800" spc="60" i="1">
                <a:latin typeface="Arial"/>
                <a:cs typeface="Arial"/>
              </a:rPr>
              <a:t>slowly. </a:t>
            </a:r>
            <a:r>
              <a:rPr dirty="0" sz="1800" spc="-30" i="1">
                <a:latin typeface="Arial"/>
                <a:cs typeface="Arial"/>
              </a:rPr>
              <a:t>The </a:t>
            </a:r>
            <a:r>
              <a:rPr dirty="0" sz="1800" spc="35" i="1">
                <a:latin typeface="Arial"/>
                <a:cs typeface="Arial"/>
              </a:rPr>
              <a:t>biggest </a:t>
            </a:r>
            <a:r>
              <a:rPr dirty="0" sz="1800" spc="50" i="1">
                <a:latin typeface="Arial"/>
                <a:cs typeface="Arial"/>
              </a:rPr>
              <a:t>danger </a:t>
            </a:r>
            <a:r>
              <a:rPr dirty="0" sz="1800" spc="-40" i="1">
                <a:latin typeface="Arial"/>
                <a:cs typeface="Arial"/>
              </a:rPr>
              <a:t>is </a:t>
            </a:r>
            <a:r>
              <a:rPr dirty="0" sz="1800" spc="100" i="1">
                <a:latin typeface="Arial"/>
                <a:cs typeface="Arial"/>
              </a:rPr>
              <a:t>not knowing  </a:t>
            </a:r>
            <a:r>
              <a:rPr dirty="0" sz="1800" spc="15" i="1">
                <a:latin typeface="Arial"/>
                <a:cs typeface="Arial"/>
              </a:rPr>
              <a:t>someone </a:t>
            </a:r>
            <a:r>
              <a:rPr dirty="0" sz="1800" spc="-40" i="1">
                <a:latin typeface="Arial"/>
                <a:cs typeface="Arial"/>
              </a:rPr>
              <a:t>is</a:t>
            </a:r>
            <a:r>
              <a:rPr dirty="0" sz="1800" spc="-85" i="1">
                <a:latin typeface="Arial"/>
                <a:cs typeface="Arial"/>
              </a:rPr>
              <a:t> </a:t>
            </a:r>
            <a:r>
              <a:rPr dirty="0" sz="1800" spc="75" i="1">
                <a:latin typeface="Arial"/>
                <a:cs typeface="Arial"/>
              </a:rPr>
              <a:t>infected!</a:t>
            </a:r>
            <a:endParaRPr sz="1800">
              <a:latin typeface="Arial"/>
              <a:cs typeface="Arial"/>
            </a:endParaRPr>
          </a:p>
          <a:p>
            <a:pPr marL="12700" marR="475615">
              <a:lnSpc>
                <a:spcPts val="2100"/>
              </a:lnSpc>
              <a:spcBef>
                <a:spcPts val="2270"/>
              </a:spcBef>
            </a:pPr>
            <a:r>
              <a:rPr dirty="0" sz="1800" spc="75" i="1">
                <a:latin typeface="Arial"/>
                <a:cs typeface="Arial"/>
              </a:rPr>
              <a:t>Hepatitis </a:t>
            </a:r>
            <a:r>
              <a:rPr dirty="0" sz="1800" spc="95" i="1">
                <a:latin typeface="Arial"/>
                <a:cs typeface="Arial"/>
              </a:rPr>
              <a:t>B </a:t>
            </a:r>
            <a:r>
              <a:rPr dirty="0" sz="1800" spc="25" i="1">
                <a:latin typeface="Arial"/>
                <a:cs typeface="Arial"/>
              </a:rPr>
              <a:t>can </a:t>
            </a:r>
            <a:r>
              <a:rPr dirty="0" sz="1800" spc="-30" i="1">
                <a:latin typeface="Arial"/>
                <a:cs typeface="Arial"/>
              </a:rPr>
              <a:t>be </a:t>
            </a:r>
            <a:r>
              <a:rPr dirty="0" sz="1800" spc="35" i="1">
                <a:latin typeface="Arial"/>
                <a:cs typeface="Arial"/>
              </a:rPr>
              <a:t>managed </a:t>
            </a:r>
            <a:r>
              <a:rPr dirty="0" sz="1800" spc="75" i="1">
                <a:latin typeface="Arial"/>
                <a:cs typeface="Arial"/>
              </a:rPr>
              <a:t>effectively </a:t>
            </a:r>
            <a:r>
              <a:rPr dirty="0" sz="1800" spc="45" i="1">
                <a:latin typeface="Arial"/>
                <a:cs typeface="Arial"/>
              </a:rPr>
              <a:t>over </a:t>
            </a:r>
            <a:r>
              <a:rPr dirty="0" sz="1800" spc="75" i="1">
                <a:latin typeface="Arial"/>
                <a:cs typeface="Arial"/>
              </a:rPr>
              <a:t>time </a:t>
            </a:r>
            <a:r>
              <a:rPr dirty="0" sz="1800" spc="55" i="1">
                <a:latin typeface="Arial"/>
                <a:cs typeface="Arial"/>
              </a:rPr>
              <a:t>by </a:t>
            </a:r>
            <a:r>
              <a:rPr dirty="0" sz="1800" i="1">
                <a:latin typeface="Arial"/>
                <a:cs typeface="Arial"/>
              </a:rPr>
              <a:t>seeing </a:t>
            </a:r>
            <a:r>
              <a:rPr dirty="0" sz="1800" spc="-90" i="1">
                <a:latin typeface="Arial"/>
                <a:cs typeface="Arial"/>
              </a:rPr>
              <a:t>a </a:t>
            </a:r>
            <a:r>
              <a:rPr dirty="0" sz="1800" spc="90" i="1">
                <a:latin typeface="Arial"/>
                <a:cs typeface="Arial"/>
              </a:rPr>
              <a:t>doctor  </a:t>
            </a:r>
            <a:r>
              <a:rPr dirty="0" sz="1800" spc="35" i="1">
                <a:latin typeface="Arial"/>
                <a:cs typeface="Arial"/>
              </a:rPr>
              <a:t>and </a:t>
            </a:r>
            <a:r>
              <a:rPr dirty="0" sz="1800" spc="80" i="1">
                <a:latin typeface="Arial"/>
                <a:cs typeface="Arial"/>
              </a:rPr>
              <a:t>taking </a:t>
            </a:r>
            <a:r>
              <a:rPr dirty="0" sz="1800" spc="90" i="1">
                <a:latin typeface="Arial"/>
                <a:cs typeface="Arial"/>
              </a:rPr>
              <a:t>treatment </a:t>
            </a:r>
            <a:r>
              <a:rPr dirty="0" sz="1800" spc="120" i="1">
                <a:latin typeface="Arial"/>
                <a:cs typeface="Arial"/>
              </a:rPr>
              <a:t>if </a:t>
            </a:r>
            <a:r>
              <a:rPr dirty="0" sz="1800" spc="110" i="1">
                <a:latin typeface="Arial"/>
                <a:cs typeface="Arial"/>
              </a:rPr>
              <a:t>it </a:t>
            </a:r>
            <a:r>
              <a:rPr dirty="0" sz="1800" spc="-40" i="1">
                <a:latin typeface="Arial"/>
                <a:cs typeface="Arial"/>
              </a:rPr>
              <a:t>is</a:t>
            </a:r>
            <a:r>
              <a:rPr dirty="0" sz="1800" spc="375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needed.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8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96953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70746" y="0"/>
            <a:ext cx="5728970" cy="1076325"/>
          </a:xfrm>
          <a:custGeom>
            <a:avLst/>
            <a:gdLst/>
            <a:ahLst/>
            <a:cxnLst/>
            <a:rect l="l" t="t" r="r" b="b"/>
            <a:pathLst>
              <a:path w="5728970" h="1076325">
                <a:moveTo>
                  <a:pt x="5728868" y="1076300"/>
                </a:moveTo>
                <a:lnTo>
                  <a:pt x="0" y="1076300"/>
                </a:lnTo>
                <a:lnTo>
                  <a:pt x="254514" y="517678"/>
                </a:lnTo>
                <a:lnTo>
                  <a:pt x="18653" y="0"/>
                </a:lnTo>
                <a:lnTo>
                  <a:pt x="5710145" y="0"/>
                </a:lnTo>
                <a:lnTo>
                  <a:pt x="5473418" y="517678"/>
                </a:lnTo>
                <a:lnTo>
                  <a:pt x="5728868" y="107630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6484" y="152844"/>
            <a:ext cx="2586355" cy="7156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0" spc="-100" b="0" i="1">
                <a:latin typeface="Arial"/>
                <a:cs typeface="Arial"/>
              </a:rPr>
              <a:t>Be</a:t>
            </a:r>
            <a:r>
              <a:rPr dirty="0" sz="4500" spc="-70" b="0" i="1">
                <a:latin typeface="Arial"/>
                <a:cs typeface="Arial"/>
              </a:rPr>
              <a:t> </a:t>
            </a:r>
            <a:r>
              <a:rPr dirty="0" sz="4500" spc="-75" b="0" i="1">
                <a:latin typeface="Arial"/>
                <a:cs typeface="Arial"/>
              </a:rPr>
              <a:t>Aware:</a:t>
            </a:r>
            <a:endParaRPr sz="4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7403" y="1339473"/>
            <a:ext cx="505841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6690" marR="5080" indent="-174625">
              <a:lnSpc>
                <a:spcPct val="105500"/>
              </a:lnSpc>
              <a:spcBef>
                <a:spcPts val="95"/>
              </a:spcBef>
            </a:pPr>
            <a:r>
              <a:rPr dirty="0" sz="3200" spc="-155" i="1">
                <a:latin typeface="Arial"/>
                <a:cs typeface="Arial"/>
              </a:rPr>
              <a:t>There </a:t>
            </a:r>
            <a:r>
              <a:rPr dirty="0" sz="3200" spc="-95" i="1">
                <a:latin typeface="Arial"/>
                <a:cs typeface="Arial"/>
              </a:rPr>
              <a:t>can </a:t>
            </a:r>
            <a:r>
              <a:rPr dirty="0" sz="3200" spc="-165" i="1">
                <a:latin typeface="Arial"/>
                <a:cs typeface="Arial"/>
              </a:rPr>
              <a:t>be </a:t>
            </a:r>
            <a:r>
              <a:rPr dirty="0" sz="3200" spc="-85" i="1">
                <a:latin typeface="Arial"/>
                <a:cs typeface="Arial"/>
              </a:rPr>
              <a:t>stigma </a:t>
            </a:r>
            <a:r>
              <a:rPr dirty="0" sz="3200" spc="-80" i="1">
                <a:latin typeface="Arial"/>
                <a:cs typeface="Arial"/>
              </a:rPr>
              <a:t>and </a:t>
            </a:r>
            <a:r>
              <a:rPr dirty="0" sz="3200" spc="-50" i="1">
                <a:latin typeface="Arial"/>
                <a:cs typeface="Arial"/>
              </a:rPr>
              <a:t>fear  </a:t>
            </a:r>
            <a:r>
              <a:rPr dirty="0" sz="3200" spc="-160" i="1">
                <a:latin typeface="Arial"/>
                <a:cs typeface="Arial"/>
              </a:rPr>
              <a:t>associated </a:t>
            </a:r>
            <a:r>
              <a:rPr dirty="0" sz="3200" spc="85" i="1">
                <a:latin typeface="Arial"/>
                <a:cs typeface="Arial"/>
              </a:rPr>
              <a:t>with </a:t>
            </a:r>
            <a:r>
              <a:rPr dirty="0" sz="3200" spc="-60" i="1">
                <a:latin typeface="Arial"/>
                <a:cs typeface="Arial"/>
              </a:rPr>
              <a:t>hepatitis</a:t>
            </a:r>
            <a:r>
              <a:rPr dirty="0" sz="3200" spc="70" i="1">
                <a:latin typeface="Arial"/>
                <a:cs typeface="Arial"/>
              </a:rPr>
              <a:t> </a:t>
            </a:r>
            <a:r>
              <a:rPr dirty="0" sz="3200" spc="-55" i="1">
                <a:latin typeface="Arial"/>
                <a:cs typeface="Arial"/>
              </a:rPr>
              <a:t>B.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73584" y="3162920"/>
            <a:ext cx="4018416" cy="36950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532508" y="5293889"/>
            <a:ext cx="7065009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97255" marR="5080" indent="-885190">
              <a:lnSpc>
                <a:spcPct val="105500"/>
              </a:lnSpc>
              <a:spcBef>
                <a:spcPts val="95"/>
              </a:spcBef>
            </a:pPr>
            <a:r>
              <a:rPr dirty="0" sz="3200" spc="-95" i="1">
                <a:latin typeface="Arial"/>
                <a:cs typeface="Arial"/>
              </a:rPr>
              <a:t>Let's </a:t>
            </a:r>
            <a:r>
              <a:rPr dirty="0" sz="3200" spc="-50" i="1">
                <a:latin typeface="Arial"/>
                <a:cs typeface="Arial"/>
              </a:rPr>
              <a:t>learn more about </a:t>
            </a:r>
            <a:r>
              <a:rPr dirty="0" sz="3200" spc="35" i="1">
                <a:latin typeface="Arial"/>
                <a:cs typeface="Arial"/>
              </a:rPr>
              <a:t>how </a:t>
            </a:r>
            <a:r>
              <a:rPr dirty="0" sz="3200" spc="40" i="1">
                <a:latin typeface="Arial"/>
                <a:cs typeface="Arial"/>
              </a:rPr>
              <a:t>to </a:t>
            </a:r>
            <a:r>
              <a:rPr dirty="0" sz="3200" spc="-100" i="1">
                <a:latin typeface="Arial"/>
                <a:cs typeface="Arial"/>
              </a:rPr>
              <a:t>overcome  </a:t>
            </a:r>
            <a:r>
              <a:rPr dirty="0" sz="3200" spc="-175" i="1">
                <a:latin typeface="Arial"/>
                <a:cs typeface="Arial"/>
              </a:rPr>
              <a:t>these </a:t>
            </a:r>
            <a:r>
              <a:rPr dirty="0" sz="3200" spc="-60" i="1">
                <a:latin typeface="Arial"/>
                <a:cs typeface="Arial"/>
              </a:rPr>
              <a:t>barriers </a:t>
            </a:r>
            <a:r>
              <a:rPr dirty="0" sz="3200" spc="-30" i="1">
                <a:latin typeface="Arial"/>
                <a:cs typeface="Arial"/>
              </a:rPr>
              <a:t>when</a:t>
            </a:r>
            <a:r>
              <a:rPr dirty="0" sz="3200" spc="240" i="1">
                <a:latin typeface="Arial"/>
                <a:cs typeface="Arial"/>
              </a:rPr>
              <a:t> </a:t>
            </a:r>
            <a:r>
              <a:rPr dirty="0" sz="3200" spc="-100" i="1">
                <a:latin typeface="Arial"/>
                <a:cs typeface="Arial"/>
              </a:rPr>
              <a:t>educating.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53543" y="183894"/>
            <a:ext cx="809625" cy="694690"/>
          </a:xfrm>
          <a:custGeom>
            <a:avLst/>
            <a:gdLst/>
            <a:ahLst/>
            <a:cxnLst/>
            <a:rect l="l" t="t" r="r" b="b"/>
            <a:pathLst>
              <a:path w="809625" h="694690">
                <a:moveTo>
                  <a:pt x="747743" y="694662"/>
                </a:moveTo>
                <a:lnTo>
                  <a:pt x="61567" y="694662"/>
                </a:lnTo>
                <a:lnTo>
                  <a:pt x="45535" y="692623"/>
                </a:lnTo>
                <a:lnTo>
                  <a:pt x="8306" y="665166"/>
                </a:lnTo>
                <a:lnTo>
                  <a:pt x="0" y="635640"/>
                </a:lnTo>
                <a:lnTo>
                  <a:pt x="2011" y="620470"/>
                </a:lnTo>
                <a:lnTo>
                  <a:pt x="351222" y="29775"/>
                </a:lnTo>
                <a:lnTo>
                  <a:pt x="388539" y="2061"/>
                </a:lnTo>
                <a:lnTo>
                  <a:pt x="404662" y="0"/>
                </a:lnTo>
                <a:lnTo>
                  <a:pt x="420785" y="2063"/>
                </a:lnTo>
                <a:lnTo>
                  <a:pt x="435546" y="7984"/>
                </a:lnTo>
                <a:lnTo>
                  <a:pt x="448225" y="17359"/>
                </a:lnTo>
                <a:lnTo>
                  <a:pt x="458102" y="29787"/>
                </a:lnTo>
                <a:lnTo>
                  <a:pt x="801183" y="606078"/>
                </a:lnTo>
                <a:lnTo>
                  <a:pt x="807307" y="620470"/>
                </a:lnTo>
                <a:lnTo>
                  <a:pt x="801014" y="665166"/>
                </a:lnTo>
                <a:lnTo>
                  <a:pt x="763785" y="692623"/>
                </a:lnTo>
                <a:lnTo>
                  <a:pt x="747743" y="694662"/>
                </a:lnTo>
                <a:close/>
              </a:path>
            </a:pathLst>
          </a:custGeom>
          <a:solidFill>
            <a:srgbClr val="F5C1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342737" y="795391"/>
            <a:ext cx="3810" cy="5715"/>
          </a:xfrm>
          <a:custGeom>
            <a:avLst/>
            <a:gdLst/>
            <a:ahLst/>
            <a:cxnLst/>
            <a:rect l="l" t="t" r="r" b="b"/>
            <a:pathLst>
              <a:path w="3810" h="5715">
                <a:moveTo>
                  <a:pt x="2653" y="1906"/>
                </a:moveTo>
                <a:lnTo>
                  <a:pt x="506" y="1906"/>
                </a:lnTo>
                <a:lnTo>
                  <a:pt x="1762" y="0"/>
                </a:lnTo>
                <a:lnTo>
                  <a:pt x="2653" y="1906"/>
                </a:lnTo>
                <a:close/>
              </a:path>
              <a:path w="3810" h="5715">
                <a:moveTo>
                  <a:pt x="2558" y="5503"/>
                </a:moveTo>
                <a:lnTo>
                  <a:pt x="0" y="1737"/>
                </a:lnTo>
                <a:lnTo>
                  <a:pt x="506" y="1906"/>
                </a:lnTo>
                <a:lnTo>
                  <a:pt x="2653" y="1906"/>
                </a:lnTo>
                <a:lnTo>
                  <a:pt x="2968" y="2582"/>
                </a:lnTo>
                <a:lnTo>
                  <a:pt x="3321" y="2582"/>
                </a:lnTo>
                <a:lnTo>
                  <a:pt x="2558" y="5503"/>
                </a:lnTo>
                <a:close/>
              </a:path>
              <a:path w="3810" h="5715">
                <a:moveTo>
                  <a:pt x="3321" y="2582"/>
                </a:moveTo>
                <a:lnTo>
                  <a:pt x="2968" y="2582"/>
                </a:lnTo>
                <a:lnTo>
                  <a:pt x="3403" y="2268"/>
                </a:lnTo>
                <a:lnTo>
                  <a:pt x="3321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345851" y="843714"/>
            <a:ext cx="3175" cy="7620"/>
          </a:xfrm>
          <a:custGeom>
            <a:avLst/>
            <a:gdLst/>
            <a:ahLst/>
            <a:cxnLst/>
            <a:rect l="l" t="t" r="r" b="b"/>
            <a:pathLst>
              <a:path w="3175" h="7619">
                <a:moveTo>
                  <a:pt x="0" y="7434"/>
                </a:moveTo>
                <a:lnTo>
                  <a:pt x="1713" y="2751"/>
                </a:lnTo>
                <a:lnTo>
                  <a:pt x="2075" y="1882"/>
                </a:lnTo>
                <a:lnTo>
                  <a:pt x="2268" y="1182"/>
                </a:lnTo>
                <a:lnTo>
                  <a:pt x="2437" y="458"/>
                </a:lnTo>
                <a:lnTo>
                  <a:pt x="2582" y="0"/>
                </a:lnTo>
                <a:lnTo>
                  <a:pt x="2848" y="1182"/>
                </a:lnTo>
                <a:lnTo>
                  <a:pt x="2751" y="1617"/>
                </a:lnTo>
                <a:lnTo>
                  <a:pt x="2437" y="2172"/>
                </a:lnTo>
                <a:lnTo>
                  <a:pt x="0" y="74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09572" y="856748"/>
            <a:ext cx="27940" cy="15240"/>
          </a:xfrm>
          <a:custGeom>
            <a:avLst/>
            <a:gdLst/>
            <a:ahLst/>
            <a:cxnLst/>
            <a:rect l="l" t="t" r="r" b="b"/>
            <a:pathLst>
              <a:path w="27939" h="15240">
                <a:moveTo>
                  <a:pt x="3017" y="14651"/>
                </a:moveTo>
                <a:lnTo>
                  <a:pt x="1255" y="14578"/>
                </a:lnTo>
                <a:lnTo>
                  <a:pt x="0" y="13975"/>
                </a:lnTo>
                <a:lnTo>
                  <a:pt x="1834" y="13806"/>
                </a:lnTo>
                <a:lnTo>
                  <a:pt x="4103" y="13541"/>
                </a:lnTo>
                <a:lnTo>
                  <a:pt x="6517" y="12913"/>
                </a:lnTo>
                <a:lnTo>
                  <a:pt x="11441" y="11054"/>
                </a:lnTo>
                <a:lnTo>
                  <a:pt x="12768" y="10620"/>
                </a:lnTo>
                <a:lnTo>
                  <a:pt x="13975" y="9848"/>
                </a:lnTo>
                <a:lnTo>
                  <a:pt x="16437" y="8423"/>
                </a:lnTo>
                <a:lnTo>
                  <a:pt x="19020" y="7120"/>
                </a:lnTo>
                <a:lnTo>
                  <a:pt x="21192" y="5261"/>
                </a:lnTo>
                <a:lnTo>
                  <a:pt x="22302" y="4368"/>
                </a:lnTo>
                <a:lnTo>
                  <a:pt x="23485" y="3620"/>
                </a:lnTo>
                <a:lnTo>
                  <a:pt x="24499" y="2727"/>
                </a:lnTo>
                <a:lnTo>
                  <a:pt x="26454" y="844"/>
                </a:lnTo>
                <a:lnTo>
                  <a:pt x="27395" y="0"/>
                </a:lnTo>
                <a:lnTo>
                  <a:pt x="27106" y="1134"/>
                </a:lnTo>
                <a:lnTo>
                  <a:pt x="26840" y="2293"/>
                </a:lnTo>
                <a:lnTo>
                  <a:pt x="26458" y="3620"/>
                </a:lnTo>
                <a:lnTo>
                  <a:pt x="26189" y="4658"/>
                </a:lnTo>
                <a:lnTo>
                  <a:pt x="24547" y="4851"/>
                </a:lnTo>
                <a:lnTo>
                  <a:pt x="22471" y="5720"/>
                </a:lnTo>
                <a:lnTo>
                  <a:pt x="20540" y="7217"/>
                </a:lnTo>
                <a:lnTo>
                  <a:pt x="18368" y="8496"/>
                </a:lnTo>
                <a:lnTo>
                  <a:pt x="17258" y="9099"/>
                </a:lnTo>
                <a:lnTo>
                  <a:pt x="15013" y="10403"/>
                </a:lnTo>
                <a:lnTo>
                  <a:pt x="12816" y="11754"/>
                </a:lnTo>
                <a:lnTo>
                  <a:pt x="11634" y="12189"/>
                </a:lnTo>
                <a:lnTo>
                  <a:pt x="9341" y="13130"/>
                </a:lnTo>
                <a:lnTo>
                  <a:pt x="6106" y="14313"/>
                </a:lnTo>
                <a:lnTo>
                  <a:pt x="5068" y="14385"/>
                </a:lnTo>
                <a:lnTo>
                  <a:pt x="3017" y="14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275080" y="863917"/>
            <a:ext cx="13335" cy="1905"/>
          </a:xfrm>
          <a:custGeom>
            <a:avLst/>
            <a:gdLst/>
            <a:ahLst/>
            <a:cxnLst/>
            <a:rect l="l" t="t" r="r" b="b"/>
            <a:pathLst>
              <a:path w="13335" h="1905">
                <a:moveTo>
                  <a:pt x="7334" y="754"/>
                </a:moveTo>
                <a:lnTo>
                  <a:pt x="6323" y="0"/>
                </a:lnTo>
                <a:lnTo>
                  <a:pt x="9099" y="120"/>
                </a:lnTo>
                <a:lnTo>
                  <a:pt x="12020" y="120"/>
                </a:lnTo>
                <a:lnTo>
                  <a:pt x="12309" y="193"/>
                </a:lnTo>
                <a:lnTo>
                  <a:pt x="12478" y="289"/>
                </a:lnTo>
                <a:lnTo>
                  <a:pt x="13154" y="434"/>
                </a:lnTo>
                <a:lnTo>
                  <a:pt x="7334" y="754"/>
                </a:lnTo>
                <a:close/>
              </a:path>
              <a:path w="13335" h="1905">
                <a:moveTo>
                  <a:pt x="12020" y="120"/>
                </a:moveTo>
                <a:lnTo>
                  <a:pt x="10741" y="120"/>
                </a:lnTo>
                <a:lnTo>
                  <a:pt x="11923" y="96"/>
                </a:lnTo>
                <a:close/>
              </a:path>
              <a:path w="13335" h="1905">
                <a:moveTo>
                  <a:pt x="8134" y="1351"/>
                </a:moveTo>
                <a:lnTo>
                  <a:pt x="0" y="1158"/>
                </a:lnTo>
                <a:lnTo>
                  <a:pt x="7334" y="754"/>
                </a:lnTo>
                <a:lnTo>
                  <a:pt x="8134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283214" y="86287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3789" y="1134"/>
                </a:moveTo>
                <a:lnTo>
                  <a:pt x="0" y="0"/>
                </a:lnTo>
                <a:lnTo>
                  <a:pt x="9558" y="1037"/>
                </a:lnTo>
                <a:lnTo>
                  <a:pt x="3789" y="11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54274" y="862035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6058" y="2751"/>
                </a:moveTo>
                <a:lnTo>
                  <a:pt x="1617" y="1448"/>
                </a:lnTo>
                <a:lnTo>
                  <a:pt x="0" y="651"/>
                </a:lnTo>
                <a:lnTo>
                  <a:pt x="7796" y="0"/>
                </a:lnTo>
                <a:lnTo>
                  <a:pt x="5286" y="579"/>
                </a:lnTo>
                <a:lnTo>
                  <a:pt x="12068" y="748"/>
                </a:lnTo>
                <a:lnTo>
                  <a:pt x="13661" y="1544"/>
                </a:lnTo>
                <a:lnTo>
                  <a:pt x="6058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53091" y="866331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965"/>
                </a:moveTo>
                <a:lnTo>
                  <a:pt x="2220" y="0"/>
                </a:lnTo>
                <a:lnTo>
                  <a:pt x="3258" y="120"/>
                </a:lnTo>
                <a:lnTo>
                  <a:pt x="3958" y="458"/>
                </a:lnTo>
                <a:lnTo>
                  <a:pt x="0" y="9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57049" y="865728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1206" y="2727"/>
                </a:moveTo>
                <a:lnTo>
                  <a:pt x="1086" y="1617"/>
                </a:lnTo>
                <a:lnTo>
                  <a:pt x="0" y="1062"/>
                </a:lnTo>
                <a:lnTo>
                  <a:pt x="8375" y="0"/>
                </a:lnTo>
                <a:lnTo>
                  <a:pt x="5041" y="675"/>
                </a:lnTo>
                <a:lnTo>
                  <a:pt x="3837" y="675"/>
                </a:lnTo>
                <a:lnTo>
                  <a:pt x="1206" y="2727"/>
                </a:lnTo>
                <a:close/>
              </a:path>
              <a:path w="8889" h="3175">
                <a:moveTo>
                  <a:pt x="3161" y="1689"/>
                </a:moveTo>
                <a:lnTo>
                  <a:pt x="3837" y="675"/>
                </a:lnTo>
                <a:lnTo>
                  <a:pt x="5041" y="675"/>
                </a:lnTo>
                <a:lnTo>
                  <a:pt x="4803" y="724"/>
                </a:lnTo>
                <a:lnTo>
                  <a:pt x="3161" y="16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70156" y="866235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4" h="2540">
                <a:moveTo>
                  <a:pt x="2124" y="2413"/>
                </a:moveTo>
                <a:lnTo>
                  <a:pt x="9775" y="1231"/>
                </a:lnTo>
                <a:lnTo>
                  <a:pt x="4272" y="748"/>
                </a:lnTo>
                <a:lnTo>
                  <a:pt x="0" y="0"/>
                </a:lnTo>
                <a:lnTo>
                  <a:pt x="8508" y="108"/>
                </a:lnTo>
                <a:lnTo>
                  <a:pt x="11969" y="853"/>
                </a:lnTo>
                <a:lnTo>
                  <a:pt x="9975" y="1775"/>
                </a:lnTo>
                <a:lnTo>
                  <a:pt x="2124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07352" y="872582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40">
                <a:moveTo>
                  <a:pt x="8671" y="733"/>
                </a:moveTo>
                <a:lnTo>
                  <a:pt x="8906" y="651"/>
                </a:lnTo>
                <a:lnTo>
                  <a:pt x="9920" y="0"/>
                </a:lnTo>
                <a:lnTo>
                  <a:pt x="8930" y="724"/>
                </a:lnTo>
                <a:lnTo>
                  <a:pt x="8671" y="733"/>
                </a:lnTo>
                <a:close/>
              </a:path>
              <a:path w="10160" h="2540">
                <a:moveTo>
                  <a:pt x="1496" y="2172"/>
                </a:moveTo>
                <a:lnTo>
                  <a:pt x="989" y="2075"/>
                </a:lnTo>
                <a:lnTo>
                  <a:pt x="458" y="2003"/>
                </a:lnTo>
                <a:lnTo>
                  <a:pt x="120" y="1979"/>
                </a:lnTo>
                <a:lnTo>
                  <a:pt x="0" y="1713"/>
                </a:lnTo>
                <a:lnTo>
                  <a:pt x="434" y="1568"/>
                </a:lnTo>
                <a:lnTo>
                  <a:pt x="1158" y="1496"/>
                </a:lnTo>
                <a:lnTo>
                  <a:pt x="1906" y="1448"/>
                </a:lnTo>
                <a:lnTo>
                  <a:pt x="2920" y="1231"/>
                </a:lnTo>
                <a:lnTo>
                  <a:pt x="4055" y="1134"/>
                </a:lnTo>
                <a:lnTo>
                  <a:pt x="6275" y="820"/>
                </a:lnTo>
                <a:lnTo>
                  <a:pt x="8671" y="733"/>
                </a:lnTo>
                <a:lnTo>
                  <a:pt x="8351" y="844"/>
                </a:lnTo>
                <a:lnTo>
                  <a:pt x="5624" y="2124"/>
                </a:lnTo>
                <a:lnTo>
                  <a:pt x="4248" y="2124"/>
                </a:lnTo>
                <a:lnTo>
                  <a:pt x="1496" y="21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12444" y="86300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864" y="1074"/>
                </a:moveTo>
                <a:lnTo>
                  <a:pt x="0" y="724"/>
                </a:lnTo>
                <a:lnTo>
                  <a:pt x="482" y="0"/>
                </a:lnTo>
                <a:lnTo>
                  <a:pt x="864" y="1074"/>
                </a:lnTo>
                <a:close/>
              </a:path>
              <a:path w="9525" h="3175">
                <a:moveTo>
                  <a:pt x="3596" y="2896"/>
                </a:moveTo>
                <a:lnTo>
                  <a:pt x="3041" y="1955"/>
                </a:lnTo>
                <a:lnTo>
                  <a:pt x="901" y="1088"/>
                </a:lnTo>
                <a:lnTo>
                  <a:pt x="6323" y="1544"/>
                </a:lnTo>
                <a:lnTo>
                  <a:pt x="9220" y="2027"/>
                </a:lnTo>
                <a:lnTo>
                  <a:pt x="3596" y="28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07640" y="865897"/>
            <a:ext cx="8890" cy="1905"/>
          </a:xfrm>
          <a:custGeom>
            <a:avLst/>
            <a:gdLst/>
            <a:ahLst/>
            <a:cxnLst/>
            <a:rect l="l" t="t" r="r" b="b"/>
            <a:pathLst>
              <a:path w="8889" h="1905">
                <a:moveTo>
                  <a:pt x="7506" y="1399"/>
                </a:moveTo>
                <a:lnTo>
                  <a:pt x="0" y="1255"/>
                </a:lnTo>
                <a:lnTo>
                  <a:pt x="8399" y="0"/>
                </a:lnTo>
                <a:lnTo>
                  <a:pt x="8882" y="796"/>
                </a:lnTo>
                <a:lnTo>
                  <a:pt x="7506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249084" y="868479"/>
            <a:ext cx="16510" cy="3175"/>
          </a:xfrm>
          <a:custGeom>
            <a:avLst/>
            <a:gdLst/>
            <a:ahLst/>
            <a:cxnLst/>
            <a:rect l="l" t="t" r="r" b="b"/>
            <a:pathLst>
              <a:path w="16510" h="3175">
                <a:moveTo>
                  <a:pt x="0" y="2679"/>
                </a:moveTo>
                <a:lnTo>
                  <a:pt x="16485" y="0"/>
                </a:lnTo>
                <a:lnTo>
                  <a:pt x="2655" y="2630"/>
                </a:lnTo>
                <a:lnTo>
                  <a:pt x="0" y="26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177083" y="861190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0" y="2582"/>
                </a:moveTo>
                <a:lnTo>
                  <a:pt x="8496" y="0"/>
                </a:lnTo>
                <a:lnTo>
                  <a:pt x="3717" y="1713"/>
                </a:lnTo>
                <a:lnTo>
                  <a:pt x="0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43218" y="859959"/>
            <a:ext cx="20320" cy="3810"/>
          </a:xfrm>
          <a:custGeom>
            <a:avLst/>
            <a:gdLst/>
            <a:ahLst/>
            <a:cxnLst/>
            <a:rect l="l" t="t" r="r" b="b"/>
            <a:pathLst>
              <a:path w="20320" h="3809">
                <a:moveTo>
                  <a:pt x="0" y="2534"/>
                </a:moveTo>
                <a:lnTo>
                  <a:pt x="9389" y="241"/>
                </a:lnTo>
                <a:lnTo>
                  <a:pt x="15182" y="0"/>
                </a:lnTo>
                <a:lnTo>
                  <a:pt x="11441" y="844"/>
                </a:lnTo>
                <a:lnTo>
                  <a:pt x="19792" y="1834"/>
                </a:lnTo>
                <a:lnTo>
                  <a:pt x="19549" y="1930"/>
                </a:lnTo>
                <a:lnTo>
                  <a:pt x="4706" y="1930"/>
                </a:lnTo>
                <a:lnTo>
                  <a:pt x="0" y="2534"/>
                </a:lnTo>
                <a:close/>
              </a:path>
              <a:path w="20320" h="3809">
                <a:moveTo>
                  <a:pt x="16268" y="3234"/>
                </a:moveTo>
                <a:lnTo>
                  <a:pt x="9751" y="2099"/>
                </a:lnTo>
                <a:lnTo>
                  <a:pt x="4706" y="1930"/>
                </a:lnTo>
                <a:lnTo>
                  <a:pt x="19549" y="1930"/>
                </a:lnTo>
                <a:lnTo>
                  <a:pt x="16268" y="32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135735" y="862493"/>
            <a:ext cx="7620" cy="1905"/>
          </a:xfrm>
          <a:custGeom>
            <a:avLst/>
            <a:gdLst/>
            <a:ahLst/>
            <a:cxnLst/>
            <a:rect l="l" t="t" r="r" b="b"/>
            <a:pathLst>
              <a:path w="7620" h="1905">
                <a:moveTo>
                  <a:pt x="0" y="1593"/>
                </a:moveTo>
                <a:lnTo>
                  <a:pt x="2486" y="796"/>
                </a:lnTo>
                <a:lnTo>
                  <a:pt x="4972" y="337"/>
                </a:lnTo>
                <a:lnTo>
                  <a:pt x="7482" y="0"/>
                </a:lnTo>
                <a:lnTo>
                  <a:pt x="2365" y="1255"/>
                </a:lnTo>
                <a:lnTo>
                  <a:pt x="0" y="159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86689" y="864690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40">
                <a:moveTo>
                  <a:pt x="6613" y="2099"/>
                </a:moveTo>
                <a:lnTo>
                  <a:pt x="5455" y="2075"/>
                </a:lnTo>
                <a:lnTo>
                  <a:pt x="3306" y="2075"/>
                </a:lnTo>
                <a:lnTo>
                  <a:pt x="0" y="0"/>
                </a:lnTo>
                <a:lnTo>
                  <a:pt x="4706" y="482"/>
                </a:lnTo>
                <a:lnTo>
                  <a:pt x="5961" y="1641"/>
                </a:lnTo>
                <a:lnTo>
                  <a:pt x="6613" y="20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82852" y="866621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4">
                <a:moveTo>
                  <a:pt x="7265" y="193"/>
                </a:moveTo>
                <a:lnTo>
                  <a:pt x="917" y="48"/>
                </a:lnTo>
                <a:lnTo>
                  <a:pt x="0" y="0"/>
                </a:lnTo>
                <a:lnTo>
                  <a:pt x="7144" y="1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93303" y="86679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44" y="0"/>
                </a:moveTo>
                <a:lnTo>
                  <a:pt x="0" y="0"/>
                </a:lnTo>
                <a:lnTo>
                  <a:pt x="337" y="193"/>
                </a:lnTo>
                <a:lnTo>
                  <a:pt x="506" y="265"/>
                </a:lnTo>
                <a:lnTo>
                  <a:pt x="844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220350" y="869252"/>
            <a:ext cx="9525" cy="4445"/>
          </a:xfrm>
          <a:custGeom>
            <a:avLst/>
            <a:gdLst/>
            <a:ahLst/>
            <a:cxnLst/>
            <a:rect l="l" t="t" r="r" b="b"/>
            <a:pathLst>
              <a:path w="9525" h="4444">
                <a:moveTo>
                  <a:pt x="4065" y="4151"/>
                </a:moveTo>
                <a:lnTo>
                  <a:pt x="0" y="2922"/>
                </a:lnTo>
                <a:lnTo>
                  <a:pt x="1123" y="1849"/>
                </a:lnTo>
                <a:lnTo>
                  <a:pt x="5039" y="889"/>
                </a:lnTo>
                <a:lnTo>
                  <a:pt x="9351" y="0"/>
                </a:lnTo>
                <a:lnTo>
                  <a:pt x="1916" y="1737"/>
                </a:lnTo>
                <a:lnTo>
                  <a:pt x="7613" y="2727"/>
                </a:lnTo>
                <a:lnTo>
                  <a:pt x="4065" y="41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98251" y="867924"/>
            <a:ext cx="10160" cy="1905"/>
          </a:xfrm>
          <a:custGeom>
            <a:avLst/>
            <a:gdLst/>
            <a:ahLst/>
            <a:cxnLst/>
            <a:rect l="l" t="t" r="r" b="b"/>
            <a:pathLst>
              <a:path w="10160" h="1905">
                <a:moveTo>
                  <a:pt x="8930" y="1906"/>
                </a:moveTo>
                <a:lnTo>
                  <a:pt x="0" y="1448"/>
                </a:lnTo>
                <a:lnTo>
                  <a:pt x="9582" y="0"/>
                </a:lnTo>
                <a:lnTo>
                  <a:pt x="7144" y="579"/>
                </a:lnTo>
                <a:lnTo>
                  <a:pt x="8761" y="1375"/>
                </a:lnTo>
                <a:lnTo>
                  <a:pt x="8930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193882" y="86920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820"/>
                </a:moveTo>
                <a:lnTo>
                  <a:pt x="1062" y="0"/>
                </a:lnTo>
                <a:lnTo>
                  <a:pt x="4368" y="168"/>
                </a:lnTo>
                <a:lnTo>
                  <a:pt x="0" y="8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138197" y="865945"/>
            <a:ext cx="18415" cy="1905"/>
          </a:xfrm>
          <a:custGeom>
            <a:avLst/>
            <a:gdLst/>
            <a:ahLst/>
            <a:cxnLst/>
            <a:rect l="l" t="t" r="r" b="b"/>
            <a:pathLst>
              <a:path w="18414" h="1905">
                <a:moveTo>
                  <a:pt x="15399" y="1810"/>
                </a:moveTo>
                <a:lnTo>
                  <a:pt x="10403" y="1810"/>
                </a:lnTo>
                <a:lnTo>
                  <a:pt x="5117" y="1593"/>
                </a:lnTo>
                <a:lnTo>
                  <a:pt x="0" y="1182"/>
                </a:lnTo>
                <a:lnTo>
                  <a:pt x="4755" y="1037"/>
                </a:lnTo>
                <a:lnTo>
                  <a:pt x="8979" y="965"/>
                </a:lnTo>
                <a:lnTo>
                  <a:pt x="12841" y="72"/>
                </a:lnTo>
                <a:lnTo>
                  <a:pt x="18320" y="0"/>
                </a:lnTo>
                <a:lnTo>
                  <a:pt x="16096" y="1182"/>
                </a:lnTo>
                <a:lnTo>
                  <a:pt x="15399" y="18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69166" y="86659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68" y="0"/>
                </a:moveTo>
                <a:lnTo>
                  <a:pt x="0" y="96"/>
                </a:lnTo>
                <a:lnTo>
                  <a:pt x="531" y="289"/>
                </a:lnTo>
                <a:lnTo>
                  <a:pt x="941" y="337"/>
                </a:lnTo>
                <a:lnTo>
                  <a:pt x="868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91250" y="86710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772" y="386"/>
                </a:moveTo>
                <a:lnTo>
                  <a:pt x="0" y="0"/>
                </a:lnTo>
                <a:lnTo>
                  <a:pt x="941" y="24"/>
                </a:lnTo>
                <a:lnTo>
                  <a:pt x="772" y="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211" y="867393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844"/>
                </a:moveTo>
                <a:lnTo>
                  <a:pt x="98" y="627"/>
                </a:lnTo>
                <a:lnTo>
                  <a:pt x="386" y="362"/>
                </a:lnTo>
                <a:lnTo>
                  <a:pt x="3668" y="337"/>
                </a:lnTo>
                <a:lnTo>
                  <a:pt x="6710" y="193"/>
                </a:lnTo>
                <a:lnTo>
                  <a:pt x="9582" y="0"/>
                </a:lnTo>
                <a:lnTo>
                  <a:pt x="7277" y="651"/>
                </a:lnTo>
                <a:lnTo>
                  <a:pt x="6840" y="748"/>
                </a:lnTo>
                <a:lnTo>
                  <a:pt x="1255" y="748"/>
                </a:lnTo>
                <a:lnTo>
                  <a:pt x="0" y="844"/>
                </a:lnTo>
                <a:close/>
              </a:path>
              <a:path w="10160" h="1269">
                <a:moveTo>
                  <a:pt x="5092" y="1134"/>
                </a:moveTo>
                <a:lnTo>
                  <a:pt x="1255" y="748"/>
                </a:lnTo>
                <a:lnTo>
                  <a:pt x="6840" y="748"/>
                </a:lnTo>
                <a:lnTo>
                  <a:pt x="5092" y="11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22653" y="864497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5">
                <a:moveTo>
                  <a:pt x="6637" y="1689"/>
                </a:moveTo>
                <a:lnTo>
                  <a:pt x="4272" y="1351"/>
                </a:lnTo>
                <a:lnTo>
                  <a:pt x="1979" y="965"/>
                </a:lnTo>
                <a:lnTo>
                  <a:pt x="0" y="531"/>
                </a:lnTo>
                <a:lnTo>
                  <a:pt x="700" y="0"/>
                </a:lnTo>
                <a:lnTo>
                  <a:pt x="4682" y="1037"/>
                </a:lnTo>
                <a:lnTo>
                  <a:pt x="6637" y="16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67186" y="86558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699" y="555"/>
                </a:moveTo>
                <a:lnTo>
                  <a:pt x="1255" y="458"/>
                </a:lnTo>
                <a:lnTo>
                  <a:pt x="0" y="0"/>
                </a:lnTo>
                <a:lnTo>
                  <a:pt x="168" y="217"/>
                </a:lnTo>
                <a:lnTo>
                  <a:pt x="699" y="5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62793" y="866138"/>
            <a:ext cx="6985" cy="1270"/>
          </a:xfrm>
          <a:custGeom>
            <a:avLst/>
            <a:gdLst/>
            <a:ahLst/>
            <a:cxnLst/>
            <a:rect l="l" t="t" r="r" b="b"/>
            <a:pathLst>
              <a:path w="6985" h="1269">
                <a:moveTo>
                  <a:pt x="0" y="1255"/>
                </a:moveTo>
                <a:lnTo>
                  <a:pt x="1544" y="796"/>
                </a:lnTo>
                <a:lnTo>
                  <a:pt x="3089" y="289"/>
                </a:lnTo>
                <a:lnTo>
                  <a:pt x="5092" y="0"/>
                </a:lnTo>
                <a:lnTo>
                  <a:pt x="5430" y="193"/>
                </a:lnTo>
                <a:lnTo>
                  <a:pt x="5889" y="410"/>
                </a:lnTo>
                <a:lnTo>
                  <a:pt x="6372" y="555"/>
                </a:lnTo>
                <a:lnTo>
                  <a:pt x="4489" y="868"/>
                </a:lnTo>
                <a:lnTo>
                  <a:pt x="2317" y="1086"/>
                </a:lnTo>
                <a:lnTo>
                  <a:pt x="0" y="12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67451" y="867489"/>
            <a:ext cx="38100" cy="13335"/>
          </a:xfrm>
          <a:custGeom>
            <a:avLst/>
            <a:gdLst/>
            <a:ahLst/>
            <a:cxnLst/>
            <a:rect l="l" t="t" r="r" b="b"/>
            <a:pathLst>
              <a:path w="38100" h="13334">
                <a:moveTo>
                  <a:pt x="35952" y="7892"/>
                </a:moveTo>
                <a:lnTo>
                  <a:pt x="15906" y="7892"/>
                </a:lnTo>
                <a:lnTo>
                  <a:pt x="27613" y="6903"/>
                </a:lnTo>
                <a:lnTo>
                  <a:pt x="29286" y="5667"/>
                </a:lnTo>
                <a:lnTo>
                  <a:pt x="25488" y="4561"/>
                </a:lnTo>
                <a:lnTo>
                  <a:pt x="19717" y="3583"/>
                </a:lnTo>
                <a:lnTo>
                  <a:pt x="15471" y="2727"/>
                </a:lnTo>
                <a:lnTo>
                  <a:pt x="24306" y="1593"/>
                </a:lnTo>
                <a:lnTo>
                  <a:pt x="24306" y="820"/>
                </a:lnTo>
                <a:lnTo>
                  <a:pt x="24571" y="0"/>
                </a:lnTo>
                <a:lnTo>
                  <a:pt x="32054" y="3524"/>
                </a:lnTo>
                <a:lnTo>
                  <a:pt x="35952" y="7892"/>
                </a:lnTo>
                <a:close/>
              </a:path>
              <a:path w="38100" h="13334">
                <a:moveTo>
                  <a:pt x="0" y="12189"/>
                </a:moveTo>
                <a:lnTo>
                  <a:pt x="1540" y="9958"/>
                </a:lnTo>
                <a:lnTo>
                  <a:pt x="7035" y="8285"/>
                </a:lnTo>
                <a:lnTo>
                  <a:pt x="12097" y="6819"/>
                </a:lnTo>
                <a:lnTo>
                  <a:pt x="12334" y="5213"/>
                </a:lnTo>
                <a:lnTo>
                  <a:pt x="18030" y="6227"/>
                </a:lnTo>
                <a:lnTo>
                  <a:pt x="15906" y="7892"/>
                </a:lnTo>
                <a:lnTo>
                  <a:pt x="35952" y="7892"/>
                </a:lnTo>
                <a:lnTo>
                  <a:pt x="37094" y="9172"/>
                </a:lnTo>
                <a:lnTo>
                  <a:pt x="20371" y="9172"/>
                </a:lnTo>
                <a:lnTo>
                  <a:pt x="10258" y="10958"/>
                </a:lnTo>
                <a:lnTo>
                  <a:pt x="0" y="12189"/>
                </a:lnTo>
                <a:close/>
              </a:path>
              <a:path w="38100" h="13334">
                <a:moveTo>
                  <a:pt x="29085" y="11248"/>
                </a:moveTo>
                <a:lnTo>
                  <a:pt x="20371" y="9172"/>
                </a:lnTo>
                <a:lnTo>
                  <a:pt x="37094" y="9172"/>
                </a:lnTo>
                <a:lnTo>
                  <a:pt x="37654" y="9799"/>
                </a:lnTo>
                <a:lnTo>
                  <a:pt x="29085" y="11248"/>
                </a:lnTo>
                <a:close/>
              </a:path>
              <a:path w="38100" h="13334">
                <a:moveTo>
                  <a:pt x="10034" y="11589"/>
                </a:moveTo>
                <a:lnTo>
                  <a:pt x="10258" y="10958"/>
                </a:lnTo>
                <a:lnTo>
                  <a:pt x="10451" y="11489"/>
                </a:lnTo>
                <a:lnTo>
                  <a:pt x="10034" y="11589"/>
                </a:lnTo>
                <a:close/>
              </a:path>
              <a:path w="38100" h="13334">
                <a:moveTo>
                  <a:pt x="9582" y="12865"/>
                </a:moveTo>
                <a:lnTo>
                  <a:pt x="6734" y="12382"/>
                </a:lnTo>
                <a:lnTo>
                  <a:pt x="10034" y="11589"/>
                </a:lnTo>
                <a:lnTo>
                  <a:pt x="9582" y="128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92192" y="864859"/>
            <a:ext cx="20320" cy="3175"/>
          </a:xfrm>
          <a:custGeom>
            <a:avLst/>
            <a:gdLst/>
            <a:ahLst/>
            <a:cxnLst/>
            <a:rect l="l" t="t" r="r" b="b"/>
            <a:pathLst>
              <a:path w="20320" h="3175">
                <a:moveTo>
                  <a:pt x="16630" y="2824"/>
                </a:moveTo>
                <a:lnTo>
                  <a:pt x="17885" y="2534"/>
                </a:lnTo>
                <a:lnTo>
                  <a:pt x="0" y="2268"/>
                </a:lnTo>
                <a:lnTo>
                  <a:pt x="410" y="1641"/>
                </a:lnTo>
                <a:lnTo>
                  <a:pt x="1665" y="917"/>
                </a:lnTo>
                <a:lnTo>
                  <a:pt x="7699" y="0"/>
                </a:lnTo>
                <a:lnTo>
                  <a:pt x="13154" y="1496"/>
                </a:lnTo>
                <a:lnTo>
                  <a:pt x="16123" y="2244"/>
                </a:lnTo>
                <a:lnTo>
                  <a:pt x="20275" y="2582"/>
                </a:lnTo>
                <a:lnTo>
                  <a:pt x="16630" y="282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12467" y="866186"/>
            <a:ext cx="26034" cy="6985"/>
          </a:xfrm>
          <a:custGeom>
            <a:avLst/>
            <a:gdLst/>
            <a:ahLst/>
            <a:cxnLst/>
            <a:rect l="l" t="t" r="r" b="b"/>
            <a:pathLst>
              <a:path w="26035" h="6984">
                <a:moveTo>
                  <a:pt x="21571" y="579"/>
                </a:moveTo>
                <a:lnTo>
                  <a:pt x="18272" y="579"/>
                </a:lnTo>
                <a:lnTo>
                  <a:pt x="18030" y="410"/>
                </a:lnTo>
                <a:lnTo>
                  <a:pt x="17282" y="144"/>
                </a:lnTo>
                <a:lnTo>
                  <a:pt x="16823" y="0"/>
                </a:lnTo>
                <a:lnTo>
                  <a:pt x="19647" y="362"/>
                </a:lnTo>
                <a:lnTo>
                  <a:pt x="21571" y="579"/>
                </a:lnTo>
                <a:close/>
              </a:path>
              <a:path w="26035" h="6984">
                <a:moveTo>
                  <a:pt x="17209" y="120"/>
                </a:moveTo>
                <a:close/>
              </a:path>
              <a:path w="26035" h="6984">
                <a:moveTo>
                  <a:pt x="3644" y="1544"/>
                </a:moveTo>
                <a:lnTo>
                  <a:pt x="0" y="1255"/>
                </a:lnTo>
                <a:lnTo>
                  <a:pt x="17208" y="120"/>
                </a:lnTo>
                <a:lnTo>
                  <a:pt x="17089" y="458"/>
                </a:lnTo>
                <a:lnTo>
                  <a:pt x="15517" y="699"/>
                </a:lnTo>
                <a:lnTo>
                  <a:pt x="11320" y="820"/>
                </a:lnTo>
                <a:lnTo>
                  <a:pt x="16316" y="1230"/>
                </a:lnTo>
                <a:lnTo>
                  <a:pt x="18916" y="1230"/>
                </a:lnTo>
                <a:lnTo>
                  <a:pt x="18692" y="1255"/>
                </a:lnTo>
                <a:lnTo>
                  <a:pt x="16311" y="1255"/>
                </a:lnTo>
                <a:lnTo>
                  <a:pt x="8192" y="1496"/>
                </a:lnTo>
                <a:lnTo>
                  <a:pt x="3644" y="1544"/>
                </a:lnTo>
                <a:close/>
              </a:path>
              <a:path w="26035" h="6984">
                <a:moveTo>
                  <a:pt x="18916" y="1230"/>
                </a:moveTo>
                <a:lnTo>
                  <a:pt x="16316" y="1230"/>
                </a:lnTo>
                <a:lnTo>
                  <a:pt x="16968" y="748"/>
                </a:lnTo>
                <a:lnTo>
                  <a:pt x="17089" y="458"/>
                </a:lnTo>
                <a:lnTo>
                  <a:pt x="17427" y="410"/>
                </a:lnTo>
                <a:lnTo>
                  <a:pt x="18272" y="579"/>
                </a:lnTo>
                <a:lnTo>
                  <a:pt x="21571" y="579"/>
                </a:lnTo>
                <a:lnTo>
                  <a:pt x="22640" y="699"/>
                </a:lnTo>
                <a:lnTo>
                  <a:pt x="25730" y="941"/>
                </a:lnTo>
                <a:lnTo>
                  <a:pt x="19816" y="1134"/>
                </a:lnTo>
                <a:lnTo>
                  <a:pt x="18916" y="1230"/>
                </a:lnTo>
                <a:close/>
              </a:path>
              <a:path w="26035" h="6984">
                <a:moveTo>
                  <a:pt x="10089" y="6468"/>
                </a:moveTo>
                <a:lnTo>
                  <a:pt x="4755" y="4224"/>
                </a:lnTo>
                <a:lnTo>
                  <a:pt x="13468" y="3330"/>
                </a:lnTo>
                <a:lnTo>
                  <a:pt x="16316" y="1255"/>
                </a:lnTo>
                <a:lnTo>
                  <a:pt x="18692" y="1255"/>
                </a:lnTo>
                <a:lnTo>
                  <a:pt x="16437" y="1496"/>
                </a:lnTo>
                <a:lnTo>
                  <a:pt x="20434" y="2432"/>
                </a:lnTo>
                <a:lnTo>
                  <a:pt x="18333" y="3330"/>
                </a:lnTo>
                <a:lnTo>
                  <a:pt x="17248" y="3852"/>
                </a:lnTo>
                <a:lnTo>
                  <a:pt x="23817" y="3852"/>
                </a:lnTo>
                <a:lnTo>
                  <a:pt x="17547" y="4730"/>
                </a:lnTo>
                <a:lnTo>
                  <a:pt x="20758" y="6324"/>
                </a:lnTo>
                <a:lnTo>
                  <a:pt x="10089" y="6468"/>
                </a:lnTo>
                <a:close/>
              </a:path>
              <a:path w="26035" h="6984">
                <a:moveTo>
                  <a:pt x="23817" y="3852"/>
                </a:moveTo>
                <a:lnTo>
                  <a:pt x="17248" y="3852"/>
                </a:lnTo>
                <a:lnTo>
                  <a:pt x="23920" y="38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13143" y="877386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100" y="482"/>
                </a:moveTo>
                <a:lnTo>
                  <a:pt x="0" y="434"/>
                </a:lnTo>
                <a:lnTo>
                  <a:pt x="434" y="265"/>
                </a:lnTo>
                <a:lnTo>
                  <a:pt x="1544" y="0"/>
                </a:lnTo>
                <a:lnTo>
                  <a:pt x="1568" y="313"/>
                </a:lnTo>
                <a:lnTo>
                  <a:pt x="2100" y="4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198516" y="871569"/>
            <a:ext cx="24765" cy="6350"/>
          </a:xfrm>
          <a:custGeom>
            <a:avLst/>
            <a:gdLst/>
            <a:ahLst/>
            <a:cxnLst/>
            <a:rect l="l" t="t" r="r" b="b"/>
            <a:pathLst>
              <a:path w="24764" h="6350">
                <a:moveTo>
                  <a:pt x="2217" y="938"/>
                </a:moveTo>
                <a:lnTo>
                  <a:pt x="0" y="289"/>
                </a:lnTo>
                <a:lnTo>
                  <a:pt x="1206" y="0"/>
                </a:lnTo>
                <a:lnTo>
                  <a:pt x="2217" y="938"/>
                </a:lnTo>
                <a:close/>
              </a:path>
              <a:path w="24764" h="6350">
                <a:moveTo>
                  <a:pt x="9630" y="5044"/>
                </a:moveTo>
                <a:lnTo>
                  <a:pt x="5020" y="3210"/>
                </a:lnTo>
                <a:lnTo>
                  <a:pt x="3234" y="1882"/>
                </a:lnTo>
                <a:lnTo>
                  <a:pt x="2217" y="938"/>
                </a:lnTo>
                <a:lnTo>
                  <a:pt x="8906" y="2896"/>
                </a:lnTo>
                <a:lnTo>
                  <a:pt x="15858" y="3596"/>
                </a:lnTo>
                <a:lnTo>
                  <a:pt x="19130" y="3596"/>
                </a:lnTo>
                <a:lnTo>
                  <a:pt x="21760" y="3934"/>
                </a:lnTo>
                <a:lnTo>
                  <a:pt x="11923" y="3934"/>
                </a:lnTo>
                <a:lnTo>
                  <a:pt x="10885" y="4755"/>
                </a:lnTo>
                <a:lnTo>
                  <a:pt x="9630" y="5044"/>
                </a:lnTo>
                <a:close/>
              </a:path>
              <a:path w="24764" h="6350">
                <a:moveTo>
                  <a:pt x="19130" y="3596"/>
                </a:moveTo>
                <a:lnTo>
                  <a:pt x="15858" y="3596"/>
                </a:lnTo>
                <a:lnTo>
                  <a:pt x="17065" y="3330"/>
                </a:lnTo>
                <a:lnTo>
                  <a:pt x="19130" y="3596"/>
                </a:lnTo>
                <a:close/>
              </a:path>
              <a:path w="24764" h="6350">
                <a:moveTo>
                  <a:pt x="16172" y="5817"/>
                </a:moveTo>
                <a:lnTo>
                  <a:pt x="15978" y="5141"/>
                </a:lnTo>
                <a:lnTo>
                  <a:pt x="19527" y="4755"/>
                </a:lnTo>
                <a:lnTo>
                  <a:pt x="16003" y="4151"/>
                </a:lnTo>
                <a:lnTo>
                  <a:pt x="11923" y="3934"/>
                </a:lnTo>
                <a:lnTo>
                  <a:pt x="21760" y="3934"/>
                </a:lnTo>
                <a:lnTo>
                  <a:pt x="24764" y="4320"/>
                </a:lnTo>
                <a:lnTo>
                  <a:pt x="18634" y="5261"/>
                </a:lnTo>
                <a:lnTo>
                  <a:pt x="16172" y="58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53621" y="872558"/>
            <a:ext cx="15240" cy="3175"/>
          </a:xfrm>
          <a:custGeom>
            <a:avLst/>
            <a:gdLst/>
            <a:ahLst/>
            <a:cxnLst/>
            <a:rect l="l" t="t" r="r" b="b"/>
            <a:pathLst>
              <a:path w="15239" h="3175">
                <a:moveTo>
                  <a:pt x="7313" y="2824"/>
                </a:moveTo>
                <a:lnTo>
                  <a:pt x="0" y="1013"/>
                </a:lnTo>
                <a:lnTo>
                  <a:pt x="14337" y="0"/>
                </a:lnTo>
                <a:lnTo>
                  <a:pt x="13323" y="844"/>
                </a:lnTo>
                <a:lnTo>
                  <a:pt x="14509" y="1737"/>
                </a:lnTo>
                <a:lnTo>
                  <a:pt x="6927" y="1737"/>
                </a:lnTo>
                <a:lnTo>
                  <a:pt x="7313" y="2824"/>
                </a:lnTo>
                <a:close/>
              </a:path>
              <a:path w="15239" h="3175">
                <a:moveTo>
                  <a:pt x="15085" y="2172"/>
                </a:moveTo>
                <a:lnTo>
                  <a:pt x="6927" y="1737"/>
                </a:lnTo>
                <a:lnTo>
                  <a:pt x="14509" y="1737"/>
                </a:lnTo>
                <a:lnTo>
                  <a:pt x="15085" y="21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83237" y="863869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0" y="3113"/>
                </a:moveTo>
                <a:lnTo>
                  <a:pt x="8279" y="0"/>
                </a:lnTo>
                <a:lnTo>
                  <a:pt x="6372" y="2196"/>
                </a:lnTo>
                <a:lnTo>
                  <a:pt x="0" y="31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066727" y="864424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5">
                <a:moveTo>
                  <a:pt x="4248" y="1906"/>
                </a:moveTo>
                <a:lnTo>
                  <a:pt x="0" y="1158"/>
                </a:lnTo>
                <a:lnTo>
                  <a:pt x="4948" y="0"/>
                </a:lnTo>
                <a:lnTo>
                  <a:pt x="4248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792599" y="37578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886"/>
                </a:moveTo>
                <a:lnTo>
                  <a:pt x="313" y="2993"/>
                </a:lnTo>
                <a:lnTo>
                  <a:pt x="820" y="1786"/>
                </a:lnTo>
                <a:lnTo>
                  <a:pt x="1689" y="0"/>
                </a:lnTo>
                <a:lnTo>
                  <a:pt x="0" y="38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776886" y="404777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40">
                <a:moveTo>
                  <a:pt x="0" y="1062"/>
                </a:moveTo>
                <a:lnTo>
                  <a:pt x="410" y="2196"/>
                </a:lnTo>
                <a:lnTo>
                  <a:pt x="699" y="700"/>
                </a:lnTo>
                <a:lnTo>
                  <a:pt x="651" y="0"/>
                </a:lnTo>
                <a:lnTo>
                  <a:pt x="0" y="10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604060" y="860514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362" y="5913"/>
                </a:moveTo>
                <a:lnTo>
                  <a:pt x="7108" y="5286"/>
                </a:lnTo>
                <a:lnTo>
                  <a:pt x="4506" y="5117"/>
                </a:lnTo>
                <a:lnTo>
                  <a:pt x="1074" y="4634"/>
                </a:lnTo>
                <a:lnTo>
                  <a:pt x="45" y="2317"/>
                </a:lnTo>
                <a:lnTo>
                  <a:pt x="0" y="0"/>
                </a:lnTo>
                <a:lnTo>
                  <a:pt x="4308" y="4079"/>
                </a:lnTo>
                <a:lnTo>
                  <a:pt x="9362" y="59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656614" y="626454"/>
            <a:ext cx="1905" cy="6350"/>
          </a:xfrm>
          <a:custGeom>
            <a:avLst/>
            <a:gdLst/>
            <a:ahLst/>
            <a:cxnLst/>
            <a:rect l="l" t="t" r="r" b="b"/>
            <a:pathLst>
              <a:path w="1904" h="6350">
                <a:moveTo>
                  <a:pt x="1858" y="0"/>
                </a:moveTo>
                <a:close/>
              </a:path>
              <a:path w="1904" h="6350">
                <a:moveTo>
                  <a:pt x="0" y="5792"/>
                </a:moveTo>
                <a:lnTo>
                  <a:pt x="395" y="1206"/>
                </a:lnTo>
                <a:lnTo>
                  <a:pt x="1858" y="0"/>
                </a:lnTo>
                <a:lnTo>
                  <a:pt x="0" y="57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653250" y="612020"/>
            <a:ext cx="5715" cy="6350"/>
          </a:xfrm>
          <a:custGeom>
            <a:avLst/>
            <a:gdLst/>
            <a:ahLst/>
            <a:cxnLst/>
            <a:rect l="l" t="t" r="r" b="b"/>
            <a:pathLst>
              <a:path w="5714" h="6350">
                <a:moveTo>
                  <a:pt x="0" y="6251"/>
                </a:moveTo>
                <a:lnTo>
                  <a:pt x="2244" y="3330"/>
                </a:lnTo>
                <a:lnTo>
                  <a:pt x="3958" y="1327"/>
                </a:lnTo>
                <a:lnTo>
                  <a:pt x="5298" y="0"/>
                </a:lnTo>
                <a:lnTo>
                  <a:pt x="0" y="62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872735" y="229982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5">
                <a:moveTo>
                  <a:pt x="0" y="6618"/>
                </a:moveTo>
                <a:lnTo>
                  <a:pt x="3910" y="0"/>
                </a:lnTo>
                <a:lnTo>
                  <a:pt x="3368" y="4262"/>
                </a:lnTo>
                <a:lnTo>
                  <a:pt x="2655" y="4262"/>
                </a:lnTo>
                <a:lnTo>
                  <a:pt x="0" y="6618"/>
                </a:lnTo>
                <a:close/>
              </a:path>
              <a:path w="4445" h="6985">
                <a:moveTo>
                  <a:pt x="3234" y="5317"/>
                </a:moveTo>
                <a:lnTo>
                  <a:pt x="2655" y="4262"/>
                </a:lnTo>
                <a:lnTo>
                  <a:pt x="3368" y="4262"/>
                </a:lnTo>
                <a:lnTo>
                  <a:pt x="3234" y="53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866773" y="865848"/>
            <a:ext cx="13335" cy="3175"/>
          </a:xfrm>
          <a:custGeom>
            <a:avLst/>
            <a:gdLst/>
            <a:ahLst/>
            <a:cxnLst/>
            <a:rect l="l" t="t" r="r" b="b"/>
            <a:pathLst>
              <a:path w="13335" h="3175">
                <a:moveTo>
                  <a:pt x="11537" y="3017"/>
                </a:moveTo>
                <a:lnTo>
                  <a:pt x="6372" y="1206"/>
                </a:lnTo>
                <a:lnTo>
                  <a:pt x="0" y="0"/>
                </a:lnTo>
                <a:lnTo>
                  <a:pt x="3717" y="96"/>
                </a:lnTo>
                <a:lnTo>
                  <a:pt x="7917" y="434"/>
                </a:lnTo>
                <a:lnTo>
                  <a:pt x="13227" y="1255"/>
                </a:lnTo>
                <a:lnTo>
                  <a:pt x="11537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804837" y="39760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982"/>
                </a:moveTo>
                <a:lnTo>
                  <a:pt x="410" y="2486"/>
                </a:lnTo>
                <a:lnTo>
                  <a:pt x="1472" y="0"/>
                </a:lnTo>
                <a:lnTo>
                  <a:pt x="1906" y="193"/>
                </a:lnTo>
                <a:lnTo>
                  <a:pt x="1713" y="1351"/>
                </a:lnTo>
                <a:lnTo>
                  <a:pt x="724" y="3765"/>
                </a:lnTo>
                <a:lnTo>
                  <a:pt x="0" y="39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851470" y="864400"/>
            <a:ext cx="15875" cy="2540"/>
          </a:xfrm>
          <a:custGeom>
            <a:avLst/>
            <a:gdLst/>
            <a:ahLst/>
            <a:cxnLst/>
            <a:rect l="l" t="t" r="r" b="b"/>
            <a:pathLst>
              <a:path w="15875" h="2540">
                <a:moveTo>
                  <a:pt x="2799" y="1955"/>
                </a:moveTo>
                <a:lnTo>
                  <a:pt x="1834" y="1762"/>
                </a:lnTo>
                <a:lnTo>
                  <a:pt x="941" y="1665"/>
                </a:lnTo>
                <a:lnTo>
                  <a:pt x="0" y="1448"/>
                </a:lnTo>
                <a:lnTo>
                  <a:pt x="5189" y="0"/>
                </a:lnTo>
                <a:lnTo>
                  <a:pt x="10596" y="555"/>
                </a:lnTo>
                <a:lnTo>
                  <a:pt x="14666" y="1327"/>
                </a:lnTo>
                <a:lnTo>
                  <a:pt x="10572" y="1327"/>
                </a:lnTo>
                <a:lnTo>
                  <a:pt x="6661" y="1593"/>
                </a:lnTo>
                <a:lnTo>
                  <a:pt x="2799" y="1955"/>
                </a:lnTo>
                <a:close/>
              </a:path>
              <a:path w="15875" h="2540">
                <a:moveTo>
                  <a:pt x="15303" y="1448"/>
                </a:moveTo>
                <a:lnTo>
                  <a:pt x="10572" y="1327"/>
                </a:lnTo>
                <a:lnTo>
                  <a:pt x="14666" y="1327"/>
                </a:lnTo>
                <a:lnTo>
                  <a:pt x="15303" y="14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248698" y="588510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482" y="1303"/>
                </a:moveTo>
                <a:lnTo>
                  <a:pt x="386" y="917"/>
                </a:lnTo>
                <a:lnTo>
                  <a:pt x="144" y="434"/>
                </a:lnTo>
                <a:lnTo>
                  <a:pt x="0" y="0"/>
                </a:lnTo>
                <a:lnTo>
                  <a:pt x="506" y="748"/>
                </a:lnTo>
                <a:lnTo>
                  <a:pt x="796" y="1279"/>
                </a:lnTo>
                <a:lnTo>
                  <a:pt x="482" y="13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16789" y="744534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780" y="4616"/>
                </a:moveTo>
                <a:lnTo>
                  <a:pt x="1689" y="3065"/>
                </a:lnTo>
                <a:lnTo>
                  <a:pt x="555" y="1182"/>
                </a:lnTo>
                <a:lnTo>
                  <a:pt x="0" y="0"/>
                </a:lnTo>
                <a:lnTo>
                  <a:pt x="1400" y="2292"/>
                </a:lnTo>
                <a:lnTo>
                  <a:pt x="2780" y="461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95932" y="865196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217"/>
                </a:moveTo>
                <a:lnTo>
                  <a:pt x="627" y="0"/>
                </a:lnTo>
                <a:lnTo>
                  <a:pt x="3982" y="96"/>
                </a:lnTo>
                <a:lnTo>
                  <a:pt x="0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13601" y="87393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794"/>
                </a:moveTo>
                <a:lnTo>
                  <a:pt x="96" y="311"/>
                </a:lnTo>
                <a:lnTo>
                  <a:pt x="821" y="0"/>
                </a:lnTo>
                <a:lnTo>
                  <a:pt x="313" y="287"/>
                </a:lnTo>
                <a:lnTo>
                  <a:pt x="0" y="79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11740" y="87888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337" y="0"/>
                </a:moveTo>
                <a:lnTo>
                  <a:pt x="0" y="0"/>
                </a:lnTo>
                <a:lnTo>
                  <a:pt x="1182" y="410"/>
                </a:lnTo>
                <a:lnTo>
                  <a:pt x="965" y="337"/>
                </a:lnTo>
                <a:lnTo>
                  <a:pt x="337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996849" y="865752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5044" y="627"/>
                </a:moveTo>
                <a:lnTo>
                  <a:pt x="2341" y="362"/>
                </a:lnTo>
                <a:lnTo>
                  <a:pt x="682" y="144"/>
                </a:lnTo>
                <a:lnTo>
                  <a:pt x="0" y="0"/>
                </a:lnTo>
                <a:lnTo>
                  <a:pt x="1858" y="144"/>
                </a:lnTo>
                <a:lnTo>
                  <a:pt x="3572" y="362"/>
                </a:lnTo>
                <a:lnTo>
                  <a:pt x="5044" y="6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001098" y="865028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362"/>
                </a:moveTo>
                <a:lnTo>
                  <a:pt x="3451" y="555"/>
                </a:lnTo>
                <a:lnTo>
                  <a:pt x="3958" y="217"/>
                </a:lnTo>
                <a:lnTo>
                  <a:pt x="3499" y="0"/>
                </a:lnTo>
                <a:lnTo>
                  <a:pt x="0" y="3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990429" y="865414"/>
            <a:ext cx="6985" cy="635"/>
          </a:xfrm>
          <a:custGeom>
            <a:avLst/>
            <a:gdLst/>
            <a:ahLst/>
            <a:cxnLst/>
            <a:rect l="l" t="t" r="r" b="b"/>
            <a:pathLst>
              <a:path w="6985" h="634">
                <a:moveTo>
                  <a:pt x="0" y="120"/>
                </a:moveTo>
                <a:lnTo>
                  <a:pt x="4344" y="48"/>
                </a:lnTo>
                <a:lnTo>
                  <a:pt x="5503" y="0"/>
                </a:lnTo>
                <a:lnTo>
                  <a:pt x="5310" y="96"/>
                </a:lnTo>
                <a:lnTo>
                  <a:pt x="2268" y="96"/>
                </a:lnTo>
                <a:lnTo>
                  <a:pt x="0" y="120"/>
                </a:lnTo>
                <a:close/>
              </a:path>
              <a:path w="6985" h="634">
                <a:moveTo>
                  <a:pt x="6420" y="337"/>
                </a:moveTo>
                <a:lnTo>
                  <a:pt x="4392" y="193"/>
                </a:lnTo>
                <a:lnTo>
                  <a:pt x="2268" y="96"/>
                </a:lnTo>
                <a:lnTo>
                  <a:pt x="5310" y="96"/>
                </a:lnTo>
                <a:lnTo>
                  <a:pt x="5623" y="193"/>
                </a:lnTo>
                <a:lnTo>
                  <a:pt x="6420" y="3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078168" y="31303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3065" y="3813"/>
                </a:moveTo>
                <a:lnTo>
                  <a:pt x="265" y="820"/>
                </a:lnTo>
                <a:lnTo>
                  <a:pt x="193" y="531"/>
                </a:lnTo>
                <a:lnTo>
                  <a:pt x="0" y="0"/>
                </a:lnTo>
                <a:lnTo>
                  <a:pt x="2027" y="2365"/>
                </a:lnTo>
                <a:lnTo>
                  <a:pt x="3065" y="38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544904" y="80738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19" y="651"/>
                </a:moveTo>
                <a:lnTo>
                  <a:pt x="0" y="120"/>
                </a:lnTo>
                <a:lnTo>
                  <a:pt x="207" y="0"/>
                </a:lnTo>
                <a:lnTo>
                  <a:pt x="19" y="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545112" y="791047"/>
            <a:ext cx="7620" cy="16510"/>
          </a:xfrm>
          <a:custGeom>
            <a:avLst/>
            <a:gdLst/>
            <a:ahLst/>
            <a:cxnLst/>
            <a:rect l="l" t="t" r="r" b="b"/>
            <a:pathLst>
              <a:path w="7620" h="16509">
                <a:moveTo>
                  <a:pt x="0" y="16340"/>
                </a:moveTo>
                <a:lnTo>
                  <a:pt x="1622" y="11151"/>
                </a:lnTo>
                <a:lnTo>
                  <a:pt x="2819" y="7627"/>
                </a:lnTo>
                <a:lnTo>
                  <a:pt x="3328" y="0"/>
                </a:lnTo>
                <a:lnTo>
                  <a:pt x="3705" y="2075"/>
                </a:lnTo>
                <a:lnTo>
                  <a:pt x="4421" y="4948"/>
                </a:lnTo>
                <a:lnTo>
                  <a:pt x="5807" y="9679"/>
                </a:lnTo>
                <a:lnTo>
                  <a:pt x="7014" y="12551"/>
                </a:lnTo>
                <a:lnTo>
                  <a:pt x="5271" y="13372"/>
                </a:lnTo>
                <a:lnTo>
                  <a:pt x="3497" y="14313"/>
                </a:lnTo>
                <a:lnTo>
                  <a:pt x="1696" y="15230"/>
                </a:lnTo>
                <a:lnTo>
                  <a:pt x="0" y="1634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43188" y="170326"/>
            <a:ext cx="802005" cy="721360"/>
          </a:xfrm>
          <a:custGeom>
            <a:avLst/>
            <a:gdLst/>
            <a:ahLst/>
            <a:cxnLst/>
            <a:rect l="l" t="t" r="r" b="b"/>
            <a:pathLst>
              <a:path w="802004" h="721360">
                <a:moveTo>
                  <a:pt x="397806" y="2540"/>
                </a:moveTo>
                <a:lnTo>
                  <a:pt x="395562" y="2540"/>
                </a:lnTo>
                <a:lnTo>
                  <a:pt x="398434" y="1270"/>
                </a:lnTo>
                <a:lnTo>
                  <a:pt x="402972" y="0"/>
                </a:lnTo>
                <a:lnTo>
                  <a:pt x="411227" y="0"/>
                </a:lnTo>
                <a:lnTo>
                  <a:pt x="409187" y="1270"/>
                </a:lnTo>
                <a:lnTo>
                  <a:pt x="400510" y="1270"/>
                </a:lnTo>
                <a:lnTo>
                  <a:pt x="397806" y="2540"/>
                </a:lnTo>
                <a:close/>
              </a:path>
              <a:path w="802004" h="721360">
                <a:moveTo>
                  <a:pt x="418130" y="2540"/>
                </a:moveTo>
                <a:lnTo>
                  <a:pt x="411227" y="0"/>
                </a:lnTo>
                <a:lnTo>
                  <a:pt x="418468" y="0"/>
                </a:lnTo>
                <a:lnTo>
                  <a:pt x="422595" y="1270"/>
                </a:lnTo>
                <a:lnTo>
                  <a:pt x="418878" y="1270"/>
                </a:lnTo>
                <a:lnTo>
                  <a:pt x="418130" y="2540"/>
                </a:lnTo>
                <a:close/>
              </a:path>
              <a:path w="802004" h="721360">
                <a:moveTo>
                  <a:pt x="456508" y="12700"/>
                </a:moveTo>
                <a:lnTo>
                  <a:pt x="381152" y="12700"/>
                </a:lnTo>
                <a:lnTo>
                  <a:pt x="385762" y="8890"/>
                </a:lnTo>
                <a:lnTo>
                  <a:pt x="393631" y="5080"/>
                </a:lnTo>
                <a:lnTo>
                  <a:pt x="396334" y="3810"/>
                </a:lnTo>
                <a:lnTo>
                  <a:pt x="398434" y="2540"/>
                </a:lnTo>
                <a:lnTo>
                  <a:pt x="400510" y="2540"/>
                </a:lnTo>
                <a:lnTo>
                  <a:pt x="401934" y="1270"/>
                </a:lnTo>
                <a:lnTo>
                  <a:pt x="409187" y="1270"/>
                </a:lnTo>
                <a:lnTo>
                  <a:pt x="407147" y="2540"/>
                </a:lnTo>
                <a:lnTo>
                  <a:pt x="403961" y="5080"/>
                </a:lnTo>
                <a:lnTo>
                  <a:pt x="438454" y="5080"/>
                </a:lnTo>
                <a:lnTo>
                  <a:pt x="442436" y="7620"/>
                </a:lnTo>
                <a:lnTo>
                  <a:pt x="446346" y="8890"/>
                </a:lnTo>
                <a:lnTo>
                  <a:pt x="450402" y="10160"/>
                </a:lnTo>
                <a:lnTo>
                  <a:pt x="456508" y="12700"/>
                </a:lnTo>
                <a:close/>
              </a:path>
              <a:path w="802004" h="721360">
                <a:moveTo>
                  <a:pt x="438454" y="5080"/>
                </a:moveTo>
                <a:lnTo>
                  <a:pt x="428992" y="5080"/>
                </a:lnTo>
                <a:lnTo>
                  <a:pt x="429643" y="3810"/>
                </a:lnTo>
                <a:lnTo>
                  <a:pt x="428316" y="2540"/>
                </a:lnTo>
                <a:lnTo>
                  <a:pt x="434568" y="3810"/>
                </a:lnTo>
                <a:lnTo>
                  <a:pt x="438454" y="5080"/>
                </a:lnTo>
                <a:close/>
              </a:path>
              <a:path w="802004" h="721360">
                <a:moveTo>
                  <a:pt x="411637" y="5080"/>
                </a:moveTo>
                <a:lnTo>
                  <a:pt x="403961" y="5080"/>
                </a:lnTo>
                <a:lnTo>
                  <a:pt x="411685" y="3810"/>
                </a:lnTo>
                <a:lnTo>
                  <a:pt x="412627" y="3810"/>
                </a:lnTo>
                <a:lnTo>
                  <a:pt x="411637" y="5080"/>
                </a:lnTo>
                <a:close/>
              </a:path>
              <a:path w="802004" h="721360">
                <a:moveTo>
                  <a:pt x="421727" y="25400"/>
                </a:moveTo>
                <a:lnTo>
                  <a:pt x="413544" y="24130"/>
                </a:lnTo>
                <a:lnTo>
                  <a:pt x="360273" y="24130"/>
                </a:lnTo>
                <a:lnTo>
                  <a:pt x="365897" y="17780"/>
                </a:lnTo>
                <a:lnTo>
                  <a:pt x="368045" y="15240"/>
                </a:lnTo>
                <a:lnTo>
                  <a:pt x="372245" y="11430"/>
                </a:lnTo>
                <a:lnTo>
                  <a:pt x="377097" y="7620"/>
                </a:lnTo>
                <a:lnTo>
                  <a:pt x="372848" y="11430"/>
                </a:lnTo>
                <a:lnTo>
                  <a:pt x="371304" y="12700"/>
                </a:lnTo>
                <a:lnTo>
                  <a:pt x="370000" y="16510"/>
                </a:lnTo>
                <a:lnTo>
                  <a:pt x="370362" y="16510"/>
                </a:lnTo>
                <a:lnTo>
                  <a:pt x="370242" y="17780"/>
                </a:lnTo>
                <a:lnTo>
                  <a:pt x="437802" y="17780"/>
                </a:lnTo>
                <a:lnTo>
                  <a:pt x="439588" y="19050"/>
                </a:lnTo>
                <a:lnTo>
                  <a:pt x="437464" y="19050"/>
                </a:lnTo>
                <a:lnTo>
                  <a:pt x="435123" y="20320"/>
                </a:lnTo>
                <a:lnTo>
                  <a:pt x="433699" y="20320"/>
                </a:lnTo>
                <a:lnTo>
                  <a:pt x="434254" y="21590"/>
                </a:lnTo>
                <a:lnTo>
                  <a:pt x="426361" y="21590"/>
                </a:lnTo>
                <a:lnTo>
                  <a:pt x="421727" y="25400"/>
                </a:lnTo>
                <a:close/>
              </a:path>
              <a:path w="802004" h="721360">
                <a:moveTo>
                  <a:pt x="471534" y="27940"/>
                </a:moveTo>
                <a:lnTo>
                  <a:pt x="449992" y="27940"/>
                </a:lnTo>
                <a:lnTo>
                  <a:pt x="449919" y="26670"/>
                </a:lnTo>
                <a:lnTo>
                  <a:pt x="445985" y="21590"/>
                </a:lnTo>
                <a:lnTo>
                  <a:pt x="441640" y="19050"/>
                </a:lnTo>
                <a:lnTo>
                  <a:pt x="437802" y="17780"/>
                </a:lnTo>
                <a:lnTo>
                  <a:pt x="371521" y="17780"/>
                </a:lnTo>
                <a:lnTo>
                  <a:pt x="372704" y="16510"/>
                </a:lnTo>
                <a:lnTo>
                  <a:pt x="374731" y="13970"/>
                </a:lnTo>
                <a:lnTo>
                  <a:pt x="376566" y="12700"/>
                </a:lnTo>
                <a:lnTo>
                  <a:pt x="378303" y="11430"/>
                </a:lnTo>
                <a:lnTo>
                  <a:pt x="379921" y="10160"/>
                </a:lnTo>
                <a:lnTo>
                  <a:pt x="381996" y="8890"/>
                </a:lnTo>
                <a:lnTo>
                  <a:pt x="379703" y="11430"/>
                </a:lnTo>
                <a:lnTo>
                  <a:pt x="377555" y="12700"/>
                </a:lnTo>
                <a:lnTo>
                  <a:pt x="455639" y="12700"/>
                </a:lnTo>
                <a:lnTo>
                  <a:pt x="453008" y="13970"/>
                </a:lnTo>
                <a:lnTo>
                  <a:pt x="454650" y="15240"/>
                </a:lnTo>
                <a:lnTo>
                  <a:pt x="458174" y="16510"/>
                </a:lnTo>
                <a:lnTo>
                  <a:pt x="453588" y="16510"/>
                </a:lnTo>
                <a:lnTo>
                  <a:pt x="458657" y="21590"/>
                </a:lnTo>
                <a:lnTo>
                  <a:pt x="463194" y="24130"/>
                </a:lnTo>
                <a:lnTo>
                  <a:pt x="466743" y="24130"/>
                </a:lnTo>
                <a:lnTo>
                  <a:pt x="468529" y="25400"/>
                </a:lnTo>
                <a:lnTo>
                  <a:pt x="470218" y="26670"/>
                </a:lnTo>
                <a:lnTo>
                  <a:pt x="471534" y="27940"/>
                </a:lnTo>
                <a:close/>
              </a:path>
              <a:path w="802004" h="721360">
                <a:moveTo>
                  <a:pt x="462475" y="20306"/>
                </a:moveTo>
                <a:lnTo>
                  <a:pt x="458343" y="19050"/>
                </a:lnTo>
                <a:lnTo>
                  <a:pt x="453588" y="16510"/>
                </a:lnTo>
                <a:lnTo>
                  <a:pt x="458174" y="16510"/>
                </a:lnTo>
                <a:lnTo>
                  <a:pt x="459429" y="17780"/>
                </a:lnTo>
                <a:lnTo>
                  <a:pt x="460636" y="19050"/>
                </a:lnTo>
                <a:lnTo>
                  <a:pt x="462475" y="20306"/>
                </a:lnTo>
                <a:close/>
              </a:path>
              <a:path w="802004" h="721360">
                <a:moveTo>
                  <a:pt x="441374" y="20320"/>
                </a:moveTo>
                <a:lnTo>
                  <a:pt x="437464" y="19050"/>
                </a:lnTo>
                <a:lnTo>
                  <a:pt x="439588" y="19050"/>
                </a:lnTo>
                <a:lnTo>
                  <a:pt x="441374" y="20320"/>
                </a:lnTo>
                <a:close/>
              </a:path>
              <a:path w="802004" h="721360">
                <a:moveTo>
                  <a:pt x="436257" y="22860"/>
                </a:moveTo>
                <a:lnTo>
                  <a:pt x="435147" y="22860"/>
                </a:lnTo>
                <a:lnTo>
                  <a:pt x="429861" y="21590"/>
                </a:lnTo>
                <a:lnTo>
                  <a:pt x="434254" y="21590"/>
                </a:lnTo>
                <a:lnTo>
                  <a:pt x="436257" y="22860"/>
                </a:lnTo>
                <a:close/>
              </a:path>
              <a:path w="802004" h="721360">
                <a:moveTo>
                  <a:pt x="437210" y="23153"/>
                </a:moveTo>
                <a:lnTo>
                  <a:pt x="436257" y="22860"/>
                </a:lnTo>
                <a:lnTo>
                  <a:pt x="436909" y="22860"/>
                </a:lnTo>
                <a:lnTo>
                  <a:pt x="437210" y="23153"/>
                </a:lnTo>
                <a:close/>
              </a:path>
              <a:path w="802004" h="721360">
                <a:moveTo>
                  <a:pt x="440385" y="24130"/>
                </a:moveTo>
                <a:lnTo>
                  <a:pt x="438213" y="24130"/>
                </a:lnTo>
                <a:lnTo>
                  <a:pt x="437210" y="23153"/>
                </a:lnTo>
                <a:lnTo>
                  <a:pt x="440385" y="24130"/>
                </a:lnTo>
                <a:close/>
              </a:path>
              <a:path w="802004" h="721360">
                <a:moveTo>
                  <a:pt x="387560" y="30480"/>
                </a:moveTo>
                <a:lnTo>
                  <a:pt x="351680" y="30480"/>
                </a:lnTo>
                <a:lnTo>
                  <a:pt x="353225" y="29210"/>
                </a:lnTo>
                <a:lnTo>
                  <a:pt x="355107" y="27940"/>
                </a:lnTo>
                <a:lnTo>
                  <a:pt x="357087" y="25400"/>
                </a:lnTo>
                <a:lnTo>
                  <a:pt x="359404" y="24130"/>
                </a:lnTo>
                <a:lnTo>
                  <a:pt x="413544" y="24130"/>
                </a:lnTo>
                <a:lnTo>
                  <a:pt x="403213" y="25400"/>
                </a:lnTo>
                <a:lnTo>
                  <a:pt x="398120" y="26670"/>
                </a:lnTo>
                <a:lnTo>
                  <a:pt x="392569" y="27940"/>
                </a:lnTo>
                <a:lnTo>
                  <a:pt x="387560" y="30480"/>
                </a:lnTo>
                <a:close/>
              </a:path>
              <a:path w="802004" h="721360">
                <a:moveTo>
                  <a:pt x="516466" y="143510"/>
                </a:moveTo>
                <a:lnTo>
                  <a:pt x="509329" y="130810"/>
                </a:lnTo>
                <a:lnTo>
                  <a:pt x="488128" y="92710"/>
                </a:lnTo>
                <a:lnTo>
                  <a:pt x="473694" y="67310"/>
                </a:lnTo>
                <a:lnTo>
                  <a:pt x="471232" y="63500"/>
                </a:lnTo>
                <a:lnTo>
                  <a:pt x="466236" y="54610"/>
                </a:lnTo>
                <a:lnTo>
                  <a:pt x="462422" y="48260"/>
                </a:lnTo>
                <a:lnTo>
                  <a:pt x="461771" y="46990"/>
                </a:lnTo>
                <a:lnTo>
                  <a:pt x="460588" y="44450"/>
                </a:lnTo>
                <a:lnTo>
                  <a:pt x="460033" y="44450"/>
                </a:lnTo>
                <a:lnTo>
                  <a:pt x="458705" y="41910"/>
                </a:lnTo>
                <a:lnTo>
                  <a:pt x="460153" y="41910"/>
                </a:lnTo>
                <a:lnTo>
                  <a:pt x="456340" y="36830"/>
                </a:lnTo>
                <a:lnTo>
                  <a:pt x="451802" y="31750"/>
                </a:lnTo>
                <a:lnTo>
                  <a:pt x="447312" y="27940"/>
                </a:lnTo>
                <a:lnTo>
                  <a:pt x="442292" y="25400"/>
                </a:lnTo>
                <a:lnTo>
                  <a:pt x="444899" y="24130"/>
                </a:lnTo>
                <a:lnTo>
                  <a:pt x="445912" y="25400"/>
                </a:lnTo>
                <a:lnTo>
                  <a:pt x="449992" y="27940"/>
                </a:lnTo>
                <a:lnTo>
                  <a:pt x="471534" y="27940"/>
                </a:lnTo>
                <a:lnTo>
                  <a:pt x="472849" y="29210"/>
                </a:lnTo>
                <a:lnTo>
                  <a:pt x="476035" y="35560"/>
                </a:lnTo>
                <a:lnTo>
                  <a:pt x="474129" y="36830"/>
                </a:lnTo>
                <a:lnTo>
                  <a:pt x="475673" y="38100"/>
                </a:lnTo>
                <a:lnTo>
                  <a:pt x="476808" y="39370"/>
                </a:lnTo>
                <a:lnTo>
                  <a:pt x="478015" y="40640"/>
                </a:lnTo>
                <a:lnTo>
                  <a:pt x="481273" y="44450"/>
                </a:lnTo>
                <a:lnTo>
                  <a:pt x="483228" y="45720"/>
                </a:lnTo>
                <a:lnTo>
                  <a:pt x="484652" y="46990"/>
                </a:lnTo>
                <a:lnTo>
                  <a:pt x="485111" y="50800"/>
                </a:lnTo>
                <a:lnTo>
                  <a:pt x="486877" y="52070"/>
                </a:lnTo>
                <a:lnTo>
                  <a:pt x="490134" y="52070"/>
                </a:lnTo>
                <a:lnTo>
                  <a:pt x="491025" y="53340"/>
                </a:lnTo>
                <a:lnTo>
                  <a:pt x="491701" y="57150"/>
                </a:lnTo>
                <a:lnTo>
                  <a:pt x="494645" y="63500"/>
                </a:lnTo>
                <a:lnTo>
                  <a:pt x="497059" y="68580"/>
                </a:lnTo>
                <a:lnTo>
                  <a:pt x="501090" y="73660"/>
                </a:lnTo>
                <a:lnTo>
                  <a:pt x="501994" y="73660"/>
                </a:lnTo>
                <a:lnTo>
                  <a:pt x="505587" y="88900"/>
                </a:lnTo>
                <a:lnTo>
                  <a:pt x="512869" y="100330"/>
                </a:lnTo>
                <a:lnTo>
                  <a:pt x="517161" y="100330"/>
                </a:lnTo>
                <a:lnTo>
                  <a:pt x="519827" y="106680"/>
                </a:lnTo>
                <a:lnTo>
                  <a:pt x="520738" y="107950"/>
                </a:lnTo>
                <a:lnTo>
                  <a:pt x="518372" y="107950"/>
                </a:lnTo>
                <a:lnTo>
                  <a:pt x="520231" y="111760"/>
                </a:lnTo>
                <a:lnTo>
                  <a:pt x="523321" y="114300"/>
                </a:lnTo>
                <a:lnTo>
                  <a:pt x="524648" y="115570"/>
                </a:lnTo>
                <a:lnTo>
                  <a:pt x="522259" y="116840"/>
                </a:lnTo>
                <a:lnTo>
                  <a:pt x="528268" y="123190"/>
                </a:lnTo>
                <a:lnTo>
                  <a:pt x="531670" y="129540"/>
                </a:lnTo>
                <a:lnTo>
                  <a:pt x="528148" y="129540"/>
                </a:lnTo>
                <a:lnTo>
                  <a:pt x="529669" y="134620"/>
                </a:lnTo>
                <a:lnTo>
                  <a:pt x="528148" y="134620"/>
                </a:lnTo>
                <a:lnTo>
                  <a:pt x="530082" y="138430"/>
                </a:lnTo>
                <a:lnTo>
                  <a:pt x="517262" y="138430"/>
                </a:lnTo>
                <a:lnTo>
                  <a:pt x="516466" y="143510"/>
                </a:lnTo>
                <a:close/>
              </a:path>
              <a:path w="802004" h="721360">
                <a:moveTo>
                  <a:pt x="302208" y="113030"/>
                </a:moveTo>
                <a:lnTo>
                  <a:pt x="303164" y="110490"/>
                </a:lnTo>
                <a:lnTo>
                  <a:pt x="310550" y="104140"/>
                </a:lnTo>
                <a:lnTo>
                  <a:pt x="315172" y="93980"/>
                </a:lnTo>
                <a:lnTo>
                  <a:pt x="320338" y="85090"/>
                </a:lnTo>
                <a:lnTo>
                  <a:pt x="331139" y="69850"/>
                </a:lnTo>
                <a:lnTo>
                  <a:pt x="332418" y="67310"/>
                </a:lnTo>
                <a:lnTo>
                  <a:pt x="332809" y="66168"/>
                </a:lnTo>
                <a:lnTo>
                  <a:pt x="332901" y="64770"/>
                </a:lnTo>
                <a:lnTo>
                  <a:pt x="337077" y="59690"/>
                </a:lnTo>
                <a:lnTo>
                  <a:pt x="340070" y="52070"/>
                </a:lnTo>
                <a:lnTo>
                  <a:pt x="344197" y="43180"/>
                </a:lnTo>
                <a:lnTo>
                  <a:pt x="345501" y="40640"/>
                </a:lnTo>
                <a:lnTo>
                  <a:pt x="346877" y="36830"/>
                </a:lnTo>
                <a:lnTo>
                  <a:pt x="348035" y="34290"/>
                </a:lnTo>
                <a:lnTo>
                  <a:pt x="350135" y="31750"/>
                </a:lnTo>
                <a:lnTo>
                  <a:pt x="352307" y="29210"/>
                </a:lnTo>
                <a:lnTo>
                  <a:pt x="351680" y="30480"/>
                </a:lnTo>
                <a:lnTo>
                  <a:pt x="387560" y="30480"/>
                </a:lnTo>
                <a:lnTo>
                  <a:pt x="382552" y="33020"/>
                </a:lnTo>
                <a:lnTo>
                  <a:pt x="378111" y="36830"/>
                </a:lnTo>
                <a:lnTo>
                  <a:pt x="377201" y="38100"/>
                </a:lnTo>
                <a:lnTo>
                  <a:pt x="375914" y="38100"/>
                </a:lnTo>
                <a:lnTo>
                  <a:pt x="374611" y="40640"/>
                </a:lnTo>
                <a:lnTo>
                  <a:pt x="373307" y="41910"/>
                </a:lnTo>
                <a:lnTo>
                  <a:pt x="372052" y="44450"/>
                </a:lnTo>
                <a:lnTo>
                  <a:pt x="370773" y="45720"/>
                </a:lnTo>
                <a:lnTo>
                  <a:pt x="365245" y="55880"/>
                </a:lnTo>
                <a:lnTo>
                  <a:pt x="362156" y="59690"/>
                </a:lnTo>
                <a:lnTo>
                  <a:pt x="353563" y="72390"/>
                </a:lnTo>
                <a:lnTo>
                  <a:pt x="348735" y="78740"/>
                </a:lnTo>
                <a:lnTo>
                  <a:pt x="348060" y="81280"/>
                </a:lnTo>
                <a:lnTo>
                  <a:pt x="345043" y="81280"/>
                </a:lnTo>
                <a:lnTo>
                  <a:pt x="341158" y="91440"/>
                </a:lnTo>
                <a:lnTo>
                  <a:pt x="337684" y="100330"/>
                </a:lnTo>
                <a:lnTo>
                  <a:pt x="333037" y="107950"/>
                </a:lnTo>
                <a:lnTo>
                  <a:pt x="330262" y="111760"/>
                </a:lnTo>
                <a:lnTo>
                  <a:pt x="304805" y="111760"/>
                </a:lnTo>
                <a:lnTo>
                  <a:pt x="302208" y="113030"/>
                </a:lnTo>
                <a:close/>
              </a:path>
              <a:path w="802004" h="721360">
                <a:moveTo>
                  <a:pt x="375383" y="40640"/>
                </a:moveTo>
                <a:lnTo>
                  <a:pt x="376035" y="39370"/>
                </a:lnTo>
                <a:lnTo>
                  <a:pt x="376011" y="38100"/>
                </a:lnTo>
                <a:lnTo>
                  <a:pt x="377201" y="38100"/>
                </a:lnTo>
                <a:lnTo>
                  <a:pt x="375383" y="40640"/>
                </a:lnTo>
                <a:close/>
              </a:path>
              <a:path w="802004" h="721360">
                <a:moveTo>
                  <a:pt x="490134" y="52070"/>
                </a:moveTo>
                <a:lnTo>
                  <a:pt x="486877" y="52070"/>
                </a:lnTo>
                <a:lnTo>
                  <a:pt x="486276" y="48260"/>
                </a:lnTo>
                <a:lnTo>
                  <a:pt x="486571" y="46990"/>
                </a:lnTo>
                <a:lnTo>
                  <a:pt x="490134" y="52070"/>
                </a:lnTo>
                <a:close/>
              </a:path>
              <a:path w="802004" h="721360">
                <a:moveTo>
                  <a:pt x="498118" y="66168"/>
                </a:moveTo>
                <a:lnTo>
                  <a:pt x="494766" y="59690"/>
                </a:lnTo>
                <a:lnTo>
                  <a:pt x="497059" y="63500"/>
                </a:lnTo>
                <a:lnTo>
                  <a:pt x="498118" y="66168"/>
                </a:lnTo>
                <a:close/>
              </a:path>
              <a:path w="802004" h="721360">
                <a:moveTo>
                  <a:pt x="501994" y="73660"/>
                </a:moveTo>
                <a:lnTo>
                  <a:pt x="501090" y="73660"/>
                </a:lnTo>
                <a:lnTo>
                  <a:pt x="498118" y="66168"/>
                </a:lnTo>
                <a:lnTo>
                  <a:pt x="501994" y="73660"/>
                </a:lnTo>
                <a:close/>
              </a:path>
              <a:path w="802004" h="721360">
                <a:moveTo>
                  <a:pt x="517161" y="100330"/>
                </a:moveTo>
                <a:lnTo>
                  <a:pt x="512869" y="100330"/>
                </a:lnTo>
                <a:lnTo>
                  <a:pt x="512590" y="96520"/>
                </a:lnTo>
                <a:lnTo>
                  <a:pt x="514184" y="96520"/>
                </a:lnTo>
                <a:lnTo>
                  <a:pt x="514349" y="95250"/>
                </a:lnTo>
                <a:lnTo>
                  <a:pt x="509779" y="86360"/>
                </a:lnTo>
                <a:lnTo>
                  <a:pt x="513657" y="92710"/>
                </a:lnTo>
                <a:lnTo>
                  <a:pt x="516628" y="99060"/>
                </a:lnTo>
                <a:lnTo>
                  <a:pt x="517161" y="100330"/>
                </a:lnTo>
                <a:close/>
              </a:path>
              <a:path w="802004" h="721360">
                <a:moveTo>
                  <a:pt x="524383" y="113030"/>
                </a:moveTo>
                <a:lnTo>
                  <a:pt x="518372" y="107950"/>
                </a:lnTo>
                <a:lnTo>
                  <a:pt x="520738" y="107950"/>
                </a:lnTo>
                <a:lnTo>
                  <a:pt x="524383" y="113030"/>
                </a:lnTo>
                <a:close/>
              </a:path>
              <a:path w="802004" h="721360">
                <a:moveTo>
                  <a:pt x="321352" y="127000"/>
                </a:moveTo>
                <a:lnTo>
                  <a:pt x="298288" y="127000"/>
                </a:lnTo>
                <a:lnTo>
                  <a:pt x="300150" y="125730"/>
                </a:lnTo>
                <a:lnTo>
                  <a:pt x="303695" y="119380"/>
                </a:lnTo>
                <a:lnTo>
                  <a:pt x="306714" y="111760"/>
                </a:lnTo>
                <a:lnTo>
                  <a:pt x="330262" y="111760"/>
                </a:lnTo>
                <a:lnTo>
                  <a:pt x="327486" y="115570"/>
                </a:lnTo>
                <a:lnTo>
                  <a:pt x="326143" y="115570"/>
                </a:lnTo>
                <a:lnTo>
                  <a:pt x="323971" y="118110"/>
                </a:lnTo>
                <a:lnTo>
                  <a:pt x="322980" y="123190"/>
                </a:lnTo>
                <a:lnTo>
                  <a:pt x="321352" y="127000"/>
                </a:lnTo>
                <a:close/>
              </a:path>
              <a:path w="802004" h="721360">
                <a:moveTo>
                  <a:pt x="325636" y="118110"/>
                </a:moveTo>
                <a:lnTo>
                  <a:pt x="325443" y="118110"/>
                </a:lnTo>
                <a:lnTo>
                  <a:pt x="326143" y="115570"/>
                </a:lnTo>
                <a:lnTo>
                  <a:pt x="327486" y="115570"/>
                </a:lnTo>
                <a:lnTo>
                  <a:pt x="325636" y="118110"/>
                </a:lnTo>
                <a:close/>
              </a:path>
              <a:path w="802004" h="721360">
                <a:moveTo>
                  <a:pt x="304582" y="156210"/>
                </a:moveTo>
                <a:lnTo>
                  <a:pt x="280596" y="156210"/>
                </a:lnTo>
                <a:lnTo>
                  <a:pt x="286382" y="148590"/>
                </a:lnTo>
                <a:lnTo>
                  <a:pt x="290450" y="139700"/>
                </a:lnTo>
                <a:lnTo>
                  <a:pt x="293222" y="133350"/>
                </a:lnTo>
                <a:lnTo>
                  <a:pt x="295126" y="127000"/>
                </a:lnTo>
                <a:lnTo>
                  <a:pt x="296988" y="125730"/>
                </a:lnTo>
                <a:lnTo>
                  <a:pt x="298288" y="127000"/>
                </a:lnTo>
                <a:lnTo>
                  <a:pt x="321352" y="127000"/>
                </a:lnTo>
                <a:lnTo>
                  <a:pt x="318438" y="133350"/>
                </a:lnTo>
                <a:lnTo>
                  <a:pt x="314284" y="140970"/>
                </a:lnTo>
                <a:lnTo>
                  <a:pt x="313254" y="140970"/>
                </a:lnTo>
                <a:lnTo>
                  <a:pt x="304582" y="156210"/>
                </a:lnTo>
                <a:close/>
              </a:path>
              <a:path w="802004" h="721360">
                <a:moveTo>
                  <a:pt x="542865" y="148760"/>
                </a:moveTo>
                <a:lnTo>
                  <a:pt x="541766" y="147320"/>
                </a:lnTo>
                <a:lnTo>
                  <a:pt x="536397" y="139700"/>
                </a:lnTo>
                <a:lnTo>
                  <a:pt x="531761" y="132080"/>
                </a:lnTo>
                <a:lnTo>
                  <a:pt x="528148" y="129540"/>
                </a:lnTo>
                <a:lnTo>
                  <a:pt x="531670" y="129540"/>
                </a:lnTo>
                <a:lnTo>
                  <a:pt x="532351" y="130810"/>
                </a:lnTo>
                <a:lnTo>
                  <a:pt x="536131" y="137160"/>
                </a:lnTo>
                <a:lnTo>
                  <a:pt x="541230" y="142240"/>
                </a:lnTo>
                <a:lnTo>
                  <a:pt x="539412" y="142240"/>
                </a:lnTo>
                <a:lnTo>
                  <a:pt x="541600" y="146051"/>
                </a:lnTo>
                <a:lnTo>
                  <a:pt x="543992" y="148590"/>
                </a:lnTo>
                <a:lnTo>
                  <a:pt x="543403" y="148590"/>
                </a:lnTo>
                <a:lnTo>
                  <a:pt x="542865" y="148760"/>
                </a:lnTo>
                <a:close/>
              </a:path>
              <a:path w="802004" h="721360">
                <a:moveTo>
                  <a:pt x="534979" y="142240"/>
                </a:moveTo>
                <a:lnTo>
                  <a:pt x="532806" y="139700"/>
                </a:lnTo>
                <a:lnTo>
                  <a:pt x="529476" y="135890"/>
                </a:lnTo>
                <a:lnTo>
                  <a:pt x="528148" y="134620"/>
                </a:lnTo>
                <a:lnTo>
                  <a:pt x="529669" y="134620"/>
                </a:lnTo>
                <a:lnTo>
                  <a:pt x="533531" y="137160"/>
                </a:lnTo>
                <a:lnTo>
                  <a:pt x="534979" y="142240"/>
                </a:lnTo>
                <a:close/>
              </a:path>
              <a:path w="802004" h="721360">
                <a:moveTo>
                  <a:pt x="286446" y="184150"/>
                </a:moveTo>
                <a:lnTo>
                  <a:pt x="262469" y="184150"/>
                </a:lnTo>
                <a:lnTo>
                  <a:pt x="267031" y="179070"/>
                </a:lnTo>
                <a:lnTo>
                  <a:pt x="267886" y="171450"/>
                </a:lnTo>
                <a:lnTo>
                  <a:pt x="280513" y="148590"/>
                </a:lnTo>
                <a:lnTo>
                  <a:pt x="281368" y="140970"/>
                </a:lnTo>
                <a:lnTo>
                  <a:pt x="284561" y="138430"/>
                </a:lnTo>
                <a:lnTo>
                  <a:pt x="284428" y="139700"/>
                </a:lnTo>
                <a:lnTo>
                  <a:pt x="282312" y="144780"/>
                </a:lnTo>
                <a:lnTo>
                  <a:pt x="279558" y="153670"/>
                </a:lnTo>
                <a:lnTo>
                  <a:pt x="281706" y="153670"/>
                </a:lnTo>
                <a:lnTo>
                  <a:pt x="280596" y="156210"/>
                </a:lnTo>
                <a:lnTo>
                  <a:pt x="304582" y="156210"/>
                </a:lnTo>
                <a:lnTo>
                  <a:pt x="301692" y="161290"/>
                </a:lnTo>
                <a:lnTo>
                  <a:pt x="296308" y="165100"/>
                </a:lnTo>
                <a:lnTo>
                  <a:pt x="289774" y="177800"/>
                </a:lnTo>
                <a:lnTo>
                  <a:pt x="286446" y="184150"/>
                </a:lnTo>
                <a:close/>
              </a:path>
              <a:path w="802004" h="721360">
                <a:moveTo>
                  <a:pt x="541507" y="154940"/>
                </a:moveTo>
                <a:lnTo>
                  <a:pt x="523828" y="154940"/>
                </a:lnTo>
                <a:lnTo>
                  <a:pt x="524890" y="152400"/>
                </a:lnTo>
                <a:lnTo>
                  <a:pt x="523828" y="149860"/>
                </a:lnTo>
                <a:lnTo>
                  <a:pt x="517262" y="138430"/>
                </a:lnTo>
                <a:lnTo>
                  <a:pt x="530082" y="138430"/>
                </a:lnTo>
                <a:lnTo>
                  <a:pt x="533305" y="144780"/>
                </a:lnTo>
                <a:lnTo>
                  <a:pt x="538808" y="152400"/>
                </a:lnTo>
                <a:lnTo>
                  <a:pt x="541507" y="154940"/>
                </a:lnTo>
                <a:close/>
              </a:path>
              <a:path w="802004" h="721360">
                <a:moveTo>
                  <a:pt x="313592" y="142240"/>
                </a:moveTo>
                <a:lnTo>
                  <a:pt x="313254" y="140970"/>
                </a:lnTo>
                <a:lnTo>
                  <a:pt x="314284" y="140970"/>
                </a:lnTo>
                <a:lnTo>
                  <a:pt x="313592" y="142240"/>
                </a:lnTo>
                <a:close/>
              </a:path>
              <a:path w="802004" h="721360">
                <a:moveTo>
                  <a:pt x="286291" y="146051"/>
                </a:moveTo>
                <a:close/>
              </a:path>
              <a:path w="802004" h="721360">
                <a:moveTo>
                  <a:pt x="564102" y="187960"/>
                </a:moveTo>
                <a:lnTo>
                  <a:pt x="545889" y="187960"/>
                </a:lnTo>
                <a:lnTo>
                  <a:pt x="543195" y="185086"/>
                </a:lnTo>
                <a:lnTo>
                  <a:pt x="540313" y="179070"/>
                </a:lnTo>
                <a:lnTo>
                  <a:pt x="534689" y="168910"/>
                </a:lnTo>
                <a:lnTo>
                  <a:pt x="533096" y="168910"/>
                </a:lnTo>
                <a:lnTo>
                  <a:pt x="528655" y="165100"/>
                </a:lnTo>
                <a:lnTo>
                  <a:pt x="531820" y="165100"/>
                </a:lnTo>
                <a:lnTo>
                  <a:pt x="529452" y="158750"/>
                </a:lnTo>
                <a:lnTo>
                  <a:pt x="528655" y="158750"/>
                </a:lnTo>
                <a:lnTo>
                  <a:pt x="519941" y="152400"/>
                </a:lnTo>
                <a:lnTo>
                  <a:pt x="519145" y="146050"/>
                </a:lnTo>
                <a:lnTo>
                  <a:pt x="523828" y="154940"/>
                </a:lnTo>
                <a:lnTo>
                  <a:pt x="541507" y="154940"/>
                </a:lnTo>
                <a:lnTo>
                  <a:pt x="544206" y="157480"/>
                </a:lnTo>
                <a:lnTo>
                  <a:pt x="549051" y="163830"/>
                </a:lnTo>
                <a:lnTo>
                  <a:pt x="550813" y="163830"/>
                </a:lnTo>
                <a:lnTo>
                  <a:pt x="551706" y="166370"/>
                </a:lnTo>
                <a:lnTo>
                  <a:pt x="557740" y="171450"/>
                </a:lnTo>
                <a:lnTo>
                  <a:pt x="559276" y="175260"/>
                </a:lnTo>
                <a:lnTo>
                  <a:pt x="558006" y="175260"/>
                </a:lnTo>
                <a:lnTo>
                  <a:pt x="563301" y="185420"/>
                </a:lnTo>
                <a:lnTo>
                  <a:pt x="564102" y="187960"/>
                </a:lnTo>
                <a:close/>
              </a:path>
              <a:path w="802004" h="721360">
                <a:moveTo>
                  <a:pt x="281706" y="153670"/>
                </a:moveTo>
                <a:lnTo>
                  <a:pt x="279558" y="153670"/>
                </a:lnTo>
                <a:lnTo>
                  <a:pt x="286291" y="146051"/>
                </a:lnTo>
                <a:lnTo>
                  <a:pt x="284433" y="148590"/>
                </a:lnTo>
                <a:lnTo>
                  <a:pt x="282261" y="152400"/>
                </a:lnTo>
                <a:lnTo>
                  <a:pt x="281706" y="153670"/>
                </a:lnTo>
                <a:close/>
              </a:path>
              <a:path w="802004" h="721360">
                <a:moveTo>
                  <a:pt x="543473" y="149558"/>
                </a:moveTo>
                <a:lnTo>
                  <a:pt x="542865" y="148760"/>
                </a:lnTo>
                <a:lnTo>
                  <a:pt x="543403" y="148590"/>
                </a:lnTo>
                <a:lnTo>
                  <a:pt x="543473" y="149558"/>
                </a:lnTo>
                <a:close/>
              </a:path>
              <a:path w="802004" h="721360">
                <a:moveTo>
                  <a:pt x="547579" y="154940"/>
                </a:moveTo>
                <a:lnTo>
                  <a:pt x="543473" y="149558"/>
                </a:lnTo>
                <a:lnTo>
                  <a:pt x="543403" y="148590"/>
                </a:lnTo>
                <a:lnTo>
                  <a:pt x="543992" y="148590"/>
                </a:lnTo>
                <a:lnTo>
                  <a:pt x="545188" y="149860"/>
                </a:lnTo>
                <a:lnTo>
                  <a:pt x="547579" y="154940"/>
                </a:lnTo>
                <a:close/>
              </a:path>
              <a:path w="802004" h="721360">
                <a:moveTo>
                  <a:pt x="550813" y="163830"/>
                </a:moveTo>
                <a:lnTo>
                  <a:pt x="549051" y="163830"/>
                </a:lnTo>
                <a:lnTo>
                  <a:pt x="539396" y="149860"/>
                </a:lnTo>
                <a:lnTo>
                  <a:pt x="542865" y="148760"/>
                </a:lnTo>
                <a:lnTo>
                  <a:pt x="543473" y="149558"/>
                </a:lnTo>
                <a:lnTo>
                  <a:pt x="543958" y="156210"/>
                </a:lnTo>
                <a:lnTo>
                  <a:pt x="549027" y="158750"/>
                </a:lnTo>
                <a:lnTo>
                  <a:pt x="550813" y="163830"/>
                </a:lnTo>
                <a:close/>
              </a:path>
              <a:path w="802004" h="721360">
                <a:moveTo>
                  <a:pt x="529186" y="166370"/>
                </a:moveTo>
                <a:lnTo>
                  <a:pt x="525059" y="160020"/>
                </a:lnTo>
                <a:lnTo>
                  <a:pt x="525704" y="160020"/>
                </a:lnTo>
                <a:lnTo>
                  <a:pt x="529264" y="163830"/>
                </a:lnTo>
                <a:lnTo>
                  <a:pt x="531820" y="165100"/>
                </a:lnTo>
                <a:lnTo>
                  <a:pt x="528655" y="165100"/>
                </a:lnTo>
                <a:lnTo>
                  <a:pt x="529186" y="166370"/>
                </a:lnTo>
                <a:close/>
              </a:path>
              <a:path w="802004" h="721360">
                <a:moveTo>
                  <a:pt x="560299" y="177800"/>
                </a:moveTo>
                <a:lnTo>
                  <a:pt x="559333" y="176530"/>
                </a:lnTo>
                <a:lnTo>
                  <a:pt x="558947" y="176530"/>
                </a:lnTo>
                <a:lnTo>
                  <a:pt x="558006" y="175260"/>
                </a:lnTo>
                <a:lnTo>
                  <a:pt x="559276" y="175260"/>
                </a:lnTo>
                <a:lnTo>
                  <a:pt x="560299" y="177800"/>
                </a:lnTo>
                <a:close/>
              </a:path>
              <a:path w="802004" h="721360">
                <a:moveTo>
                  <a:pt x="263344" y="181839"/>
                </a:moveTo>
                <a:lnTo>
                  <a:pt x="263313" y="181610"/>
                </a:lnTo>
                <a:lnTo>
                  <a:pt x="264327" y="180340"/>
                </a:lnTo>
                <a:lnTo>
                  <a:pt x="263344" y="181839"/>
                </a:lnTo>
                <a:close/>
              </a:path>
              <a:path w="802004" h="721360">
                <a:moveTo>
                  <a:pt x="269855" y="212090"/>
                </a:moveTo>
                <a:lnTo>
                  <a:pt x="248083" y="212090"/>
                </a:lnTo>
                <a:lnTo>
                  <a:pt x="250931" y="209550"/>
                </a:lnTo>
                <a:lnTo>
                  <a:pt x="254310" y="204470"/>
                </a:lnTo>
                <a:lnTo>
                  <a:pt x="258475" y="196850"/>
                </a:lnTo>
                <a:lnTo>
                  <a:pt x="259319" y="190500"/>
                </a:lnTo>
                <a:lnTo>
                  <a:pt x="260162" y="186690"/>
                </a:lnTo>
                <a:lnTo>
                  <a:pt x="263344" y="181839"/>
                </a:lnTo>
                <a:lnTo>
                  <a:pt x="263482" y="182880"/>
                </a:lnTo>
                <a:lnTo>
                  <a:pt x="262469" y="184150"/>
                </a:lnTo>
                <a:lnTo>
                  <a:pt x="286446" y="184150"/>
                </a:lnTo>
                <a:lnTo>
                  <a:pt x="282453" y="191770"/>
                </a:lnTo>
                <a:lnTo>
                  <a:pt x="274706" y="199390"/>
                </a:lnTo>
                <a:lnTo>
                  <a:pt x="273113" y="204470"/>
                </a:lnTo>
                <a:lnTo>
                  <a:pt x="269855" y="212090"/>
                </a:lnTo>
                <a:close/>
              </a:path>
              <a:path w="802004" h="721360">
                <a:moveTo>
                  <a:pt x="551972" y="203200"/>
                </a:moveTo>
                <a:lnTo>
                  <a:pt x="543741" y="189230"/>
                </a:lnTo>
                <a:lnTo>
                  <a:pt x="541786" y="186690"/>
                </a:lnTo>
                <a:lnTo>
                  <a:pt x="541399" y="185420"/>
                </a:lnTo>
                <a:lnTo>
                  <a:pt x="541617" y="185420"/>
                </a:lnTo>
                <a:lnTo>
                  <a:pt x="540313" y="182880"/>
                </a:lnTo>
                <a:lnTo>
                  <a:pt x="542495" y="184702"/>
                </a:lnTo>
                <a:lnTo>
                  <a:pt x="543137" y="186690"/>
                </a:lnTo>
                <a:lnTo>
                  <a:pt x="544537" y="187960"/>
                </a:lnTo>
                <a:lnTo>
                  <a:pt x="564102" y="187960"/>
                </a:lnTo>
                <a:lnTo>
                  <a:pt x="565703" y="193040"/>
                </a:lnTo>
                <a:lnTo>
                  <a:pt x="566340" y="196850"/>
                </a:lnTo>
                <a:lnTo>
                  <a:pt x="550982" y="196850"/>
                </a:lnTo>
                <a:lnTo>
                  <a:pt x="551972" y="203200"/>
                </a:lnTo>
                <a:close/>
              </a:path>
              <a:path w="802004" h="721360">
                <a:moveTo>
                  <a:pt x="543355" y="185420"/>
                </a:moveTo>
                <a:lnTo>
                  <a:pt x="542495" y="184702"/>
                </a:lnTo>
                <a:lnTo>
                  <a:pt x="542317" y="184150"/>
                </a:lnTo>
                <a:lnTo>
                  <a:pt x="543195" y="185086"/>
                </a:lnTo>
                <a:lnTo>
                  <a:pt x="543355" y="185420"/>
                </a:lnTo>
                <a:close/>
              </a:path>
              <a:path w="802004" h="721360">
                <a:moveTo>
                  <a:pt x="558827" y="209550"/>
                </a:moveTo>
                <a:lnTo>
                  <a:pt x="555930" y="201930"/>
                </a:lnTo>
                <a:lnTo>
                  <a:pt x="550982" y="196850"/>
                </a:lnTo>
                <a:lnTo>
                  <a:pt x="566340" y="196850"/>
                </a:lnTo>
                <a:lnTo>
                  <a:pt x="566977" y="200660"/>
                </a:lnTo>
                <a:lnTo>
                  <a:pt x="567456" y="201930"/>
                </a:lnTo>
                <a:lnTo>
                  <a:pt x="557620" y="201930"/>
                </a:lnTo>
                <a:lnTo>
                  <a:pt x="558827" y="209550"/>
                </a:lnTo>
                <a:close/>
              </a:path>
              <a:path w="802004" h="721360">
                <a:moveTo>
                  <a:pt x="608429" y="289560"/>
                </a:moveTo>
                <a:lnTo>
                  <a:pt x="603912" y="281940"/>
                </a:lnTo>
                <a:lnTo>
                  <a:pt x="599522" y="275590"/>
                </a:lnTo>
                <a:lnTo>
                  <a:pt x="594987" y="269240"/>
                </a:lnTo>
                <a:lnTo>
                  <a:pt x="590036" y="262890"/>
                </a:lnTo>
                <a:lnTo>
                  <a:pt x="584248" y="251460"/>
                </a:lnTo>
                <a:lnTo>
                  <a:pt x="573584" y="233680"/>
                </a:lnTo>
                <a:lnTo>
                  <a:pt x="563041" y="215900"/>
                </a:lnTo>
                <a:lnTo>
                  <a:pt x="557620" y="201930"/>
                </a:lnTo>
                <a:lnTo>
                  <a:pt x="567456" y="201930"/>
                </a:lnTo>
                <a:lnTo>
                  <a:pt x="568892" y="205740"/>
                </a:lnTo>
                <a:lnTo>
                  <a:pt x="572202" y="210820"/>
                </a:lnTo>
                <a:lnTo>
                  <a:pt x="576145" y="215900"/>
                </a:lnTo>
                <a:lnTo>
                  <a:pt x="579238" y="218440"/>
                </a:lnTo>
                <a:lnTo>
                  <a:pt x="582944" y="218440"/>
                </a:lnTo>
                <a:lnTo>
                  <a:pt x="583854" y="219710"/>
                </a:lnTo>
                <a:lnTo>
                  <a:pt x="590831" y="229870"/>
                </a:lnTo>
                <a:lnTo>
                  <a:pt x="596559" y="241300"/>
                </a:lnTo>
                <a:lnTo>
                  <a:pt x="594828" y="241300"/>
                </a:lnTo>
                <a:lnTo>
                  <a:pt x="594613" y="243840"/>
                </a:lnTo>
                <a:lnTo>
                  <a:pt x="592136" y="243840"/>
                </a:lnTo>
                <a:lnTo>
                  <a:pt x="598267" y="252730"/>
                </a:lnTo>
                <a:lnTo>
                  <a:pt x="599233" y="252730"/>
                </a:lnTo>
                <a:lnTo>
                  <a:pt x="603167" y="256540"/>
                </a:lnTo>
                <a:lnTo>
                  <a:pt x="603360" y="260350"/>
                </a:lnTo>
                <a:lnTo>
                  <a:pt x="608944" y="265430"/>
                </a:lnTo>
                <a:lnTo>
                  <a:pt x="611533" y="266700"/>
                </a:lnTo>
                <a:lnTo>
                  <a:pt x="614544" y="270510"/>
                </a:lnTo>
                <a:lnTo>
                  <a:pt x="620413" y="278130"/>
                </a:lnTo>
                <a:lnTo>
                  <a:pt x="619572" y="278130"/>
                </a:lnTo>
                <a:lnTo>
                  <a:pt x="620169" y="280670"/>
                </a:lnTo>
                <a:lnTo>
                  <a:pt x="620959" y="284480"/>
                </a:lnTo>
                <a:lnTo>
                  <a:pt x="609080" y="284480"/>
                </a:lnTo>
                <a:lnTo>
                  <a:pt x="607343" y="287020"/>
                </a:lnTo>
                <a:lnTo>
                  <a:pt x="608429" y="289560"/>
                </a:lnTo>
                <a:close/>
              </a:path>
              <a:path w="802004" h="721360">
                <a:moveTo>
                  <a:pt x="582944" y="218440"/>
                </a:moveTo>
                <a:lnTo>
                  <a:pt x="579238" y="218440"/>
                </a:lnTo>
                <a:lnTo>
                  <a:pt x="579995" y="217170"/>
                </a:lnTo>
                <a:lnTo>
                  <a:pt x="579674" y="215900"/>
                </a:lnTo>
                <a:lnTo>
                  <a:pt x="575795" y="209550"/>
                </a:lnTo>
                <a:lnTo>
                  <a:pt x="573003" y="203200"/>
                </a:lnTo>
                <a:lnTo>
                  <a:pt x="575940" y="203200"/>
                </a:lnTo>
                <a:lnTo>
                  <a:pt x="578393" y="212090"/>
                </a:lnTo>
                <a:lnTo>
                  <a:pt x="582944" y="218440"/>
                </a:lnTo>
                <a:close/>
              </a:path>
              <a:path w="802004" h="721360">
                <a:moveTo>
                  <a:pt x="264323" y="223520"/>
                </a:moveTo>
                <a:lnTo>
                  <a:pt x="242242" y="223520"/>
                </a:lnTo>
                <a:lnTo>
                  <a:pt x="244269" y="220980"/>
                </a:lnTo>
                <a:lnTo>
                  <a:pt x="249410" y="208280"/>
                </a:lnTo>
                <a:lnTo>
                  <a:pt x="248083" y="212090"/>
                </a:lnTo>
                <a:lnTo>
                  <a:pt x="269855" y="212090"/>
                </a:lnTo>
                <a:lnTo>
                  <a:pt x="266126" y="219710"/>
                </a:lnTo>
                <a:lnTo>
                  <a:pt x="264323" y="223520"/>
                </a:lnTo>
                <a:close/>
              </a:path>
              <a:path w="802004" h="721360">
                <a:moveTo>
                  <a:pt x="241954" y="222799"/>
                </a:moveTo>
                <a:lnTo>
                  <a:pt x="241735" y="222250"/>
                </a:lnTo>
                <a:lnTo>
                  <a:pt x="243738" y="219710"/>
                </a:lnTo>
                <a:lnTo>
                  <a:pt x="241954" y="222799"/>
                </a:lnTo>
                <a:close/>
              </a:path>
              <a:path w="802004" h="721360">
                <a:moveTo>
                  <a:pt x="241909" y="259080"/>
                </a:moveTo>
                <a:lnTo>
                  <a:pt x="222159" y="259080"/>
                </a:lnTo>
                <a:lnTo>
                  <a:pt x="225877" y="256540"/>
                </a:lnTo>
                <a:lnTo>
                  <a:pt x="228483" y="250190"/>
                </a:lnTo>
                <a:lnTo>
                  <a:pt x="230704" y="247650"/>
                </a:lnTo>
                <a:lnTo>
                  <a:pt x="231718" y="245110"/>
                </a:lnTo>
                <a:lnTo>
                  <a:pt x="233576" y="238760"/>
                </a:lnTo>
                <a:lnTo>
                  <a:pt x="234107" y="236220"/>
                </a:lnTo>
                <a:lnTo>
                  <a:pt x="241954" y="222799"/>
                </a:lnTo>
                <a:lnTo>
                  <a:pt x="242242" y="223520"/>
                </a:lnTo>
                <a:lnTo>
                  <a:pt x="264323" y="223520"/>
                </a:lnTo>
                <a:lnTo>
                  <a:pt x="263120" y="226060"/>
                </a:lnTo>
                <a:lnTo>
                  <a:pt x="262831" y="226060"/>
                </a:lnTo>
                <a:lnTo>
                  <a:pt x="262276" y="227330"/>
                </a:lnTo>
                <a:lnTo>
                  <a:pt x="261358" y="227330"/>
                </a:lnTo>
                <a:lnTo>
                  <a:pt x="258564" y="234950"/>
                </a:lnTo>
                <a:lnTo>
                  <a:pt x="253197" y="242570"/>
                </a:lnTo>
                <a:lnTo>
                  <a:pt x="247174" y="251460"/>
                </a:lnTo>
                <a:lnTo>
                  <a:pt x="242411" y="257810"/>
                </a:lnTo>
                <a:lnTo>
                  <a:pt x="241909" y="259080"/>
                </a:lnTo>
                <a:close/>
              </a:path>
              <a:path w="802004" h="721360">
                <a:moveTo>
                  <a:pt x="597833" y="243840"/>
                </a:moveTo>
                <a:lnTo>
                  <a:pt x="594828" y="241300"/>
                </a:lnTo>
                <a:lnTo>
                  <a:pt x="596559" y="241300"/>
                </a:lnTo>
                <a:lnTo>
                  <a:pt x="597833" y="243840"/>
                </a:lnTo>
                <a:close/>
              </a:path>
              <a:path w="802004" h="721360">
                <a:moveTo>
                  <a:pt x="594584" y="245110"/>
                </a:moveTo>
                <a:lnTo>
                  <a:pt x="592136" y="243840"/>
                </a:lnTo>
                <a:lnTo>
                  <a:pt x="594613" y="243840"/>
                </a:lnTo>
                <a:lnTo>
                  <a:pt x="594584" y="245110"/>
                </a:lnTo>
                <a:close/>
              </a:path>
              <a:path w="802004" h="721360">
                <a:moveTo>
                  <a:pt x="236374" y="274320"/>
                </a:moveTo>
                <a:lnTo>
                  <a:pt x="211322" y="274320"/>
                </a:lnTo>
                <a:lnTo>
                  <a:pt x="214484" y="270510"/>
                </a:lnTo>
                <a:lnTo>
                  <a:pt x="216897" y="269240"/>
                </a:lnTo>
                <a:lnTo>
                  <a:pt x="216294" y="265430"/>
                </a:lnTo>
                <a:lnTo>
                  <a:pt x="214502" y="265430"/>
                </a:lnTo>
                <a:lnTo>
                  <a:pt x="219078" y="259080"/>
                </a:lnTo>
                <a:lnTo>
                  <a:pt x="221921" y="252730"/>
                </a:lnTo>
                <a:lnTo>
                  <a:pt x="224081" y="248920"/>
                </a:lnTo>
                <a:lnTo>
                  <a:pt x="229352" y="245110"/>
                </a:lnTo>
                <a:lnTo>
                  <a:pt x="225312" y="250215"/>
                </a:lnTo>
                <a:lnTo>
                  <a:pt x="222159" y="259080"/>
                </a:lnTo>
                <a:lnTo>
                  <a:pt x="241909" y="259080"/>
                </a:lnTo>
                <a:lnTo>
                  <a:pt x="239900" y="264160"/>
                </a:lnTo>
                <a:lnTo>
                  <a:pt x="242247" y="264160"/>
                </a:lnTo>
                <a:lnTo>
                  <a:pt x="238651" y="269240"/>
                </a:lnTo>
                <a:lnTo>
                  <a:pt x="236374" y="274320"/>
                </a:lnTo>
                <a:close/>
              </a:path>
              <a:path w="802004" h="721360">
                <a:moveTo>
                  <a:pt x="229017" y="248854"/>
                </a:moveTo>
                <a:lnTo>
                  <a:pt x="230028" y="246380"/>
                </a:lnTo>
                <a:lnTo>
                  <a:pt x="231380" y="245110"/>
                </a:lnTo>
                <a:lnTo>
                  <a:pt x="229017" y="248854"/>
                </a:lnTo>
                <a:close/>
              </a:path>
              <a:path w="802004" h="721360">
                <a:moveTo>
                  <a:pt x="227373" y="251460"/>
                </a:moveTo>
                <a:lnTo>
                  <a:pt x="229017" y="248854"/>
                </a:lnTo>
                <a:lnTo>
                  <a:pt x="228461" y="250215"/>
                </a:lnTo>
                <a:lnTo>
                  <a:pt x="227373" y="251460"/>
                </a:lnTo>
                <a:close/>
              </a:path>
              <a:path w="802004" h="721360">
                <a:moveTo>
                  <a:pt x="198891" y="280670"/>
                </a:moveTo>
                <a:lnTo>
                  <a:pt x="208078" y="269240"/>
                </a:lnTo>
                <a:lnTo>
                  <a:pt x="211895" y="264160"/>
                </a:lnTo>
                <a:lnTo>
                  <a:pt x="216270" y="260350"/>
                </a:lnTo>
                <a:lnTo>
                  <a:pt x="211756" y="269240"/>
                </a:lnTo>
                <a:lnTo>
                  <a:pt x="213026" y="269240"/>
                </a:lnTo>
                <a:lnTo>
                  <a:pt x="212693" y="270510"/>
                </a:lnTo>
                <a:lnTo>
                  <a:pt x="211504" y="270510"/>
                </a:lnTo>
                <a:lnTo>
                  <a:pt x="207653" y="273050"/>
                </a:lnTo>
                <a:lnTo>
                  <a:pt x="202480" y="276860"/>
                </a:lnTo>
                <a:lnTo>
                  <a:pt x="198891" y="280670"/>
                </a:lnTo>
                <a:close/>
              </a:path>
              <a:path w="802004" h="721360">
                <a:moveTo>
                  <a:pt x="242247" y="264160"/>
                </a:moveTo>
                <a:lnTo>
                  <a:pt x="239900" y="264160"/>
                </a:lnTo>
                <a:lnTo>
                  <a:pt x="242435" y="261620"/>
                </a:lnTo>
                <a:lnTo>
                  <a:pt x="244945" y="260350"/>
                </a:lnTo>
                <a:lnTo>
                  <a:pt x="242247" y="264160"/>
                </a:lnTo>
                <a:close/>
              </a:path>
              <a:path w="802004" h="721360">
                <a:moveTo>
                  <a:pt x="213752" y="266470"/>
                </a:moveTo>
                <a:lnTo>
                  <a:pt x="214025" y="265430"/>
                </a:lnTo>
                <a:lnTo>
                  <a:pt x="214502" y="265430"/>
                </a:lnTo>
                <a:lnTo>
                  <a:pt x="213752" y="266470"/>
                </a:lnTo>
                <a:close/>
              </a:path>
              <a:path w="802004" h="721360">
                <a:moveTo>
                  <a:pt x="213026" y="269240"/>
                </a:moveTo>
                <a:lnTo>
                  <a:pt x="211756" y="269240"/>
                </a:lnTo>
                <a:lnTo>
                  <a:pt x="213752" y="266470"/>
                </a:lnTo>
                <a:lnTo>
                  <a:pt x="213026" y="269240"/>
                </a:lnTo>
                <a:close/>
              </a:path>
              <a:path w="802004" h="721360">
                <a:moveTo>
                  <a:pt x="230994" y="287020"/>
                </a:moveTo>
                <a:lnTo>
                  <a:pt x="204491" y="287020"/>
                </a:lnTo>
                <a:lnTo>
                  <a:pt x="206591" y="280670"/>
                </a:lnTo>
                <a:lnTo>
                  <a:pt x="209029" y="276860"/>
                </a:lnTo>
                <a:lnTo>
                  <a:pt x="211129" y="274320"/>
                </a:lnTo>
                <a:lnTo>
                  <a:pt x="211504" y="270510"/>
                </a:lnTo>
                <a:lnTo>
                  <a:pt x="212693" y="270510"/>
                </a:lnTo>
                <a:lnTo>
                  <a:pt x="212360" y="271780"/>
                </a:lnTo>
                <a:lnTo>
                  <a:pt x="211322" y="274320"/>
                </a:lnTo>
                <a:lnTo>
                  <a:pt x="236374" y="274320"/>
                </a:lnTo>
                <a:lnTo>
                  <a:pt x="233528" y="280670"/>
                </a:lnTo>
                <a:lnTo>
                  <a:pt x="230994" y="287020"/>
                </a:lnTo>
                <a:close/>
              </a:path>
              <a:path w="802004" h="721360">
                <a:moveTo>
                  <a:pt x="621391" y="279400"/>
                </a:moveTo>
                <a:lnTo>
                  <a:pt x="619572" y="278130"/>
                </a:lnTo>
                <a:lnTo>
                  <a:pt x="620413" y="278130"/>
                </a:lnTo>
                <a:lnTo>
                  <a:pt x="621391" y="279400"/>
                </a:lnTo>
                <a:close/>
              </a:path>
              <a:path w="802004" h="721360">
                <a:moveTo>
                  <a:pt x="634967" y="337510"/>
                </a:moveTo>
                <a:lnTo>
                  <a:pt x="629956" y="330200"/>
                </a:lnTo>
                <a:lnTo>
                  <a:pt x="624511" y="322580"/>
                </a:lnTo>
                <a:lnTo>
                  <a:pt x="622549" y="322580"/>
                </a:lnTo>
                <a:lnTo>
                  <a:pt x="619990" y="313690"/>
                </a:lnTo>
                <a:lnTo>
                  <a:pt x="615398" y="303530"/>
                </a:lnTo>
                <a:lnTo>
                  <a:pt x="612319" y="295910"/>
                </a:lnTo>
                <a:lnTo>
                  <a:pt x="614294" y="293370"/>
                </a:lnTo>
                <a:lnTo>
                  <a:pt x="609080" y="284480"/>
                </a:lnTo>
                <a:lnTo>
                  <a:pt x="619725" y="284480"/>
                </a:lnTo>
                <a:lnTo>
                  <a:pt x="622766" y="289560"/>
                </a:lnTo>
                <a:lnTo>
                  <a:pt x="626315" y="294640"/>
                </a:lnTo>
                <a:lnTo>
                  <a:pt x="629549" y="297180"/>
                </a:lnTo>
                <a:lnTo>
                  <a:pt x="628897" y="297180"/>
                </a:lnTo>
                <a:lnTo>
                  <a:pt x="635440" y="307340"/>
                </a:lnTo>
                <a:lnTo>
                  <a:pt x="638769" y="314960"/>
                </a:lnTo>
                <a:lnTo>
                  <a:pt x="642081" y="321310"/>
                </a:lnTo>
                <a:lnTo>
                  <a:pt x="648569" y="330200"/>
                </a:lnTo>
                <a:lnTo>
                  <a:pt x="650173" y="330200"/>
                </a:lnTo>
                <a:lnTo>
                  <a:pt x="653622" y="335280"/>
                </a:lnTo>
                <a:lnTo>
                  <a:pt x="636476" y="335280"/>
                </a:lnTo>
                <a:lnTo>
                  <a:pt x="635828" y="336550"/>
                </a:lnTo>
                <a:lnTo>
                  <a:pt x="634690" y="336550"/>
                </a:lnTo>
                <a:lnTo>
                  <a:pt x="634967" y="337510"/>
                </a:lnTo>
                <a:close/>
              </a:path>
              <a:path w="802004" h="721360">
                <a:moveTo>
                  <a:pt x="219456" y="298450"/>
                </a:moveTo>
                <a:lnTo>
                  <a:pt x="195946" y="298450"/>
                </a:lnTo>
                <a:lnTo>
                  <a:pt x="199784" y="290830"/>
                </a:lnTo>
                <a:lnTo>
                  <a:pt x="202463" y="285750"/>
                </a:lnTo>
                <a:lnTo>
                  <a:pt x="204491" y="287020"/>
                </a:lnTo>
                <a:lnTo>
                  <a:pt x="230994" y="287020"/>
                </a:lnTo>
                <a:lnTo>
                  <a:pt x="229474" y="290830"/>
                </a:lnTo>
                <a:lnTo>
                  <a:pt x="226383" y="295910"/>
                </a:lnTo>
                <a:lnTo>
                  <a:pt x="225543" y="297180"/>
                </a:lnTo>
                <a:lnTo>
                  <a:pt x="222184" y="297180"/>
                </a:lnTo>
                <a:lnTo>
                  <a:pt x="219456" y="298450"/>
                </a:lnTo>
                <a:close/>
              </a:path>
              <a:path w="802004" h="721360">
                <a:moveTo>
                  <a:pt x="177299" y="322580"/>
                </a:moveTo>
                <a:lnTo>
                  <a:pt x="179485" y="317500"/>
                </a:lnTo>
                <a:lnTo>
                  <a:pt x="182357" y="317500"/>
                </a:lnTo>
                <a:lnTo>
                  <a:pt x="185398" y="316230"/>
                </a:lnTo>
                <a:lnTo>
                  <a:pt x="190419" y="308610"/>
                </a:lnTo>
                <a:lnTo>
                  <a:pt x="191746" y="303530"/>
                </a:lnTo>
                <a:lnTo>
                  <a:pt x="190033" y="303530"/>
                </a:lnTo>
                <a:lnTo>
                  <a:pt x="193557" y="295910"/>
                </a:lnTo>
                <a:lnTo>
                  <a:pt x="195946" y="298450"/>
                </a:lnTo>
                <a:lnTo>
                  <a:pt x="219456" y="298450"/>
                </a:lnTo>
                <a:lnTo>
                  <a:pt x="217611" y="304800"/>
                </a:lnTo>
                <a:lnTo>
                  <a:pt x="218976" y="306070"/>
                </a:lnTo>
                <a:lnTo>
                  <a:pt x="219297" y="307340"/>
                </a:lnTo>
                <a:lnTo>
                  <a:pt x="218466" y="308610"/>
                </a:lnTo>
                <a:lnTo>
                  <a:pt x="216970" y="308610"/>
                </a:lnTo>
                <a:lnTo>
                  <a:pt x="211206" y="314960"/>
                </a:lnTo>
                <a:lnTo>
                  <a:pt x="204983" y="320040"/>
                </a:lnTo>
                <a:lnTo>
                  <a:pt x="181990" y="320040"/>
                </a:lnTo>
                <a:lnTo>
                  <a:pt x="179690" y="321310"/>
                </a:lnTo>
                <a:lnTo>
                  <a:pt x="177299" y="322580"/>
                </a:lnTo>
                <a:close/>
              </a:path>
              <a:path w="802004" h="721360">
                <a:moveTo>
                  <a:pt x="221339" y="303530"/>
                </a:moveTo>
                <a:lnTo>
                  <a:pt x="222184" y="297180"/>
                </a:lnTo>
                <a:lnTo>
                  <a:pt x="225543" y="297180"/>
                </a:lnTo>
                <a:lnTo>
                  <a:pt x="221339" y="303530"/>
                </a:lnTo>
                <a:close/>
              </a:path>
              <a:path w="802004" h="721360">
                <a:moveTo>
                  <a:pt x="214315" y="314960"/>
                </a:moveTo>
                <a:lnTo>
                  <a:pt x="215160" y="312420"/>
                </a:lnTo>
                <a:lnTo>
                  <a:pt x="216970" y="308610"/>
                </a:lnTo>
                <a:lnTo>
                  <a:pt x="218466" y="308610"/>
                </a:lnTo>
                <a:lnTo>
                  <a:pt x="214315" y="314960"/>
                </a:lnTo>
                <a:close/>
              </a:path>
              <a:path w="802004" h="721360">
                <a:moveTo>
                  <a:pt x="151678" y="407670"/>
                </a:moveTo>
                <a:lnTo>
                  <a:pt x="133670" y="407670"/>
                </a:lnTo>
                <a:lnTo>
                  <a:pt x="136018" y="406400"/>
                </a:lnTo>
                <a:lnTo>
                  <a:pt x="140384" y="396240"/>
                </a:lnTo>
                <a:lnTo>
                  <a:pt x="146817" y="388620"/>
                </a:lnTo>
                <a:lnTo>
                  <a:pt x="152381" y="382270"/>
                </a:lnTo>
                <a:lnTo>
                  <a:pt x="154140" y="377190"/>
                </a:lnTo>
                <a:lnTo>
                  <a:pt x="158630" y="368300"/>
                </a:lnTo>
                <a:lnTo>
                  <a:pt x="156771" y="368300"/>
                </a:lnTo>
                <a:lnTo>
                  <a:pt x="157761" y="365760"/>
                </a:lnTo>
                <a:lnTo>
                  <a:pt x="157924" y="365081"/>
                </a:lnTo>
                <a:lnTo>
                  <a:pt x="162806" y="358140"/>
                </a:lnTo>
                <a:lnTo>
                  <a:pt x="166909" y="349250"/>
                </a:lnTo>
                <a:lnTo>
                  <a:pt x="170653" y="341630"/>
                </a:lnTo>
                <a:lnTo>
                  <a:pt x="174655" y="334010"/>
                </a:lnTo>
                <a:lnTo>
                  <a:pt x="179533" y="326390"/>
                </a:lnTo>
                <a:lnTo>
                  <a:pt x="181990" y="320040"/>
                </a:lnTo>
                <a:lnTo>
                  <a:pt x="204983" y="320040"/>
                </a:lnTo>
                <a:lnTo>
                  <a:pt x="199135" y="323850"/>
                </a:lnTo>
                <a:lnTo>
                  <a:pt x="195657" y="330200"/>
                </a:lnTo>
                <a:lnTo>
                  <a:pt x="196919" y="330200"/>
                </a:lnTo>
                <a:lnTo>
                  <a:pt x="193871" y="335280"/>
                </a:lnTo>
                <a:lnTo>
                  <a:pt x="187272" y="342900"/>
                </a:lnTo>
                <a:lnTo>
                  <a:pt x="182216" y="349250"/>
                </a:lnTo>
                <a:lnTo>
                  <a:pt x="181512" y="354330"/>
                </a:lnTo>
                <a:lnTo>
                  <a:pt x="184119" y="354330"/>
                </a:lnTo>
                <a:lnTo>
                  <a:pt x="177328" y="363220"/>
                </a:lnTo>
                <a:lnTo>
                  <a:pt x="175065" y="367030"/>
                </a:lnTo>
                <a:lnTo>
                  <a:pt x="172833" y="372110"/>
                </a:lnTo>
                <a:lnTo>
                  <a:pt x="166137" y="381000"/>
                </a:lnTo>
                <a:lnTo>
                  <a:pt x="165944" y="381000"/>
                </a:lnTo>
                <a:lnTo>
                  <a:pt x="161261" y="388620"/>
                </a:lnTo>
                <a:lnTo>
                  <a:pt x="156047" y="392430"/>
                </a:lnTo>
                <a:lnTo>
                  <a:pt x="156771" y="398780"/>
                </a:lnTo>
                <a:lnTo>
                  <a:pt x="157458" y="398780"/>
                </a:lnTo>
                <a:lnTo>
                  <a:pt x="155228" y="402590"/>
                </a:lnTo>
                <a:lnTo>
                  <a:pt x="152445" y="406400"/>
                </a:lnTo>
                <a:lnTo>
                  <a:pt x="151678" y="407670"/>
                </a:lnTo>
                <a:close/>
              </a:path>
              <a:path w="802004" h="721360">
                <a:moveTo>
                  <a:pt x="196919" y="330200"/>
                </a:moveTo>
                <a:lnTo>
                  <a:pt x="195657" y="330200"/>
                </a:lnTo>
                <a:lnTo>
                  <a:pt x="199205" y="326390"/>
                </a:lnTo>
                <a:lnTo>
                  <a:pt x="196919" y="330200"/>
                </a:lnTo>
                <a:close/>
              </a:path>
              <a:path w="802004" h="721360">
                <a:moveTo>
                  <a:pt x="650173" y="330200"/>
                </a:moveTo>
                <a:lnTo>
                  <a:pt x="648569" y="330200"/>
                </a:lnTo>
                <a:lnTo>
                  <a:pt x="648449" y="327660"/>
                </a:lnTo>
                <a:lnTo>
                  <a:pt x="650173" y="330200"/>
                </a:lnTo>
                <a:close/>
              </a:path>
              <a:path w="802004" h="721360">
                <a:moveTo>
                  <a:pt x="658796" y="342900"/>
                </a:moveTo>
                <a:lnTo>
                  <a:pt x="640676" y="342900"/>
                </a:lnTo>
                <a:lnTo>
                  <a:pt x="636476" y="335280"/>
                </a:lnTo>
                <a:lnTo>
                  <a:pt x="653622" y="335280"/>
                </a:lnTo>
                <a:lnTo>
                  <a:pt x="658796" y="342900"/>
                </a:lnTo>
                <a:close/>
              </a:path>
              <a:path w="802004" h="721360">
                <a:moveTo>
                  <a:pt x="635179" y="337820"/>
                </a:moveTo>
                <a:lnTo>
                  <a:pt x="634967" y="337510"/>
                </a:lnTo>
                <a:lnTo>
                  <a:pt x="634690" y="336550"/>
                </a:lnTo>
                <a:lnTo>
                  <a:pt x="635428" y="337332"/>
                </a:lnTo>
                <a:lnTo>
                  <a:pt x="635179" y="337820"/>
                </a:lnTo>
                <a:close/>
              </a:path>
              <a:path w="802004" h="721360">
                <a:moveTo>
                  <a:pt x="635428" y="337332"/>
                </a:moveTo>
                <a:lnTo>
                  <a:pt x="634690" y="336550"/>
                </a:lnTo>
                <a:lnTo>
                  <a:pt x="635828" y="336550"/>
                </a:lnTo>
                <a:lnTo>
                  <a:pt x="635428" y="337332"/>
                </a:lnTo>
                <a:close/>
              </a:path>
              <a:path w="802004" h="721360">
                <a:moveTo>
                  <a:pt x="635887" y="337820"/>
                </a:moveTo>
                <a:lnTo>
                  <a:pt x="635179" y="337820"/>
                </a:lnTo>
                <a:lnTo>
                  <a:pt x="635428" y="337332"/>
                </a:lnTo>
                <a:lnTo>
                  <a:pt x="635887" y="337820"/>
                </a:lnTo>
                <a:close/>
              </a:path>
              <a:path w="802004" h="721360">
                <a:moveTo>
                  <a:pt x="675120" y="407670"/>
                </a:moveTo>
                <a:lnTo>
                  <a:pt x="674179" y="407670"/>
                </a:lnTo>
                <a:lnTo>
                  <a:pt x="664146" y="391160"/>
                </a:lnTo>
                <a:lnTo>
                  <a:pt x="655089" y="373380"/>
                </a:lnTo>
                <a:lnTo>
                  <a:pt x="646254" y="358140"/>
                </a:lnTo>
                <a:lnTo>
                  <a:pt x="636887" y="344170"/>
                </a:lnTo>
                <a:lnTo>
                  <a:pt x="634967" y="337510"/>
                </a:lnTo>
                <a:lnTo>
                  <a:pt x="635179" y="337820"/>
                </a:lnTo>
                <a:lnTo>
                  <a:pt x="635887" y="337820"/>
                </a:lnTo>
                <a:lnTo>
                  <a:pt x="640676" y="342900"/>
                </a:lnTo>
                <a:lnTo>
                  <a:pt x="658796" y="342900"/>
                </a:lnTo>
                <a:lnTo>
                  <a:pt x="660521" y="345440"/>
                </a:lnTo>
                <a:lnTo>
                  <a:pt x="672465" y="364572"/>
                </a:lnTo>
                <a:lnTo>
                  <a:pt x="684150" y="384810"/>
                </a:lnTo>
                <a:lnTo>
                  <a:pt x="695734" y="402590"/>
                </a:lnTo>
                <a:lnTo>
                  <a:pt x="696967" y="402590"/>
                </a:lnTo>
                <a:lnTo>
                  <a:pt x="697782" y="403860"/>
                </a:lnTo>
                <a:lnTo>
                  <a:pt x="673962" y="403860"/>
                </a:lnTo>
                <a:lnTo>
                  <a:pt x="675120" y="407670"/>
                </a:lnTo>
                <a:close/>
              </a:path>
              <a:path w="802004" h="721360">
                <a:moveTo>
                  <a:pt x="158047" y="364572"/>
                </a:moveTo>
                <a:lnTo>
                  <a:pt x="159595" y="358140"/>
                </a:lnTo>
                <a:lnTo>
                  <a:pt x="161937" y="356870"/>
                </a:lnTo>
                <a:lnTo>
                  <a:pt x="158047" y="364572"/>
                </a:lnTo>
                <a:close/>
              </a:path>
              <a:path w="802004" h="721360">
                <a:moveTo>
                  <a:pt x="157447" y="365760"/>
                </a:moveTo>
                <a:lnTo>
                  <a:pt x="158047" y="364572"/>
                </a:lnTo>
                <a:lnTo>
                  <a:pt x="157924" y="365081"/>
                </a:lnTo>
                <a:lnTo>
                  <a:pt x="157447" y="365760"/>
                </a:lnTo>
                <a:close/>
              </a:path>
              <a:path w="802004" h="721360">
                <a:moveTo>
                  <a:pt x="153754" y="372110"/>
                </a:moveTo>
                <a:lnTo>
                  <a:pt x="156240" y="367030"/>
                </a:lnTo>
                <a:lnTo>
                  <a:pt x="156771" y="368300"/>
                </a:lnTo>
                <a:lnTo>
                  <a:pt x="158630" y="368300"/>
                </a:lnTo>
                <a:lnTo>
                  <a:pt x="153754" y="372110"/>
                </a:lnTo>
                <a:close/>
              </a:path>
              <a:path w="802004" h="721360">
                <a:moveTo>
                  <a:pt x="696967" y="402590"/>
                </a:moveTo>
                <a:lnTo>
                  <a:pt x="695734" y="402590"/>
                </a:lnTo>
                <a:lnTo>
                  <a:pt x="691485" y="393700"/>
                </a:lnTo>
                <a:lnTo>
                  <a:pt x="693707" y="397510"/>
                </a:lnTo>
                <a:lnTo>
                  <a:pt x="696967" y="402590"/>
                </a:lnTo>
                <a:close/>
              </a:path>
              <a:path w="802004" h="721360">
                <a:moveTo>
                  <a:pt x="157458" y="398780"/>
                </a:moveTo>
                <a:lnTo>
                  <a:pt x="156771" y="398780"/>
                </a:lnTo>
                <a:lnTo>
                  <a:pt x="158944" y="396240"/>
                </a:lnTo>
                <a:lnTo>
                  <a:pt x="157458" y="398780"/>
                </a:lnTo>
                <a:close/>
              </a:path>
              <a:path w="802004" h="721360">
                <a:moveTo>
                  <a:pt x="115359" y="440690"/>
                </a:moveTo>
                <a:lnTo>
                  <a:pt x="123288" y="431800"/>
                </a:lnTo>
                <a:lnTo>
                  <a:pt x="125801" y="424180"/>
                </a:lnTo>
                <a:lnTo>
                  <a:pt x="129823" y="412750"/>
                </a:lnTo>
                <a:lnTo>
                  <a:pt x="133650" y="403860"/>
                </a:lnTo>
                <a:lnTo>
                  <a:pt x="135159" y="403860"/>
                </a:lnTo>
                <a:lnTo>
                  <a:pt x="133670" y="407670"/>
                </a:lnTo>
                <a:lnTo>
                  <a:pt x="151678" y="407670"/>
                </a:lnTo>
                <a:lnTo>
                  <a:pt x="145548" y="417830"/>
                </a:lnTo>
                <a:lnTo>
                  <a:pt x="145113" y="419100"/>
                </a:lnTo>
                <a:lnTo>
                  <a:pt x="142494" y="424180"/>
                </a:lnTo>
                <a:lnTo>
                  <a:pt x="140920" y="425450"/>
                </a:lnTo>
                <a:lnTo>
                  <a:pt x="139739" y="430530"/>
                </a:lnTo>
                <a:lnTo>
                  <a:pt x="135256" y="439420"/>
                </a:lnTo>
                <a:lnTo>
                  <a:pt x="118552" y="439420"/>
                </a:lnTo>
                <a:lnTo>
                  <a:pt x="115359" y="440690"/>
                </a:lnTo>
                <a:close/>
              </a:path>
              <a:path w="802004" h="721360">
                <a:moveTo>
                  <a:pt x="684558" y="426720"/>
                </a:moveTo>
                <a:lnTo>
                  <a:pt x="681517" y="421640"/>
                </a:lnTo>
                <a:lnTo>
                  <a:pt x="677968" y="407670"/>
                </a:lnTo>
                <a:lnTo>
                  <a:pt x="673962" y="403860"/>
                </a:lnTo>
                <a:lnTo>
                  <a:pt x="697782" y="403860"/>
                </a:lnTo>
                <a:lnTo>
                  <a:pt x="702215" y="410210"/>
                </a:lnTo>
                <a:lnTo>
                  <a:pt x="703313" y="412750"/>
                </a:lnTo>
                <a:lnTo>
                  <a:pt x="700971" y="412750"/>
                </a:lnTo>
                <a:lnTo>
                  <a:pt x="701164" y="416560"/>
                </a:lnTo>
                <a:lnTo>
                  <a:pt x="704302" y="422910"/>
                </a:lnTo>
                <a:lnTo>
                  <a:pt x="688203" y="422910"/>
                </a:lnTo>
                <a:lnTo>
                  <a:pt x="684558" y="426720"/>
                </a:lnTo>
                <a:close/>
              </a:path>
              <a:path w="802004" h="721360">
                <a:moveTo>
                  <a:pt x="705509" y="417830"/>
                </a:moveTo>
                <a:lnTo>
                  <a:pt x="702589" y="414020"/>
                </a:lnTo>
                <a:lnTo>
                  <a:pt x="701889" y="412750"/>
                </a:lnTo>
                <a:lnTo>
                  <a:pt x="703313" y="412750"/>
                </a:lnTo>
                <a:lnTo>
                  <a:pt x="705509" y="417830"/>
                </a:lnTo>
                <a:close/>
              </a:path>
              <a:path w="802004" h="721360">
                <a:moveTo>
                  <a:pt x="690592" y="433070"/>
                </a:moveTo>
                <a:lnTo>
                  <a:pt x="688203" y="422910"/>
                </a:lnTo>
                <a:lnTo>
                  <a:pt x="704302" y="422910"/>
                </a:lnTo>
                <a:lnTo>
                  <a:pt x="707199" y="424180"/>
                </a:lnTo>
                <a:lnTo>
                  <a:pt x="707368" y="426720"/>
                </a:lnTo>
                <a:lnTo>
                  <a:pt x="708950" y="429260"/>
                </a:lnTo>
                <a:lnTo>
                  <a:pt x="690399" y="429260"/>
                </a:lnTo>
                <a:lnTo>
                  <a:pt x="690592" y="433070"/>
                </a:lnTo>
                <a:close/>
              </a:path>
              <a:path w="802004" h="721360">
                <a:moveTo>
                  <a:pt x="770439" y="571500"/>
                </a:moveTo>
                <a:lnTo>
                  <a:pt x="752876" y="535940"/>
                </a:lnTo>
                <a:lnTo>
                  <a:pt x="732458" y="501650"/>
                </a:lnTo>
                <a:lnTo>
                  <a:pt x="711534" y="467360"/>
                </a:lnTo>
                <a:lnTo>
                  <a:pt x="692451" y="431800"/>
                </a:lnTo>
                <a:lnTo>
                  <a:pt x="690399" y="429260"/>
                </a:lnTo>
                <a:lnTo>
                  <a:pt x="708950" y="429260"/>
                </a:lnTo>
                <a:lnTo>
                  <a:pt x="709741" y="430530"/>
                </a:lnTo>
                <a:lnTo>
                  <a:pt x="712088" y="430530"/>
                </a:lnTo>
                <a:lnTo>
                  <a:pt x="713281" y="431800"/>
                </a:lnTo>
                <a:lnTo>
                  <a:pt x="716063" y="441960"/>
                </a:lnTo>
                <a:lnTo>
                  <a:pt x="723679" y="454660"/>
                </a:lnTo>
                <a:lnTo>
                  <a:pt x="731665" y="469900"/>
                </a:lnTo>
                <a:lnTo>
                  <a:pt x="735560" y="480060"/>
                </a:lnTo>
                <a:lnTo>
                  <a:pt x="740840" y="480060"/>
                </a:lnTo>
                <a:lnTo>
                  <a:pt x="747524" y="492760"/>
                </a:lnTo>
                <a:lnTo>
                  <a:pt x="754927" y="506730"/>
                </a:lnTo>
                <a:lnTo>
                  <a:pt x="762290" y="520700"/>
                </a:lnTo>
                <a:lnTo>
                  <a:pt x="771525" y="535940"/>
                </a:lnTo>
                <a:lnTo>
                  <a:pt x="770535" y="535940"/>
                </a:lnTo>
                <a:lnTo>
                  <a:pt x="774759" y="544830"/>
                </a:lnTo>
                <a:lnTo>
                  <a:pt x="777825" y="548640"/>
                </a:lnTo>
                <a:lnTo>
                  <a:pt x="778935" y="552450"/>
                </a:lnTo>
                <a:lnTo>
                  <a:pt x="787073" y="562610"/>
                </a:lnTo>
                <a:lnTo>
                  <a:pt x="788345" y="565150"/>
                </a:lnTo>
                <a:lnTo>
                  <a:pt x="768170" y="565150"/>
                </a:lnTo>
                <a:lnTo>
                  <a:pt x="770439" y="571500"/>
                </a:lnTo>
                <a:close/>
              </a:path>
              <a:path w="802004" h="721360">
                <a:moveTo>
                  <a:pt x="712088" y="430530"/>
                </a:moveTo>
                <a:lnTo>
                  <a:pt x="709741" y="430530"/>
                </a:lnTo>
                <a:lnTo>
                  <a:pt x="710894" y="429260"/>
                </a:lnTo>
                <a:lnTo>
                  <a:pt x="712088" y="430530"/>
                </a:lnTo>
                <a:close/>
              </a:path>
              <a:path w="802004" h="721360">
                <a:moveTo>
                  <a:pt x="115284" y="455930"/>
                </a:moveTo>
                <a:lnTo>
                  <a:pt x="117548" y="448310"/>
                </a:lnTo>
                <a:lnTo>
                  <a:pt x="118959" y="441960"/>
                </a:lnTo>
                <a:lnTo>
                  <a:pt x="118552" y="439420"/>
                </a:lnTo>
                <a:lnTo>
                  <a:pt x="135256" y="439420"/>
                </a:lnTo>
                <a:lnTo>
                  <a:pt x="134616" y="440690"/>
                </a:lnTo>
                <a:lnTo>
                  <a:pt x="130238" y="447040"/>
                </a:lnTo>
                <a:lnTo>
                  <a:pt x="128965" y="447040"/>
                </a:lnTo>
                <a:lnTo>
                  <a:pt x="126608" y="449580"/>
                </a:lnTo>
                <a:lnTo>
                  <a:pt x="121413" y="449580"/>
                </a:lnTo>
                <a:lnTo>
                  <a:pt x="120083" y="452120"/>
                </a:lnTo>
                <a:lnTo>
                  <a:pt x="117857" y="453390"/>
                </a:lnTo>
                <a:lnTo>
                  <a:pt x="115284" y="455930"/>
                </a:lnTo>
                <a:close/>
              </a:path>
              <a:path w="802004" h="721360">
                <a:moveTo>
                  <a:pt x="124287" y="455930"/>
                </a:moveTo>
                <a:lnTo>
                  <a:pt x="128965" y="447040"/>
                </a:lnTo>
                <a:lnTo>
                  <a:pt x="130238" y="447040"/>
                </a:lnTo>
                <a:lnTo>
                  <a:pt x="128487" y="449580"/>
                </a:lnTo>
                <a:lnTo>
                  <a:pt x="124287" y="455930"/>
                </a:lnTo>
                <a:close/>
              </a:path>
              <a:path w="802004" h="721360">
                <a:moveTo>
                  <a:pt x="114118" y="453390"/>
                </a:moveTo>
                <a:lnTo>
                  <a:pt x="110392" y="453390"/>
                </a:lnTo>
                <a:lnTo>
                  <a:pt x="111362" y="450850"/>
                </a:lnTo>
                <a:lnTo>
                  <a:pt x="112115" y="449580"/>
                </a:lnTo>
                <a:lnTo>
                  <a:pt x="112342" y="448310"/>
                </a:lnTo>
                <a:lnTo>
                  <a:pt x="114314" y="448310"/>
                </a:lnTo>
                <a:lnTo>
                  <a:pt x="114217" y="452120"/>
                </a:lnTo>
                <a:lnTo>
                  <a:pt x="114118" y="453390"/>
                </a:lnTo>
                <a:close/>
              </a:path>
              <a:path w="802004" h="721360">
                <a:moveTo>
                  <a:pt x="116829" y="466090"/>
                </a:moveTo>
                <a:lnTo>
                  <a:pt x="113286" y="466090"/>
                </a:lnTo>
                <a:lnTo>
                  <a:pt x="114710" y="464820"/>
                </a:lnTo>
                <a:lnTo>
                  <a:pt x="121413" y="449580"/>
                </a:lnTo>
                <a:lnTo>
                  <a:pt x="126608" y="449580"/>
                </a:lnTo>
                <a:lnTo>
                  <a:pt x="125429" y="450850"/>
                </a:lnTo>
                <a:lnTo>
                  <a:pt x="122912" y="452120"/>
                </a:lnTo>
                <a:lnTo>
                  <a:pt x="122091" y="458470"/>
                </a:lnTo>
                <a:lnTo>
                  <a:pt x="120252" y="462280"/>
                </a:lnTo>
                <a:lnTo>
                  <a:pt x="116829" y="466090"/>
                </a:lnTo>
                <a:close/>
              </a:path>
              <a:path w="802004" h="721360">
                <a:moveTo>
                  <a:pt x="85072" y="524510"/>
                </a:moveTo>
                <a:lnTo>
                  <a:pt x="74157" y="524510"/>
                </a:lnTo>
                <a:lnTo>
                  <a:pt x="80856" y="510540"/>
                </a:lnTo>
                <a:lnTo>
                  <a:pt x="85353" y="497840"/>
                </a:lnTo>
                <a:lnTo>
                  <a:pt x="91883" y="474980"/>
                </a:lnTo>
                <a:lnTo>
                  <a:pt x="104364" y="458470"/>
                </a:lnTo>
                <a:lnTo>
                  <a:pt x="103640" y="457200"/>
                </a:lnTo>
                <a:lnTo>
                  <a:pt x="108448" y="455930"/>
                </a:lnTo>
                <a:lnTo>
                  <a:pt x="109098" y="453390"/>
                </a:lnTo>
                <a:lnTo>
                  <a:pt x="109363" y="450850"/>
                </a:lnTo>
                <a:lnTo>
                  <a:pt x="110418" y="450850"/>
                </a:lnTo>
                <a:lnTo>
                  <a:pt x="110392" y="453390"/>
                </a:lnTo>
                <a:lnTo>
                  <a:pt x="114118" y="453390"/>
                </a:lnTo>
                <a:lnTo>
                  <a:pt x="113821" y="457200"/>
                </a:lnTo>
                <a:lnTo>
                  <a:pt x="109250" y="461010"/>
                </a:lnTo>
                <a:lnTo>
                  <a:pt x="108656" y="464820"/>
                </a:lnTo>
                <a:lnTo>
                  <a:pt x="105356" y="464820"/>
                </a:lnTo>
                <a:lnTo>
                  <a:pt x="102677" y="467360"/>
                </a:lnTo>
                <a:lnTo>
                  <a:pt x="100650" y="469900"/>
                </a:lnTo>
                <a:lnTo>
                  <a:pt x="100218" y="472440"/>
                </a:lnTo>
                <a:lnTo>
                  <a:pt x="118165" y="472440"/>
                </a:lnTo>
                <a:lnTo>
                  <a:pt x="119969" y="474980"/>
                </a:lnTo>
                <a:lnTo>
                  <a:pt x="115623" y="482600"/>
                </a:lnTo>
                <a:lnTo>
                  <a:pt x="114473" y="482600"/>
                </a:lnTo>
                <a:lnTo>
                  <a:pt x="111466" y="485140"/>
                </a:lnTo>
                <a:lnTo>
                  <a:pt x="111081" y="486410"/>
                </a:lnTo>
                <a:lnTo>
                  <a:pt x="108468" y="486410"/>
                </a:lnTo>
                <a:lnTo>
                  <a:pt x="105912" y="494030"/>
                </a:lnTo>
                <a:lnTo>
                  <a:pt x="102073" y="500380"/>
                </a:lnTo>
                <a:lnTo>
                  <a:pt x="97391" y="508000"/>
                </a:lnTo>
                <a:lnTo>
                  <a:pt x="95212" y="511810"/>
                </a:lnTo>
                <a:lnTo>
                  <a:pt x="93843" y="511810"/>
                </a:lnTo>
                <a:lnTo>
                  <a:pt x="91014" y="515620"/>
                </a:lnTo>
                <a:lnTo>
                  <a:pt x="88970" y="516890"/>
                </a:lnTo>
                <a:lnTo>
                  <a:pt x="88192" y="520700"/>
                </a:lnTo>
                <a:lnTo>
                  <a:pt x="85072" y="524510"/>
                </a:lnTo>
                <a:close/>
              </a:path>
              <a:path w="802004" h="721360">
                <a:moveTo>
                  <a:pt x="114548" y="468630"/>
                </a:moveTo>
                <a:lnTo>
                  <a:pt x="108675" y="468630"/>
                </a:lnTo>
                <a:lnTo>
                  <a:pt x="112569" y="463550"/>
                </a:lnTo>
                <a:lnTo>
                  <a:pt x="112776" y="463550"/>
                </a:lnTo>
                <a:lnTo>
                  <a:pt x="113426" y="461010"/>
                </a:lnTo>
                <a:lnTo>
                  <a:pt x="113309" y="462280"/>
                </a:lnTo>
                <a:lnTo>
                  <a:pt x="113286" y="466090"/>
                </a:lnTo>
                <a:lnTo>
                  <a:pt x="116829" y="466090"/>
                </a:lnTo>
                <a:lnTo>
                  <a:pt x="114548" y="468630"/>
                </a:lnTo>
                <a:close/>
              </a:path>
              <a:path w="802004" h="721360">
                <a:moveTo>
                  <a:pt x="118165" y="472440"/>
                </a:moveTo>
                <a:lnTo>
                  <a:pt x="100218" y="472440"/>
                </a:lnTo>
                <a:lnTo>
                  <a:pt x="102470" y="469900"/>
                </a:lnTo>
                <a:lnTo>
                  <a:pt x="104121" y="467360"/>
                </a:lnTo>
                <a:lnTo>
                  <a:pt x="105356" y="464820"/>
                </a:lnTo>
                <a:lnTo>
                  <a:pt x="108656" y="464820"/>
                </a:lnTo>
                <a:lnTo>
                  <a:pt x="108675" y="468630"/>
                </a:lnTo>
                <a:lnTo>
                  <a:pt x="114548" y="468630"/>
                </a:lnTo>
                <a:lnTo>
                  <a:pt x="117263" y="471170"/>
                </a:lnTo>
                <a:lnTo>
                  <a:pt x="118165" y="472440"/>
                </a:lnTo>
                <a:close/>
              </a:path>
              <a:path w="802004" h="721360">
                <a:moveTo>
                  <a:pt x="740840" y="480060"/>
                </a:moveTo>
                <a:lnTo>
                  <a:pt x="735560" y="480060"/>
                </a:lnTo>
                <a:lnTo>
                  <a:pt x="737086" y="478790"/>
                </a:lnTo>
                <a:lnTo>
                  <a:pt x="731511" y="468630"/>
                </a:lnTo>
                <a:lnTo>
                  <a:pt x="733050" y="467360"/>
                </a:lnTo>
                <a:lnTo>
                  <a:pt x="734136" y="471170"/>
                </a:lnTo>
                <a:lnTo>
                  <a:pt x="734257" y="472440"/>
                </a:lnTo>
                <a:lnTo>
                  <a:pt x="737346" y="478790"/>
                </a:lnTo>
                <a:lnTo>
                  <a:pt x="740172" y="478790"/>
                </a:lnTo>
                <a:lnTo>
                  <a:pt x="740840" y="480060"/>
                </a:lnTo>
                <a:close/>
              </a:path>
              <a:path w="802004" h="721360">
                <a:moveTo>
                  <a:pt x="740172" y="478790"/>
                </a:moveTo>
                <a:lnTo>
                  <a:pt x="737346" y="478790"/>
                </a:lnTo>
                <a:lnTo>
                  <a:pt x="738167" y="474980"/>
                </a:lnTo>
                <a:lnTo>
                  <a:pt x="740172" y="478790"/>
                </a:lnTo>
                <a:close/>
              </a:path>
              <a:path w="802004" h="721360">
                <a:moveTo>
                  <a:pt x="112002" y="488950"/>
                </a:moveTo>
                <a:lnTo>
                  <a:pt x="112776" y="486410"/>
                </a:lnTo>
                <a:lnTo>
                  <a:pt x="114473" y="482600"/>
                </a:lnTo>
                <a:lnTo>
                  <a:pt x="115623" y="482600"/>
                </a:lnTo>
                <a:lnTo>
                  <a:pt x="112002" y="488950"/>
                </a:lnTo>
                <a:close/>
              </a:path>
              <a:path w="802004" h="721360">
                <a:moveTo>
                  <a:pt x="109928" y="490220"/>
                </a:moveTo>
                <a:lnTo>
                  <a:pt x="108439" y="490220"/>
                </a:lnTo>
                <a:lnTo>
                  <a:pt x="110532" y="486410"/>
                </a:lnTo>
                <a:lnTo>
                  <a:pt x="111081" y="486410"/>
                </a:lnTo>
                <a:lnTo>
                  <a:pt x="109928" y="490220"/>
                </a:lnTo>
                <a:close/>
              </a:path>
              <a:path w="802004" h="721360">
                <a:moveTo>
                  <a:pt x="81360" y="497840"/>
                </a:moveTo>
                <a:lnTo>
                  <a:pt x="80304" y="497840"/>
                </a:lnTo>
                <a:lnTo>
                  <a:pt x="83857" y="492760"/>
                </a:lnTo>
                <a:lnTo>
                  <a:pt x="81360" y="497840"/>
                </a:lnTo>
                <a:close/>
              </a:path>
              <a:path w="802004" h="721360">
                <a:moveTo>
                  <a:pt x="72774" y="515620"/>
                </a:moveTo>
                <a:lnTo>
                  <a:pt x="71516" y="515620"/>
                </a:lnTo>
                <a:lnTo>
                  <a:pt x="80210" y="495300"/>
                </a:lnTo>
                <a:lnTo>
                  <a:pt x="79795" y="496570"/>
                </a:lnTo>
                <a:lnTo>
                  <a:pt x="80304" y="497840"/>
                </a:lnTo>
                <a:lnTo>
                  <a:pt x="81360" y="497840"/>
                </a:lnTo>
                <a:lnTo>
                  <a:pt x="79487" y="501650"/>
                </a:lnTo>
                <a:lnTo>
                  <a:pt x="76056" y="509270"/>
                </a:lnTo>
                <a:lnTo>
                  <a:pt x="72774" y="515620"/>
                </a:lnTo>
                <a:close/>
              </a:path>
              <a:path w="802004" h="721360">
                <a:moveTo>
                  <a:pt x="92305" y="516890"/>
                </a:moveTo>
                <a:lnTo>
                  <a:pt x="93843" y="511810"/>
                </a:lnTo>
                <a:lnTo>
                  <a:pt x="95212" y="511810"/>
                </a:lnTo>
                <a:lnTo>
                  <a:pt x="92305" y="516890"/>
                </a:lnTo>
                <a:close/>
              </a:path>
              <a:path w="802004" h="721360">
                <a:moveTo>
                  <a:pt x="71997" y="546100"/>
                </a:moveTo>
                <a:lnTo>
                  <a:pt x="54960" y="546100"/>
                </a:lnTo>
                <a:lnTo>
                  <a:pt x="58613" y="538480"/>
                </a:lnTo>
                <a:lnTo>
                  <a:pt x="62982" y="530860"/>
                </a:lnTo>
                <a:lnTo>
                  <a:pt x="65547" y="524510"/>
                </a:lnTo>
                <a:lnTo>
                  <a:pt x="63785" y="521970"/>
                </a:lnTo>
                <a:lnTo>
                  <a:pt x="67574" y="518160"/>
                </a:lnTo>
                <a:lnTo>
                  <a:pt x="69667" y="513080"/>
                </a:lnTo>
                <a:lnTo>
                  <a:pt x="71516" y="515620"/>
                </a:lnTo>
                <a:lnTo>
                  <a:pt x="72774" y="515620"/>
                </a:lnTo>
                <a:lnTo>
                  <a:pt x="68849" y="519430"/>
                </a:lnTo>
                <a:lnTo>
                  <a:pt x="71253" y="521970"/>
                </a:lnTo>
                <a:lnTo>
                  <a:pt x="74489" y="521970"/>
                </a:lnTo>
                <a:lnTo>
                  <a:pt x="74157" y="524510"/>
                </a:lnTo>
                <a:lnTo>
                  <a:pt x="85072" y="524510"/>
                </a:lnTo>
                <a:lnTo>
                  <a:pt x="84031" y="525780"/>
                </a:lnTo>
                <a:lnTo>
                  <a:pt x="80760" y="529590"/>
                </a:lnTo>
                <a:lnTo>
                  <a:pt x="82651" y="530860"/>
                </a:lnTo>
                <a:lnTo>
                  <a:pt x="71997" y="546100"/>
                </a:lnTo>
                <a:close/>
              </a:path>
              <a:path w="802004" h="721360">
                <a:moveTo>
                  <a:pt x="74489" y="521970"/>
                </a:moveTo>
                <a:lnTo>
                  <a:pt x="71253" y="521970"/>
                </a:lnTo>
                <a:lnTo>
                  <a:pt x="74987" y="518160"/>
                </a:lnTo>
                <a:lnTo>
                  <a:pt x="74489" y="521970"/>
                </a:lnTo>
                <a:close/>
              </a:path>
              <a:path w="802004" h="721360">
                <a:moveTo>
                  <a:pt x="54054" y="541892"/>
                </a:moveTo>
                <a:lnTo>
                  <a:pt x="54320" y="541020"/>
                </a:lnTo>
                <a:lnTo>
                  <a:pt x="58825" y="534670"/>
                </a:lnTo>
                <a:lnTo>
                  <a:pt x="54054" y="541892"/>
                </a:lnTo>
                <a:close/>
              </a:path>
              <a:path w="802004" h="721360">
                <a:moveTo>
                  <a:pt x="53128" y="544923"/>
                </a:moveTo>
                <a:lnTo>
                  <a:pt x="52952" y="543560"/>
                </a:lnTo>
                <a:lnTo>
                  <a:pt x="54054" y="541892"/>
                </a:lnTo>
                <a:lnTo>
                  <a:pt x="53128" y="544923"/>
                </a:lnTo>
                <a:close/>
              </a:path>
              <a:path w="802004" h="721360">
                <a:moveTo>
                  <a:pt x="65365" y="556260"/>
                </a:moveTo>
                <a:lnTo>
                  <a:pt x="49416" y="556260"/>
                </a:lnTo>
                <a:lnTo>
                  <a:pt x="49359" y="555444"/>
                </a:lnTo>
                <a:lnTo>
                  <a:pt x="51328" y="552450"/>
                </a:lnTo>
                <a:lnTo>
                  <a:pt x="52769" y="546100"/>
                </a:lnTo>
                <a:lnTo>
                  <a:pt x="53128" y="544923"/>
                </a:lnTo>
                <a:lnTo>
                  <a:pt x="53280" y="546100"/>
                </a:lnTo>
                <a:lnTo>
                  <a:pt x="71997" y="546100"/>
                </a:lnTo>
                <a:lnTo>
                  <a:pt x="68445" y="551180"/>
                </a:lnTo>
                <a:lnTo>
                  <a:pt x="65365" y="556260"/>
                </a:lnTo>
                <a:close/>
              </a:path>
              <a:path w="802004" h="721360">
                <a:moveTo>
                  <a:pt x="781880" y="553720"/>
                </a:moveTo>
                <a:lnTo>
                  <a:pt x="777800" y="548640"/>
                </a:lnTo>
                <a:lnTo>
                  <a:pt x="781759" y="551180"/>
                </a:lnTo>
                <a:lnTo>
                  <a:pt x="781880" y="553720"/>
                </a:lnTo>
                <a:close/>
              </a:path>
              <a:path w="802004" h="721360">
                <a:moveTo>
                  <a:pt x="48822" y="556260"/>
                </a:moveTo>
                <a:lnTo>
                  <a:pt x="48468" y="556260"/>
                </a:lnTo>
                <a:lnTo>
                  <a:pt x="49237" y="553720"/>
                </a:lnTo>
                <a:lnTo>
                  <a:pt x="49359" y="555444"/>
                </a:lnTo>
                <a:lnTo>
                  <a:pt x="48822" y="556260"/>
                </a:lnTo>
                <a:close/>
              </a:path>
              <a:path w="802004" h="721360">
                <a:moveTo>
                  <a:pt x="55355" y="572770"/>
                </a:moveTo>
                <a:lnTo>
                  <a:pt x="38600" y="572770"/>
                </a:lnTo>
                <a:lnTo>
                  <a:pt x="47313" y="560070"/>
                </a:lnTo>
                <a:lnTo>
                  <a:pt x="48165" y="557259"/>
                </a:lnTo>
                <a:lnTo>
                  <a:pt x="49359" y="555444"/>
                </a:lnTo>
                <a:lnTo>
                  <a:pt x="49416" y="556260"/>
                </a:lnTo>
                <a:lnTo>
                  <a:pt x="65365" y="556260"/>
                </a:lnTo>
                <a:lnTo>
                  <a:pt x="55355" y="572770"/>
                </a:lnTo>
                <a:close/>
              </a:path>
              <a:path w="802004" h="721360">
                <a:moveTo>
                  <a:pt x="47152" y="558800"/>
                </a:moveTo>
                <a:lnTo>
                  <a:pt x="48462" y="556260"/>
                </a:lnTo>
                <a:lnTo>
                  <a:pt x="48165" y="557259"/>
                </a:lnTo>
                <a:lnTo>
                  <a:pt x="47152" y="558800"/>
                </a:lnTo>
                <a:close/>
              </a:path>
              <a:path w="802004" h="721360">
                <a:moveTo>
                  <a:pt x="773600" y="574040"/>
                </a:moveTo>
                <a:lnTo>
                  <a:pt x="770752" y="568960"/>
                </a:lnTo>
                <a:lnTo>
                  <a:pt x="768170" y="565150"/>
                </a:lnTo>
                <a:lnTo>
                  <a:pt x="788345" y="565150"/>
                </a:lnTo>
                <a:lnTo>
                  <a:pt x="790888" y="570230"/>
                </a:lnTo>
                <a:lnTo>
                  <a:pt x="772128" y="570230"/>
                </a:lnTo>
                <a:lnTo>
                  <a:pt x="773600" y="574040"/>
                </a:lnTo>
                <a:close/>
              </a:path>
              <a:path w="802004" h="721360">
                <a:moveTo>
                  <a:pt x="27697" y="617220"/>
                </a:moveTo>
                <a:lnTo>
                  <a:pt x="15341" y="617220"/>
                </a:lnTo>
                <a:lnTo>
                  <a:pt x="17017" y="609600"/>
                </a:lnTo>
                <a:lnTo>
                  <a:pt x="23559" y="595630"/>
                </a:lnTo>
                <a:lnTo>
                  <a:pt x="32290" y="580390"/>
                </a:lnTo>
                <a:lnTo>
                  <a:pt x="40533" y="566420"/>
                </a:lnTo>
                <a:lnTo>
                  <a:pt x="39203" y="568960"/>
                </a:lnTo>
                <a:lnTo>
                  <a:pt x="38600" y="572770"/>
                </a:lnTo>
                <a:lnTo>
                  <a:pt x="55355" y="572770"/>
                </a:lnTo>
                <a:lnTo>
                  <a:pt x="54585" y="574040"/>
                </a:lnTo>
                <a:lnTo>
                  <a:pt x="42474" y="593090"/>
                </a:lnTo>
                <a:lnTo>
                  <a:pt x="33519" y="605790"/>
                </a:lnTo>
                <a:lnTo>
                  <a:pt x="30521" y="607060"/>
                </a:lnTo>
                <a:lnTo>
                  <a:pt x="28361" y="615950"/>
                </a:lnTo>
                <a:lnTo>
                  <a:pt x="27697" y="617220"/>
                </a:lnTo>
                <a:close/>
              </a:path>
              <a:path w="802004" h="721360">
                <a:moveTo>
                  <a:pt x="775459" y="572770"/>
                </a:moveTo>
                <a:lnTo>
                  <a:pt x="772128" y="570230"/>
                </a:lnTo>
                <a:lnTo>
                  <a:pt x="790888" y="570230"/>
                </a:lnTo>
                <a:lnTo>
                  <a:pt x="791523" y="571500"/>
                </a:lnTo>
                <a:lnTo>
                  <a:pt x="776087" y="571500"/>
                </a:lnTo>
                <a:lnTo>
                  <a:pt x="775459" y="572770"/>
                </a:lnTo>
                <a:close/>
              </a:path>
              <a:path w="802004" h="721360">
                <a:moveTo>
                  <a:pt x="800876" y="613410"/>
                </a:moveTo>
                <a:lnTo>
                  <a:pt x="797429" y="609600"/>
                </a:lnTo>
                <a:lnTo>
                  <a:pt x="788734" y="595630"/>
                </a:lnTo>
                <a:lnTo>
                  <a:pt x="784704" y="591820"/>
                </a:lnTo>
                <a:lnTo>
                  <a:pt x="776087" y="571500"/>
                </a:lnTo>
                <a:lnTo>
                  <a:pt x="791523" y="571500"/>
                </a:lnTo>
                <a:lnTo>
                  <a:pt x="792159" y="572770"/>
                </a:lnTo>
                <a:lnTo>
                  <a:pt x="796317" y="582930"/>
                </a:lnTo>
                <a:lnTo>
                  <a:pt x="801672" y="590550"/>
                </a:lnTo>
                <a:lnTo>
                  <a:pt x="800055" y="594360"/>
                </a:lnTo>
                <a:lnTo>
                  <a:pt x="800450" y="601980"/>
                </a:lnTo>
                <a:lnTo>
                  <a:pt x="800243" y="607060"/>
                </a:lnTo>
                <a:lnTo>
                  <a:pt x="796821" y="607060"/>
                </a:lnTo>
                <a:lnTo>
                  <a:pt x="800876" y="613410"/>
                </a:lnTo>
                <a:close/>
              </a:path>
              <a:path w="802004" h="721360">
                <a:moveTo>
                  <a:pt x="15669" y="645160"/>
                </a:moveTo>
                <a:lnTo>
                  <a:pt x="14738" y="645160"/>
                </a:lnTo>
                <a:lnTo>
                  <a:pt x="14400" y="644911"/>
                </a:lnTo>
                <a:lnTo>
                  <a:pt x="10929" y="628650"/>
                </a:lnTo>
                <a:lnTo>
                  <a:pt x="10745" y="626110"/>
                </a:lnTo>
                <a:lnTo>
                  <a:pt x="10743" y="622300"/>
                </a:lnTo>
                <a:lnTo>
                  <a:pt x="10832" y="619760"/>
                </a:lnTo>
                <a:lnTo>
                  <a:pt x="11400" y="617220"/>
                </a:lnTo>
                <a:lnTo>
                  <a:pt x="12087" y="610870"/>
                </a:lnTo>
                <a:lnTo>
                  <a:pt x="12256" y="612140"/>
                </a:lnTo>
                <a:lnTo>
                  <a:pt x="14793" y="617220"/>
                </a:lnTo>
                <a:lnTo>
                  <a:pt x="27697" y="617220"/>
                </a:lnTo>
                <a:lnTo>
                  <a:pt x="27032" y="618490"/>
                </a:lnTo>
                <a:lnTo>
                  <a:pt x="24429" y="618490"/>
                </a:lnTo>
                <a:lnTo>
                  <a:pt x="23845" y="621030"/>
                </a:lnTo>
                <a:lnTo>
                  <a:pt x="23326" y="622300"/>
                </a:lnTo>
                <a:lnTo>
                  <a:pt x="23024" y="623570"/>
                </a:lnTo>
                <a:lnTo>
                  <a:pt x="22356" y="626110"/>
                </a:lnTo>
                <a:lnTo>
                  <a:pt x="22158" y="626110"/>
                </a:lnTo>
                <a:lnTo>
                  <a:pt x="21658" y="628650"/>
                </a:lnTo>
                <a:lnTo>
                  <a:pt x="20980" y="631190"/>
                </a:lnTo>
                <a:lnTo>
                  <a:pt x="20412" y="633730"/>
                </a:lnTo>
                <a:lnTo>
                  <a:pt x="19423" y="637540"/>
                </a:lnTo>
                <a:lnTo>
                  <a:pt x="19826" y="640080"/>
                </a:lnTo>
                <a:lnTo>
                  <a:pt x="19017" y="640080"/>
                </a:lnTo>
                <a:lnTo>
                  <a:pt x="17226" y="641350"/>
                </a:lnTo>
                <a:lnTo>
                  <a:pt x="16169" y="643890"/>
                </a:lnTo>
                <a:lnTo>
                  <a:pt x="15669" y="645160"/>
                </a:lnTo>
                <a:close/>
              </a:path>
              <a:path w="802004" h="721360">
                <a:moveTo>
                  <a:pt x="25703" y="621030"/>
                </a:moveTo>
                <a:lnTo>
                  <a:pt x="24429" y="618490"/>
                </a:lnTo>
                <a:lnTo>
                  <a:pt x="27032" y="618490"/>
                </a:lnTo>
                <a:lnTo>
                  <a:pt x="25703" y="621030"/>
                </a:lnTo>
                <a:close/>
              </a:path>
              <a:path w="802004" h="721360">
                <a:moveTo>
                  <a:pt x="1631" y="657860"/>
                </a:moveTo>
                <a:lnTo>
                  <a:pt x="311" y="652780"/>
                </a:lnTo>
                <a:lnTo>
                  <a:pt x="0" y="648970"/>
                </a:lnTo>
                <a:lnTo>
                  <a:pt x="444" y="642620"/>
                </a:lnTo>
                <a:lnTo>
                  <a:pt x="1057" y="638810"/>
                </a:lnTo>
                <a:lnTo>
                  <a:pt x="1735" y="637540"/>
                </a:lnTo>
                <a:lnTo>
                  <a:pt x="1453" y="645160"/>
                </a:lnTo>
                <a:lnTo>
                  <a:pt x="4489" y="646430"/>
                </a:lnTo>
                <a:lnTo>
                  <a:pt x="15170" y="646430"/>
                </a:lnTo>
                <a:lnTo>
                  <a:pt x="15737" y="648970"/>
                </a:lnTo>
                <a:lnTo>
                  <a:pt x="16678" y="651510"/>
                </a:lnTo>
                <a:lnTo>
                  <a:pt x="5044" y="651510"/>
                </a:lnTo>
                <a:lnTo>
                  <a:pt x="2725" y="654050"/>
                </a:lnTo>
                <a:lnTo>
                  <a:pt x="1612" y="656590"/>
                </a:lnTo>
                <a:lnTo>
                  <a:pt x="1631" y="657860"/>
                </a:lnTo>
                <a:close/>
              </a:path>
              <a:path w="802004" h="721360">
                <a:moveTo>
                  <a:pt x="20432" y="643890"/>
                </a:moveTo>
                <a:lnTo>
                  <a:pt x="19546" y="641350"/>
                </a:lnTo>
                <a:lnTo>
                  <a:pt x="19017" y="640080"/>
                </a:lnTo>
                <a:lnTo>
                  <a:pt x="19826" y="640080"/>
                </a:lnTo>
                <a:lnTo>
                  <a:pt x="20432" y="643890"/>
                </a:lnTo>
                <a:close/>
              </a:path>
              <a:path w="802004" h="721360">
                <a:moveTo>
                  <a:pt x="15170" y="646430"/>
                </a:moveTo>
                <a:lnTo>
                  <a:pt x="9985" y="646430"/>
                </a:lnTo>
                <a:lnTo>
                  <a:pt x="13012" y="643890"/>
                </a:lnTo>
                <a:lnTo>
                  <a:pt x="14400" y="644911"/>
                </a:lnTo>
                <a:lnTo>
                  <a:pt x="14511" y="645160"/>
                </a:lnTo>
                <a:lnTo>
                  <a:pt x="15669" y="645160"/>
                </a:lnTo>
                <a:lnTo>
                  <a:pt x="15170" y="646430"/>
                </a:lnTo>
                <a:close/>
              </a:path>
              <a:path w="802004" h="721360">
                <a:moveTo>
                  <a:pt x="14738" y="645160"/>
                </a:moveTo>
                <a:lnTo>
                  <a:pt x="14511" y="645160"/>
                </a:lnTo>
                <a:lnTo>
                  <a:pt x="14400" y="644911"/>
                </a:lnTo>
                <a:lnTo>
                  <a:pt x="14738" y="645160"/>
                </a:lnTo>
                <a:close/>
              </a:path>
              <a:path w="802004" h="721360">
                <a:moveTo>
                  <a:pt x="7219" y="675328"/>
                </a:moveTo>
                <a:lnTo>
                  <a:pt x="5875" y="669290"/>
                </a:lnTo>
                <a:lnTo>
                  <a:pt x="5722" y="666750"/>
                </a:lnTo>
                <a:lnTo>
                  <a:pt x="5469" y="664210"/>
                </a:lnTo>
                <a:lnTo>
                  <a:pt x="5365" y="661670"/>
                </a:lnTo>
                <a:lnTo>
                  <a:pt x="5213" y="660400"/>
                </a:lnTo>
                <a:lnTo>
                  <a:pt x="6591" y="654050"/>
                </a:lnTo>
                <a:lnTo>
                  <a:pt x="6203" y="651510"/>
                </a:lnTo>
                <a:lnTo>
                  <a:pt x="16678" y="651510"/>
                </a:lnTo>
                <a:lnTo>
                  <a:pt x="17255" y="652780"/>
                </a:lnTo>
                <a:lnTo>
                  <a:pt x="17914" y="654050"/>
                </a:lnTo>
                <a:lnTo>
                  <a:pt x="18479" y="655320"/>
                </a:lnTo>
                <a:lnTo>
                  <a:pt x="19556" y="656590"/>
                </a:lnTo>
                <a:lnTo>
                  <a:pt x="19903" y="656590"/>
                </a:lnTo>
                <a:lnTo>
                  <a:pt x="17989" y="659130"/>
                </a:lnTo>
                <a:lnTo>
                  <a:pt x="17405" y="659130"/>
                </a:lnTo>
                <a:lnTo>
                  <a:pt x="19498" y="664210"/>
                </a:lnTo>
                <a:lnTo>
                  <a:pt x="20685" y="668020"/>
                </a:lnTo>
                <a:lnTo>
                  <a:pt x="21671" y="670560"/>
                </a:lnTo>
                <a:lnTo>
                  <a:pt x="21460" y="670560"/>
                </a:lnTo>
                <a:lnTo>
                  <a:pt x="21875" y="671830"/>
                </a:lnTo>
                <a:lnTo>
                  <a:pt x="21470" y="673100"/>
                </a:lnTo>
                <a:lnTo>
                  <a:pt x="23825" y="673100"/>
                </a:lnTo>
                <a:lnTo>
                  <a:pt x="24982" y="674370"/>
                </a:lnTo>
                <a:lnTo>
                  <a:pt x="8373" y="674370"/>
                </a:lnTo>
                <a:lnTo>
                  <a:pt x="7219" y="675328"/>
                </a:lnTo>
                <a:close/>
              </a:path>
              <a:path w="802004" h="721360">
                <a:moveTo>
                  <a:pt x="22657" y="673100"/>
                </a:moveTo>
                <a:lnTo>
                  <a:pt x="21460" y="670560"/>
                </a:lnTo>
                <a:lnTo>
                  <a:pt x="21671" y="670560"/>
                </a:lnTo>
                <a:lnTo>
                  <a:pt x="22657" y="673100"/>
                </a:lnTo>
                <a:close/>
              </a:path>
              <a:path w="802004" h="721360">
                <a:moveTo>
                  <a:pt x="32401" y="681990"/>
                </a:moveTo>
                <a:lnTo>
                  <a:pt x="16876" y="681990"/>
                </a:lnTo>
                <a:lnTo>
                  <a:pt x="15831" y="679450"/>
                </a:lnTo>
                <a:lnTo>
                  <a:pt x="14813" y="678180"/>
                </a:lnTo>
                <a:lnTo>
                  <a:pt x="13671" y="678180"/>
                </a:lnTo>
                <a:lnTo>
                  <a:pt x="12503" y="676910"/>
                </a:lnTo>
                <a:lnTo>
                  <a:pt x="11419" y="675640"/>
                </a:lnTo>
                <a:lnTo>
                  <a:pt x="8373" y="674370"/>
                </a:lnTo>
                <a:lnTo>
                  <a:pt x="24982" y="674370"/>
                </a:lnTo>
                <a:lnTo>
                  <a:pt x="27296" y="676910"/>
                </a:lnTo>
                <a:lnTo>
                  <a:pt x="32401" y="681990"/>
                </a:lnTo>
                <a:close/>
              </a:path>
              <a:path w="802004" h="721360">
                <a:moveTo>
                  <a:pt x="7571" y="676910"/>
                </a:moveTo>
                <a:lnTo>
                  <a:pt x="6845" y="675640"/>
                </a:lnTo>
                <a:lnTo>
                  <a:pt x="7219" y="675328"/>
                </a:lnTo>
                <a:lnTo>
                  <a:pt x="7571" y="676910"/>
                </a:lnTo>
                <a:close/>
              </a:path>
              <a:path w="802004" h="721360">
                <a:moveTo>
                  <a:pt x="34953" y="684530"/>
                </a:moveTo>
                <a:lnTo>
                  <a:pt x="12652" y="684530"/>
                </a:lnTo>
                <a:lnTo>
                  <a:pt x="15529" y="680720"/>
                </a:lnTo>
                <a:lnTo>
                  <a:pt x="16876" y="681990"/>
                </a:lnTo>
                <a:lnTo>
                  <a:pt x="32401" y="681990"/>
                </a:lnTo>
                <a:lnTo>
                  <a:pt x="34953" y="684530"/>
                </a:lnTo>
                <a:close/>
              </a:path>
              <a:path w="802004" h="721360">
                <a:moveTo>
                  <a:pt x="45786" y="692150"/>
                </a:moveTo>
                <a:lnTo>
                  <a:pt x="22574" y="692150"/>
                </a:lnTo>
                <a:lnTo>
                  <a:pt x="18281" y="689610"/>
                </a:lnTo>
                <a:lnTo>
                  <a:pt x="14453" y="685800"/>
                </a:lnTo>
                <a:lnTo>
                  <a:pt x="10560" y="683260"/>
                </a:lnTo>
                <a:lnTo>
                  <a:pt x="12652" y="684530"/>
                </a:lnTo>
                <a:lnTo>
                  <a:pt x="34953" y="684530"/>
                </a:lnTo>
                <a:lnTo>
                  <a:pt x="39459" y="687070"/>
                </a:lnTo>
                <a:lnTo>
                  <a:pt x="41014" y="687070"/>
                </a:lnTo>
                <a:lnTo>
                  <a:pt x="41364" y="688340"/>
                </a:lnTo>
                <a:lnTo>
                  <a:pt x="42259" y="689610"/>
                </a:lnTo>
                <a:lnTo>
                  <a:pt x="44485" y="690880"/>
                </a:lnTo>
                <a:lnTo>
                  <a:pt x="45786" y="692150"/>
                </a:lnTo>
                <a:close/>
              </a:path>
              <a:path w="802004" h="721360">
                <a:moveTo>
                  <a:pt x="22656" y="692198"/>
                </a:moveTo>
                <a:close/>
              </a:path>
              <a:path w="802004" h="721360">
                <a:moveTo>
                  <a:pt x="26541" y="693420"/>
                </a:moveTo>
                <a:lnTo>
                  <a:pt x="24721" y="693420"/>
                </a:lnTo>
                <a:lnTo>
                  <a:pt x="22656" y="692198"/>
                </a:lnTo>
                <a:lnTo>
                  <a:pt x="26541" y="693420"/>
                </a:lnTo>
                <a:close/>
              </a:path>
              <a:path w="802004" h="721360">
                <a:moveTo>
                  <a:pt x="49935" y="693420"/>
                </a:moveTo>
                <a:lnTo>
                  <a:pt x="26541" y="693420"/>
                </a:lnTo>
                <a:lnTo>
                  <a:pt x="22657" y="692150"/>
                </a:lnTo>
                <a:lnTo>
                  <a:pt x="47210" y="692150"/>
                </a:lnTo>
                <a:lnTo>
                  <a:pt x="49935" y="693420"/>
                </a:lnTo>
                <a:close/>
              </a:path>
              <a:path w="802004" h="721360">
                <a:moveTo>
                  <a:pt x="259886" y="694690"/>
                </a:moveTo>
                <a:lnTo>
                  <a:pt x="207870" y="694690"/>
                </a:lnTo>
                <a:lnTo>
                  <a:pt x="208377" y="692150"/>
                </a:lnTo>
                <a:lnTo>
                  <a:pt x="250219" y="692150"/>
                </a:lnTo>
                <a:lnTo>
                  <a:pt x="259886" y="694690"/>
                </a:lnTo>
                <a:close/>
              </a:path>
              <a:path w="802004" h="721360">
                <a:moveTo>
                  <a:pt x="25071" y="701040"/>
                </a:moveTo>
                <a:lnTo>
                  <a:pt x="22553" y="697230"/>
                </a:lnTo>
                <a:lnTo>
                  <a:pt x="22656" y="692198"/>
                </a:lnTo>
                <a:lnTo>
                  <a:pt x="24721" y="693420"/>
                </a:lnTo>
                <a:lnTo>
                  <a:pt x="51019" y="693420"/>
                </a:lnTo>
                <a:lnTo>
                  <a:pt x="52073" y="694690"/>
                </a:lnTo>
                <a:lnTo>
                  <a:pt x="53065" y="694690"/>
                </a:lnTo>
                <a:lnTo>
                  <a:pt x="53546" y="695960"/>
                </a:lnTo>
                <a:lnTo>
                  <a:pt x="57222" y="695960"/>
                </a:lnTo>
                <a:lnTo>
                  <a:pt x="58221" y="697230"/>
                </a:lnTo>
                <a:lnTo>
                  <a:pt x="148361" y="697230"/>
                </a:lnTo>
                <a:lnTo>
                  <a:pt x="159648" y="698500"/>
                </a:lnTo>
                <a:lnTo>
                  <a:pt x="396040" y="698500"/>
                </a:lnTo>
                <a:lnTo>
                  <a:pt x="391924" y="699770"/>
                </a:lnTo>
                <a:lnTo>
                  <a:pt x="24854" y="699770"/>
                </a:lnTo>
                <a:lnTo>
                  <a:pt x="25071" y="701040"/>
                </a:lnTo>
                <a:close/>
              </a:path>
              <a:path w="802004" h="721360">
                <a:moveTo>
                  <a:pt x="63227" y="697230"/>
                </a:moveTo>
                <a:lnTo>
                  <a:pt x="59324" y="697230"/>
                </a:lnTo>
                <a:lnTo>
                  <a:pt x="58429" y="695960"/>
                </a:lnTo>
                <a:lnTo>
                  <a:pt x="58004" y="694690"/>
                </a:lnTo>
                <a:lnTo>
                  <a:pt x="58296" y="693420"/>
                </a:lnTo>
                <a:lnTo>
                  <a:pt x="60116" y="693420"/>
                </a:lnTo>
                <a:lnTo>
                  <a:pt x="61031" y="694690"/>
                </a:lnTo>
                <a:lnTo>
                  <a:pt x="61946" y="694690"/>
                </a:lnTo>
                <a:lnTo>
                  <a:pt x="63227" y="697230"/>
                </a:lnTo>
                <a:close/>
              </a:path>
              <a:path w="802004" h="721360">
                <a:moveTo>
                  <a:pt x="279621" y="694690"/>
                </a:moveTo>
                <a:lnTo>
                  <a:pt x="259886" y="694690"/>
                </a:lnTo>
                <a:lnTo>
                  <a:pt x="264373" y="693420"/>
                </a:lnTo>
                <a:lnTo>
                  <a:pt x="271581" y="693420"/>
                </a:lnTo>
                <a:lnTo>
                  <a:pt x="279621" y="694690"/>
                </a:lnTo>
                <a:close/>
              </a:path>
              <a:path w="802004" h="721360">
                <a:moveTo>
                  <a:pt x="422547" y="697230"/>
                </a:moveTo>
                <a:lnTo>
                  <a:pt x="382431" y="697230"/>
                </a:lnTo>
                <a:lnTo>
                  <a:pt x="390807" y="693420"/>
                </a:lnTo>
                <a:lnTo>
                  <a:pt x="396286" y="694690"/>
                </a:lnTo>
                <a:lnTo>
                  <a:pt x="430030" y="694690"/>
                </a:lnTo>
                <a:lnTo>
                  <a:pt x="424727" y="695960"/>
                </a:lnTo>
                <a:lnTo>
                  <a:pt x="423489" y="695960"/>
                </a:lnTo>
                <a:lnTo>
                  <a:pt x="422547" y="697230"/>
                </a:lnTo>
                <a:close/>
              </a:path>
              <a:path w="802004" h="721360">
                <a:moveTo>
                  <a:pt x="418396" y="694690"/>
                </a:moveTo>
                <a:lnTo>
                  <a:pt x="396286" y="694690"/>
                </a:lnTo>
                <a:lnTo>
                  <a:pt x="402103" y="693420"/>
                </a:lnTo>
                <a:lnTo>
                  <a:pt x="411541" y="693420"/>
                </a:lnTo>
                <a:lnTo>
                  <a:pt x="418396" y="694690"/>
                </a:lnTo>
                <a:close/>
              </a:path>
              <a:path w="802004" h="721360">
                <a:moveTo>
                  <a:pt x="480033" y="695960"/>
                </a:moveTo>
                <a:lnTo>
                  <a:pt x="459333" y="695960"/>
                </a:lnTo>
                <a:lnTo>
                  <a:pt x="460950" y="694690"/>
                </a:lnTo>
                <a:lnTo>
                  <a:pt x="467226" y="694690"/>
                </a:lnTo>
                <a:lnTo>
                  <a:pt x="466888" y="693420"/>
                </a:lnTo>
                <a:lnTo>
                  <a:pt x="474014" y="694690"/>
                </a:lnTo>
                <a:lnTo>
                  <a:pt x="480033" y="695960"/>
                </a:lnTo>
                <a:close/>
              </a:path>
              <a:path w="802004" h="721360">
                <a:moveTo>
                  <a:pt x="502750" y="698500"/>
                </a:moveTo>
                <a:lnTo>
                  <a:pt x="491315" y="698500"/>
                </a:lnTo>
                <a:lnTo>
                  <a:pt x="490370" y="695960"/>
                </a:lnTo>
                <a:lnTo>
                  <a:pt x="507244" y="695960"/>
                </a:lnTo>
                <a:lnTo>
                  <a:pt x="508621" y="693420"/>
                </a:lnTo>
                <a:lnTo>
                  <a:pt x="516442" y="697230"/>
                </a:lnTo>
                <a:lnTo>
                  <a:pt x="510769" y="697230"/>
                </a:lnTo>
                <a:lnTo>
                  <a:pt x="502750" y="698500"/>
                </a:lnTo>
                <a:close/>
              </a:path>
              <a:path w="802004" h="721360">
                <a:moveTo>
                  <a:pt x="418782" y="698500"/>
                </a:moveTo>
                <a:lnTo>
                  <a:pt x="178398" y="698500"/>
                </a:lnTo>
                <a:lnTo>
                  <a:pt x="177674" y="695960"/>
                </a:lnTo>
                <a:lnTo>
                  <a:pt x="186004" y="695960"/>
                </a:lnTo>
                <a:lnTo>
                  <a:pt x="193623" y="694690"/>
                </a:lnTo>
                <a:lnTo>
                  <a:pt x="286606" y="694690"/>
                </a:lnTo>
                <a:lnTo>
                  <a:pt x="288609" y="695960"/>
                </a:lnTo>
                <a:lnTo>
                  <a:pt x="298747" y="697230"/>
                </a:lnTo>
                <a:lnTo>
                  <a:pt x="417068" y="697230"/>
                </a:lnTo>
                <a:lnTo>
                  <a:pt x="418782" y="698500"/>
                </a:lnTo>
                <a:close/>
              </a:path>
              <a:path w="802004" h="721360">
                <a:moveTo>
                  <a:pt x="382431" y="697230"/>
                </a:moveTo>
                <a:lnTo>
                  <a:pt x="340894" y="697230"/>
                </a:lnTo>
                <a:lnTo>
                  <a:pt x="355055" y="695960"/>
                </a:lnTo>
                <a:lnTo>
                  <a:pt x="368938" y="695960"/>
                </a:lnTo>
                <a:lnTo>
                  <a:pt x="387210" y="694690"/>
                </a:lnTo>
                <a:lnTo>
                  <a:pt x="382431" y="697230"/>
                </a:lnTo>
                <a:close/>
              </a:path>
              <a:path w="802004" h="721360">
                <a:moveTo>
                  <a:pt x="519000" y="697230"/>
                </a:moveTo>
                <a:lnTo>
                  <a:pt x="516442" y="697230"/>
                </a:lnTo>
                <a:lnTo>
                  <a:pt x="513980" y="694690"/>
                </a:lnTo>
                <a:lnTo>
                  <a:pt x="519000" y="697230"/>
                </a:lnTo>
                <a:close/>
              </a:path>
              <a:path w="802004" h="721360">
                <a:moveTo>
                  <a:pt x="75825" y="697230"/>
                </a:moveTo>
                <a:lnTo>
                  <a:pt x="74118" y="697230"/>
                </a:lnTo>
                <a:lnTo>
                  <a:pt x="72469" y="695960"/>
                </a:lnTo>
                <a:lnTo>
                  <a:pt x="73968" y="695960"/>
                </a:lnTo>
                <a:lnTo>
                  <a:pt x="75825" y="697230"/>
                </a:lnTo>
                <a:close/>
              </a:path>
              <a:path w="802004" h="721360">
                <a:moveTo>
                  <a:pt x="136508" y="697230"/>
                </a:moveTo>
                <a:lnTo>
                  <a:pt x="100575" y="697230"/>
                </a:lnTo>
                <a:lnTo>
                  <a:pt x="115070" y="695960"/>
                </a:lnTo>
                <a:lnTo>
                  <a:pt x="129901" y="695960"/>
                </a:lnTo>
                <a:lnTo>
                  <a:pt x="137056" y="696582"/>
                </a:lnTo>
                <a:lnTo>
                  <a:pt x="136508" y="697230"/>
                </a:lnTo>
                <a:close/>
              </a:path>
              <a:path w="802004" h="721360">
                <a:moveTo>
                  <a:pt x="144510" y="697230"/>
                </a:moveTo>
                <a:lnTo>
                  <a:pt x="137056" y="696582"/>
                </a:lnTo>
                <a:lnTo>
                  <a:pt x="137582" y="695960"/>
                </a:lnTo>
                <a:lnTo>
                  <a:pt x="141637" y="695960"/>
                </a:lnTo>
                <a:lnTo>
                  <a:pt x="144510" y="697230"/>
                </a:lnTo>
                <a:close/>
              </a:path>
              <a:path w="802004" h="721360">
                <a:moveTo>
                  <a:pt x="326249" y="697230"/>
                </a:moveTo>
                <a:lnTo>
                  <a:pt x="298747" y="697230"/>
                </a:lnTo>
                <a:lnTo>
                  <a:pt x="305023" y="695960"/>
                </a:lnTo>
                <a:lnTo>
                  <a:pt x="311081" y="695960"/>
                </a:lnTo>
                <a:lnTo>
                  <a:pt x="326249" y="697230"/>
                </a:lnTo>
                <a:close/>
              </a:path>
              <a:path w="802004" h="721360">
                <a:moveTo>
                  <a:pt x="424044" y="697230"/>
                </a:moveTo>
                <a:lnTo>
                  <a:pt x="422547" y="697230"/>
                </a:lnTo>
                <a:lnTo>
                  <a:pt x="423489" y="695960"/>
                </a:lnTo>
                <a:lnTo>
                  <a:pt x="424044" y="697230"/>
                </a:lnTo>
                <a:close/>
              </a:path>
              <a:path w="802004" h="721360">
                <a:moveTo>
                  <a:pt x="445382" y="706120"/>
                </a:moveTo>
                <a:lnTo>
                  <a:pt x="411179" y="706120"/>
                </a:lnTo>
                <a:lnTo>
                  <a:pt x="409200" y="704850"/>
                </a:lnTo>
                <a:lnTo>
                  <a:pt x="417696" y="702310"/>
                </a:lnTo>
                <a:lnTo>
                  <a:pt x="408789" y="699770"/>
                </a:lnTo>
                <a:lnTo>
                  <a:pt x="396040" y="698500"/>
                </a:lnTo>
                <a:lnTo>
                  <a:pt x="418782" y="698500"/>
                </a:lnTo>
                <a:lnTo>
                  <a:pt x="422789" y="697230"/>
                </a:lnTo>
                <a:lnTo>
                  <a:pt x="424044" y="697230"/>
                </a:lnTo>
                <a:lnTo>
                  <a:pt x="423489" y="695960"/>
                </a:lnTo>
                <a:lnTo>
                  <a:pt x="424727" y="695960"/>
                </a:lnTo>
                <a:lnTo>
                  <a:pt x="425731" y="697230"/>
                </a:lnTo>
                <a:lnTo>
                  <a:pt x="429300" y="698500"/>
                </a:lnTo>
                <a:lnTo>
                  <a:pt x="431696" y="699770"/>
                </a:lnTo>
                <a:lnTo>
                  <a:pt x="472499" y="699770"/>
                </a:lnTo>
                <a:lnTo>
                  <a:pt x="464438" y="701040"/>
                </a:lnTo>
                <a:lnTo>
                  <a:pt x="457046" y="702310"/>
                </a:lnTo>
                <a:lnTo>
                  <a:pt x="450185" y="703580"/>
                </a:lnTo>
                <a:lnTo>
                  <a:pt x="452222" y="703580"/>
                </a:lnTo>
                <a:lnTo>
                  <a:pt x="449017" y="704850"/>
                </a:lnTo>
                <a:lnTo>
                  <a:pt x="445382" y="706120"/>
                </a:lnTo>
                <a:close/>
              </a:path>
              <a:path w="802004" h="721360">
                <a:moveTo>
                  <a:pt x="483687" y="703465"/>
                </a:moveTo>
                <a:lnTo>
                  <a:pt x="481370" y="701040"/>
                </a:lnTo>
                <a:lnTo>
                  <a:pt x="472499" y="699770"/>
                </a:lnTo>
                <a:lnTo>
                  <a:pt x="459526" y="699770"/>
                </a:lnTo>
                <a:lnTo>
                  <a:pt x="464136" y="697230"/>
                </a:lnTo>
                <a:lnTo>
                  <a:pt x="463388" y="695960"/>
                </a:lnTo>
                <a:lnTo>
                  <a:pt x="485587" y="695960"/>
                </a:lnTo>
                <a:lnTo>
                  <a:pt x="491315" y="698500"/>
                </a:lnTo>
                <a:lnTo>
                  <a:pt x="502750" y="698500"/>
                </a:lnTo>
                <a:lnTo>
                  <a:pt x="495138" y="699770"/>
                </a:lnTo>
                <a:lnTo>
                  <a:pt x="488129" y="701040"/>
                </a:lnTo>
                <a:lnTo>
                  <a:pt x="496842" y="702310"/>
                </a:lnTo>
                <a:lnTo>
                  <a:pt x="483446" y="702310"/>
                </a:lnTo>
                <a:lnTo>
                  <a:pt x="483687" y="703465"/>
                </a:lnTo>
                <a:close/>
              </a:path>
              <a:path w="802004" h="721360">
                <a:moveTo>
                  <a:pt x="418782" y="698500"/>
                </a:moveTo>
                <a:lnTo>
                  <a:pt x="417068" y="697230"/>
                </a:lnTo>
                <a:lnTo>
                  <a:pt x="422789" y="697230"/>
                </a:lnTo>
                <a:lnTo>
                  <a:pt x="418782" y="698500"/>
                </a:lnTo>
                <a:close/>
              </a:path>
              <a:path w="802004" h="721360">
                <a:moveTo>
                  <a:pt x="442123" y="699770"/>
                </a:moveTo>
                <a:lnTo>
                  <a:pt x="431696" y="699770"/>
                </a:lnTo>
                <a:lnTo>
                  <a:pt x="439130" y="698500"/>
                </a:lnTo>
                <a:lnTo>
                  <a:pt x="442123" y="699770"/>
                </a:lnTo>
                <a:close/>
              </a:path>
              <a:path w="802004" h="721360">
                <a:moveTo>
                  <a:pt x="363387" y="703580"/>
                </a:moveTo>
                <a:lnTo>
                  <a:pt x="362996" y="703580"/>
                </a:lnTo>
                <a:lnTo>
                  <a:pt x="363483" y="702310"/>
                </a:lnTo>
                <a:lnTo>
                  <a:pt x="361744" y="701040"/>
                </a:lnTo>
                <a:lnTo>
                  <a:pt x="25551" y="701040"/>
                </a:lnTo>
                <a:lnTo>
                  <a:pt x="24854" y="699770"/>
                </a:lnTo>
                <a:lnTo>
                  <a:pt x="391924" y="699770"/>
                </a:lnTo>
                <a:lnTo>
                  <a:pt x="387808" y="701040"/>
                </a:lnTo>
                <a:lnTo>
                  <a:pt x="378716" y="702310"/>
                </a:lnTo>
                <a:lnTo>
                  <a:pt x="363387" y="703580"/>
                </a:lnTo>
                <a:close/>
              </a:path>
              <a:path w="802004" h="721360">
                <a:moveTo>
                  <a:pt x="44060" y="711200"/>
                </a:moveTo>
                <a:lnTo>
                  <a:pt x="41627" y="711200"/>
                </a:lnTo>
                <a:lnTo>
                  <a:pt x="36111" y="708660"/>
                </a:lnTo>
                <a:lnTo>
                  <a:pt x="31991" y="704850"/>
                </a:lnTo>
                <a:lnTo>
                  <a:pt x="29003" y="703580"/>
                </a:lnTo>
                <a:lnTo>
                  <a:pt x="27391" y="702310"/>
                </a:lnTo>
                <a:lnTo>
                  <a:pt x="26787" y="701040"/>
                </a:lnTo>
                <a:lnTo>
                  <a:pt x="117650" y="701040"/>
                </a:lnTo>
                <a:lnTo>
                  <a:pt x="105593" y="703580"/>
                </a:lnTo>
                <a:lnTo>
                  <a:pt x="97641" y="707390"/>
                </a:lnTo>
                <a:lnTo>
                  <a:pt x="37234" y="707390"/>
                </a:lnTo>
                <a:lnTo>
                  <a:pt x="44060" y="711200"/>
                </a:lnTo>
                <a:close/>
              </a:path>
              <a:path w="802004" h="721360">
                <a:moveTo>
                  <a:pt x="120838" y="702310"/>
                </a:moveTo>
                <a:lnTo>
                  <a:pt x="117650" y="701040"/>
                </a:lnTo>
                <a:lnTo>
                  <a:pt x="133631" y="701040"/>
                </a:lnTo>
                <a:lnTo>
                  <a:pt x="120838" y="702310"/>
                </a:lnTo>
                <a:close/>
              </a:path>
              <a:path w="802004" h="721360">
                <a:moveTo>
                  <a:pt x="110684" y="718820"/>
                </a:moveTo>
                <a:lnTo>
                  <a:pt x="98219" y="718820"/>
                </a:lnTo>
                <a:lnTo>
                  <a:pt x="91118" y="717550"/>
                </a:lnTo>
                <a:lnTo>
                  <a:pt x="101792" y="713740"/>
                </a:lnTo>
                <a:lnTo>
                  <a:pt x="113967" y="708660"/>
                </a:lnTo>
                <a:lnTo>
                  <a:pt x="125345" y="704850"/>
                </a:lnTo>
                <a:lnTo>
                  <a:pt x="133631" y="701040"/>
                </a:lnTo>
                <a:lnTo>
                  <a:pt x="188657" y="701040"/>
                </a:lnTo>
                <a:lnTo>
                  <a:pt x="184240" y="703580"/>
                </a:lnTo>
                <a:lnTo>
                  <a:pt x="185109" y="711200"/>
                </a:lnTo>
                <a:lnTo>
                  <a:pt x="131057" y="711200"/>
                </a:lnTo>
                <a:lnTo>
                  <a:pt x="120244" y="713740"/>
                </a:lnTo>
                <a:lnTo>
                  <a:pt x="112926" y="716280"/>
                </a:lnTo>
                <a:lnTo>
                  <a:pt x="110684" y="718820"/>
                </a:lnTo>
                <a:close/>
              </a:path>
              <a:path w="802004" h="721360">
                <a:moveTo>
                  <a:pt x="210211" y="716280"/>
                </a:moveTo>
                <a:lnTo>
                  <a:pt x="209438" y="713740"/>
                </a:lnTo>
                <a:lnTo>
                  <a:pt x="212764" y="711200"/>
                </a:lnTo>
                <a:lnTo>
                  <a:pt x="215900" y="708660"/>
                </a:lnTo>
                <a:lnTo>
                  <a:pt x="214556" y="706120"/>
                </a:lnTo>
                <a:lnTo>
                  <a:pt x="208765" y="704850"/>
                </a:lnTo>
                <a:lnTo>
                  <a:pt x="199603" y="703447"/>
                </a:lnTo>
                <a:lnTo>
                  <a:pt x="192656" y="702310"/>
                </a:lnTo>
                <a:lnTo>
                  <a:pt x="188657" y="701040"/>
                </a:lnTo>
                <a:lnTo>
                  <a:pt x="354673" y="701040"/>
                </a:lnTo>
                <a:lnTo>
                  <a:pt x="342152" y="703580"/>
                </a:lnTo>
                <a:lnTo>
                  <a:pt x="332235" y="706120"/>
                </a:lnTo>
                <a:lnTo>
                  <a:pt x="265872" y="706120"/>
                </a:lnTo>
                <a:lnTo>
                  <a:pt x="259191" y="707390"/>
                </a:lnTo>
                <a:lnTo>
                  <a:pt x="252428" y="708660"/>
                </a:lnTo>
                <a:lnTo>
                  <a:pt x="247999" y="711200"/>
                </a:lnTo>
                <a:lnTo>
                  <a:pt x="247896" y="712470"/>
                </a:lnTo>
                <a:lnTo>
                  <a:pt x="236594" y="712470"/>
                </a:lnTo>
                <a:lnTo>
                  <a:pt x="227542" y="713740"/>
                </a:lnTo>
                <a:lnTo>
                  <a:pt x="214146" y="713740"/>
                </a:lnTo>
                <a:lnTo>
                  <a:pt x="210477" y="715010"/>
                </a:lnTo>
                <a:lnTo>
                  <a:pt x="210211" y="716280"/>
                </a:lnTo>
                <a:close/>
              </a:path>
              <a:path w="802004" h="721360">
                <a:moveTo>
                  <a:pt x="483589" y="703447"/>
                </a:moveTo>
                <a:lnTo>
                  <a:pt x="477335" y="702310"/>
                </a:lnTo>
                <a:lnTo>
                  <a:pt x="482541" y="702310"/>
                </a:lnTo>
                <a:lnTo>
                  <a:pt x="483589" y="703447"/>
                </a:lnTo>
                <a:close/>
              </a:path>
              <a:path w="802004" h="721360">
                <a:moveTo>
                  <a:pt x="491299" y="704850"/>
                </a:moveTo>
                <a:lnTo>
                  <a:pt x="483687" y="703465"/>
                </a:lnTo>
                <a:lnTo>
                  <a:pt x="483446" y="702310"/>
                </a:lnTo>
                <a:lnTo>
                  <a:pt x="496842" y="702310"/>
                </a:lnTo>
                <a:lnTo>
                  <a:pt x="491299" y="704850"/>
                </a:lnTo>
                <a:close/>
              </a:path>
              <a:path w="802004" h="721360">
                <a:moveTo>
                  <a:pt x="446130" y="707390"/>
                </a:moveTo>
                <a:lnTo>
                  <a:pt x="391314" y="707390"/>
                </a:lnTo>
                <a:lnTo>
                  <a:pt x="395031" y="706120"/>
                </a:lnTo>
                <a:lnTo>
                  <a:pt x="385279" y="704850"/>
                </a:lnTo>
                <a:lnTo>
                  <a:pt x="391020" y="704850"/>
                </a:lnTo>
                <a:lnTo>
                  <a:pt x="396808" y="706120"/>
                </a:lnTo>
                <a:lnTo>
                  <a:pt x="445382" y="706120"/>
                </a:lnTo>
                <a:lnTo>
                  <a:pt x="446130" y="707390"/>
                </a:lnTo>
                <a:close/>
              </a:path>
              <a:path w="802004" h="721360">
                <a:moveTo>
                  <a:pt x="265989" y="706193"/>
                </a:moveTo>
                <a:lnTo>
                  <a:pt x="266403" y="706120"/>
                </a:lnTo>
                <a:lnTo>
                  <a:pt x="265989" y="706193"/>
                </a:lnTo>
                <a:close/>
              </a:path>
              <a:path w="802004" h="721360">
                <a:moveTo>
                  <a:pt x="323542" y="711035"/>
                </a:moveTo>
                <a:lnTo>
                  <a:pt x="316295" y="709930"/>
                </a:lnTo>
                <a:lnTo>
                  <a:pt x="302849" y="709930"/>
                </a:lnTo>
                <a:lnTo>
                  <a:pt x="292257" y="708660"/>
                </a:lnTo>
                <a:lnTo>
                  <a:pt x="281434" y="708660"/>
                </a:lnTo>
                <a:lnTo>
                  <a:pt x="268889" y="707390"/>
                </a:lnTo>
                <a:lnTo>
                  <a:pt x="267900" y="707390"/>
                </a:lnTo>
                <a:lnTo>
                  <a:pt x="265989" y="706193"/>
                </a:lnTo>
                <a:lnTo>
                  <a:pt x="266403" y="706120"/>
                </a:lnTo>
                <a:lnTo>
                  <a:pt x="332235" y="706120"/>
                </a:lnTo>
                <a:lnTo>
                  <a:pt x="325716" y="708660"/>
                </a:lnTo>
                <a:lnTo>
                  <a:pt x="323542" y="711035"/>
                </a:lnTo>
                <a:close/>
              </a:path>
              <a:path w="802004" h="721360">
                <a:moveTo>
                  <a:pt x="445647" y="709930"/>
                </a:moveTo>
                <a:lnTo>
                  <a:pt x="427543" y="708660"/>
                </a:lnTo>
                <a:lnTo>
                  <a:pt x="389841" y="708660"/>
                </a:lnTo>
                <a:lnTo>
                  <a:pt x="379245" y="707390"/>
                </a:lnTo>
                <a:lnTo>
                  <a:pt x="446130" y="707390"/>
                </a:lnTo>
                <a:lnTo>
                  <a:pt x="452719" y="706120"/>
                </a:lnTo>
                <a:lnTo>
                  <a:pt x="455736" y="707390"/>
                </a:lnTo>
                <a:lnTo>
                  <a:pt x="449364" y="708660"/>
                </a:lnTo>
                <a:lnTo>
                  <a:pt x="445647" y="709930"/>
                </a:lnTo>
                <a:close/>
              </a:path>
              <a:path w="802004" h="721360">
                <a:moveTo>
                  <a:pt x="57948" y="711200"/>
                </a:moveTo>
                <a:lnTo>
                  <a:pt x="45795" y="711200"/>
                </a:lnTo>
                <a:lnTo>
                  <a:pt x="41986" y="709930"/>
                </a:lnTo>
                <a:lnTo>
                  <a:pt x="37234" y="707390"/>
                </a:lnTo>
                <a:lnTo>
                  <a:pt x="97641" y="707390"/>
                </a:lnTo>
                <a:lnTo>
                  <a:pt x="94991" y="708660"/>
                </a:lnTo>
                <a:lnTo>
                  <a:pt x="67801" y="708660"/>
                </a:lnTo>
                <a:lnTo>
                  <a:pt x="66254" y="709930"/>
                </a:lnTo>
                <a:lnTo>
                  <a:pt x="60625" y="709930"/>
                </a:lnTo>
                <a:lnTo>
                  <a:pt x="57948" y="711200"/>
                </a:lnTo>
                <a:close/>
              </a:path>
              <a:path w="802004" h="721360">
                <a:moveTo>
                  <a:pt x="81538" y="716280"/>
                </a:moveTo>
                <a:lnTo>
                  <a:pt x="71960" y="715010"/>
                </a:lnTo>
                <a:lnTo>
                  <a:pt x="75306" y="709930"/>
                </a:lnTo>
                <a:lnTo>
                  <a:pt x="77589" y="708660"/>
                </a:lnTo>
                <a:lnTo>
                  <a:pt x="94991" y="708660"/>
                </a:lnTo>
                <a:lnTo>
                  <a:pt x="86690" y="712470"/>
                </a:lnTo>
                <a:lnTo>
                  <a:pt x="81538" y="716280"/>
                </a:lnTo>
                <a:close/>
              </a:path>
              <a:path w="802004" h="721360">
                <a:moveTo>
                  <a:pt x="340939" y="712470"/>
                </a:moveTo>
                <a:lnTo>
                  <a:pt x="333799" y="712470"/>
                </a:lnTo>
                <a:lnTo>
                  <a:pt x="331188" y="711200"/>
                </a:lnTo>
                <a:lnTo>
                  <a:pt x="330203" y="711200"/>
                </a:lnTo>
                <a:lnTo>
                  <a:pt x="337949" y="709930"/>
                </a:lnTo>
                <a:lnTo>
                  <a:pt x="344704" y="709930"/>
                </a:lnTo>
                <a:lnTo>
                  <a:pt x="348542" y="711200"/>
                </a:lnTo>
                <a:lnTo>
                  <a:pt x="340939" y="712470"/>
                </a:lnTo>
                <a:close/>
              </a:path>
              <a:path w="802004" h="721360">
                <a:moveTo>
                  <a:pt x="324622" y="711200"/>
                </a:moveTo>
                <a:lnTo>
                  <a:pt x="323391" y="711200"/>
                </a:lnTo>
                <a:lnTo>
                  <a:pt x="323542" y="711035"/>
                </a:lnTo>
                <a:lnTo>
                  <a:pt x="324622" y="711200"/>
                </a:lnTo>
                <a:close/>
              </a:path>
              <a:path w="802004" h="721360">
                <a:moveTo>
                  <a:pt x="140817" y="717550"/>
                </a:moveTo>
                <a:lnTo>
                  <a:pt x="140450" y="716280"/>
                </a:lnTo>
                <a:lnTo>
                  <a:pt x="148275" y="712470"/>
                </a:lnTo>
                <a:lnTo>
                  <a:pt x="143786" y="711200"/>
                </a:lnTo>
                <a:lnTo>
                  <a:pt x="185109" y="711200"/>
                </a:lnTo>
                <a:lnTo>
                  <a:pt x="185543" y="715010"/>
                </a:lnTo>
                <a:lnTo>
                  <a:pt x="157471" y="715010"/>
                </a:lnTo>
                <a:lnTo>
                  <a:pt x="143098" y="716280"/>
                </a:lnTo>
                <a:lnTo>
                  <a:pt x="140817" y="717550"/>
                </a:lnTo>
                <a:close/>
              </a:path>
              <a:path w="802004" h="721360">
                <a:moveTo>
                  <a:pt x="323560" y="712470"/>
                </a:moveTo>
                <a:lnTo>
                  <a:pt x="321074" y="712470"/>
                </a:lnTo>
                <a:lnTo>
                  <a:pt x="324622" y="711200"/>
                </a:lnTo>
                <a:lnTo>
                  <a:pt x="325853" y="711200"/>
                </a:lnTo>
                <a:lnTo>
                  <a:pt x="323560" y="712470"/>
                </a:lnTo>
                <a:close/>
              </a:path>
              <a:path w="802004" h="721360">
                <a:moveTo>
                  <a:pt x="247793" y="713740"/>
                </a:moveTo>
                <a:lnTo>
                  <a:pt x="237173" y="713740"/>
                </a:lnTo>
                <a:lnTo>
                  <a:pt x="236594" y="712470"/>
                </a:lnTo>
                <a:lnTo>
                  <a:pt x="247896" y="712470"/>
                </a:lnTo>
                <a:lnTo>
                  <a:pt x="247793" y="713740"/>
                </a:lnTo>
                <a:close/>
              </a:path>
              <a:path w="802004" h="721360">
                <a:moveTo>
                  <a:pt x="327634" y="713216"/>
                </a:moveTo>
                <a:lnTo>
                  <a:pt x="327833" y="712470"/>
                </a:lnTo>
                <a:lnTo>
                  <a:pt x="330086" y="712470"/>
                </a:lnTo>
                <a:lnTo>
                  <a:pt x="327634" y="713216"/>
                </a:lnTo>
                <a:close/>
              </a:path>
              <a:path w="802004" h="721360">
                <a:moveTo>
                  <a:pt x="327157" y="715010"/>
                </a:moveTo>
                <a:lnTo>
                  <a:pt x="325916" y="713740"/>
                </a:lnTo>
                <a:lnTo>
                  <a:pt x="327634" y="713216"/>
                </a:lnTo>
                <a:lnTo>
                  <a:pt x="327157" y="715010"/>
                </a:lnTo>
                <a:close/>
              </a:path>
              <a:path w="802004" h="721360">
                <a:moveTo>
                  <a:pt x="223173" y="716280"/>
                </a:moveTo>
                <a:lnTo>
                  <a:pt x="213929" y="716280"/>
                </a:lnTo>
                <a:lnTo>
                  <a:pt x="219963" y="713740"/>
                </a:lnTo>
                <a:lnTo>
                  <a:pt x="227542" y="713740"/>
                </a:lnTo>
                <a:lnTo>
                  <a:pt x="233176" y="715010"/>
                </a:lnTo>
                <a:lnTo>
                  <a:pt x="226541" y="715010"/>
                </a:lnTo>
                <a:lnTo>
                  <a:pt x="223173" y="716280"/>
                </a:lnTo>
                <a:close/>
              </a:path>
              <a:path w="802004" h="721360">
                <a:moveTo>
                  <a:pt x="158441" y="717550"/>
                </a:moveTo>
                <a:lnTo>
                  <a:pt x="151630" y="717550"/>
                </a:lnTo>
                <a:lnTo>
                  <a:pt x="159089" y="716280"/>
                </a:lnTo>
                <a:lnTo>
                  <a:pt x="157471" y="715010"/>
                </a:lnTo>
                <a:lnTo>
                  <a:pt x="185543" y="715010"/>
                </a:lnTo>
                <a:lnTo>
                  <a:pt x="187748" y="716280"/>
                </a:lnTo>
                <a:lnTo>
                  <a:pt x="164752" y="716280"/>
                </a:lnTo>
                <a:lnTo>
                  <a:pt x="158441" y="717550"/>
                </a:lnTo>
                <a:close/>
              </a:path>
              <a:path w="802004" h="721360">
                <a:moveTo>
                  <a:pt x="138526" y="718820"/>
                </a:moveTo>
                <a:lnTo>
                  <a:pt x="110684" y="718820"/>
                </a:lnTo>
                <a:lnTo>
                  <a:pt x="137582" y="716280"/>
                </a:lnTo>
                <a:lnTo>
                  <a:pt x="138526" y="718820"/>
                </a:lnTo>
                <a:close/>
              </a:path>
              <a:path w="802004" h="721360">
                <a:moveTo>
                  <a:pt x="191457" y="721360"/>
                </a:moveTo>
                <a:lnTo>
                  <a:pt x="183395" y="717550"/>
                </a:lnTo>
                <a:lnTo>
                  <a:pt x="179340" y="716280"/>
                </a:lnTo>
                <a:lnTo>
                  <a:pt x="187748" y="716280"/>
                </a:lnTo>
                <a:lnTo>
                  <a:pt x="192157" y="718820"/>
                </a:lnTo>
                <a:lnTo>
                  <a:pt x="191457" y="721360"/>
                </a:lnTo>
                <a:close/>
              </a:path>
              <a:path w="802004" h="721360">
                <a:moveTo>
                  <a:pt x="119583" y="721360"/>
                </a:moveTo>
                <a:lnTo>
                  <a:pt x="97934" y="721360"/>
                </a:lnTo>
                <a:lnTo>
                  <a:pt x="107495" y="720090"/>
                </a:lnTo>
                <a:lnTo>
                  <a:pt x="103744" y="718820"/>
                </a:lnTo>
                <a:lnTo>
                  <a:pt x="118480" y="718820"/>
                </a:lnTo>
                <a:lnTo>
                  <a:pt x="119583" y="7213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53805" y="617451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0" y="1858"/>
                </a:moveTo>
                <a:lnTo>
                  <a:pt x="1593" y="0"/>
                </a:lnTo>
                <a:lnTo>
                  <a:pt x="1972" y="265"/>
                </a:lnTo>
                <a:lnTo>
                  <a:pt x="1741" y="1351"/>
                </a:lnTo>
                <a:lnTo>
                  <a:pt x="755" y="1351"/>
                </a:lnTo>
                <a:lnTo>
                  <a:pt x="0" y="1858"/>
                </a:lnTo>
                <a:close/>
              </a:path>
              <a:path w="2539" h="1904">
                <a:moveTo>
                  <a:pt x="1725" y="1424"/>
                </a:moveTo>
                <a:lnTo>
                  <a:pt x="1255" y="1375"/>
                </a:lnTo>
                <a:lnTo>
                  <a:pt x="755" y="1351"/>
                </a:lnTo>
                <a:lnTo>
                  <a:pt x="1741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875849" y="235299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0" y="979"/>
                </a:moveTo>
                <a:lnTo>
                  <a:pt x="241" y="603"/>
                </a:lnTo>
                <a:lnTo>
                  <a:pt x="265" y="321"/>
                </a:lnTo>
                <a:lnTo>
                  <a:pt x="120" y="0"/>
                </a:lnTo>
                <a:lnTo>
                  <a:pt x="0" y="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753255" y="886872"/>
            <a:ext cx="5715" cy="1270"/>
          </a:xfrm>
          <a:custGeom>
            <a:avLst/>
            <a:gdLst/>
            <a:ahLst/>
            <a:cxnLst/>
            <a:rect l="l" t="t" r="r" b="b"/>
            <a:pathLst>
              <a:path w="5714" h="1269">
                <a:moveTo>
                  <a:pt x="5479" y="1206"/>
                </a:moveTo>
                <a:lnTo>
                  <a:pt x="1255" y="1062"/>
                </a:lnTo>
                <a:lnTo>
                  <a:pt x="0" y="579"/>
                </a:lnTo>
                <a:lnTo>
                  <a:pt x="144" y="0"/>
                </a:lnTo>
                <a:lnTo>
                  <a:pt x="1182" y="434"/>
                </a:lnTo>
                <a:lnTo>
                  <a:pt x="2703" y="868"/>
                </a:lnTo>
                <a:lnTo>
                  <a:pt x="5479" y="12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028300" y="864376"/>
            <a:ext cx="8890" cy="1905"/>
          </a:xfrm>
          <a:custGeom>
            <a:avLst/>
            <a:gdLst/>
            <a:ahLst/>
            <a:cxnLst/>
            <a:rect l="l" t="t" r="r" b="b"/>
            <a:pathLst>
              <a:path w="8889" h="1905">
                <a:moveTo>
                  <a:pt x="6166" y="169"/>
                </a:moveTo>
                <a:lnTo>
                  <a:pt x="5913" y="48"/>
                </a:lnTo>
                <a:lnTo>
                  <a:pt x="8568" y="0"/>
                </a:lnTo>
                <a:lnTo>
                  <a:pt x="6166" y="169"/>
                </a:lnTo>
                <a:close/>
              </a:path>
              <a:path w="8889" h="1905">
                <a:moveTo>
                  <a:pt x="0" y="603"/>
                </a:moveTo>
                <a:lnTo>
                  <a:pt x="6166" y="169"/>
                </a:lnTo>
                <a:lnTo>
                  <a:pt x="6823" y="482"/>
                </a:lnTo>
                <a:lnTo>
                  <a:pt x="4151" y="482"/>
                </a:lnTo>
                <a:lnTo>
                  <a:pt x="0" y="603"/>
                </a:lnTo>
                <a:close/>
              </a:path>
              <a:path w="8889" h="1905">
                <a:moveTo>
                  <a:pt x="7723" y="1375"/>
                </a:moveTo>
                <a:lnTo>
                  <a:pt x="5623" y="1013"/>
                </a:lnTo>
                <a:lnTo>
                  <a:pt x="4151" y="482"/>
                </a:lnTo>
                <a:lnTo>
                  <a:pt x="6823" y="482"/>
                </a:lnTo>
                <a:lnTo>
                  <a:pt x="7530" y="820"/>
                </a:lnTo>
                <a:lnTo>
                  <a:pt x="772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05757" y="877386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5">
                <a:moveTo>
                  <a:pt x="5503" y="1400"/>
                </a:moveTo>
                <a:lnTo>
                  <a:pt x="0" y="941"/>
                </a:lnTo>
                <a:lnTo>
                  <a:pt x="3717" y="72"/>
                </a:lnTo>
                <a:lnTo>
                  <a:pt x="9051" y="0"/>
                </a:lnTo>
                <a:lnTo>
                  <a:pt x="9344" y="941"/>
                </a:lnTo>
                <a:lnTo>
                  <a:pt x="9286" y="1110"/>
                </a:lnTo>
                <a:lnTo>
                  <a:pt x="6758" y="1110"/>
                </a:lnTo>
                <a:lnTo>
                  <a:pt x="5503" y="1400"/>
                </a:lnTo>
                <a:close/>
              </a:path>
              <a:path w="9525" h="1905">
                <a:moveTo>
                  <a:pt x="8158" y="1375"/>
                </a:moveTo>
                <a:lnTo>
                  <a:pt x="6758" y="1110"/>
                </a:lnTo>
                <a:lnTo>
                  <a:pt x="9286" y="1110"/>
                </a:lnTo>
                <a:lnTo>
                  <a:pt x="8158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44810" y="870289"/>
            <a:ext cx="13335" cy="3810"/>
          </a:xfrm>
          <a:custGeom>
            <a:avLst/>
            <a:gdLst/>
            <a:ahLst/>
            <a:cxnLst/>
            <a:rect l="l" t="t" r="r" b="b"/>
            <a:pathLst>
              <a:path w="13335" h="3809">
                <a:moveTo>
                  <a:pt x="675" y="3789"/>
                </a:moveTo>
                <a:lnTo>
                  <a:pt x="0" y="1810"/>
                </a:lnTo>
                <a:lnTo>
                  <a:pt x="12768" y="0"/>
                </a:lnTo>
                <a:lnTo>
                  <a:pt x="11006" y="2751"/>
                </a:lnTo>
                <a:lnTo>
                  <a:pt x="11368" y="2775"/>
                </a:lnTo>
                <a:lnTo>
                  <a:pt x="11667" y="2775"/>
                </a:lnTo>
                <a:lnTo>
                  <a:pt x="6058" y="3113"/>
                </a:lnTo>
                <a:lnTo>
                  <a:pt x="675" y="3789"/>
                </a:lnTo>
                <a:close/>
              </a:path>
              <a:path w="13335" h="3809">
                <a:moveTo>
                  <a:pt x="11667" y="2775"/>
                </a:moveTo>
                <a:lnTo>
                  <a:pt x="11368" y="2775"/>
                </a:lnTo>
                <a:lnTo>
                  <a:pt x="12068" y="2751"/>
                </a:lnTo>
                <a:lnTo>
                  <a:pt x="11667" y="27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058255" y="871834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69">
                <a:moveTo>
                  <a:pt x="0" y="1134"/>
                </a:moveTo>
                <a:lnTo>
                  <a:pt x="3306" y="868"/>
                </a:lnTo>
                <a:lnTo>
                  <a:pt x="6251" y="0"/>
                </a:lnTo>
                <a:lnTo>
                  <a:pt x="5613" y="989"/>
                </a:lnTo>
                <a:lnTo>
                  <a:pt x="3765" y="989"/>
                </a:lnTo>
                <a:lnTo>
                  <a:pt x="1858" y="1037"/>
                </a:lnTo>
                <a:lnTo>
                  <a:pt x="0" y="1134"/>
                </a:lnTo>
                <a:close/>
              </a:path>
              <a:path w="6350" h="1269">
                <a:moveTo>
                  <a:pt x="5551" y="1086"/>
                </a:moveTo>
                <a:lnTo>
                  <a:pt x="3765" y="989"/>
                </a:lnTo>
                <a:lnTo>
                  <a:pt x="5613" y="9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977344" y="86452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7472" y="241"/>
                </a:moveTo>
                <a:lnTo>
                  <a:pt x="7387" y="0"/>
                </a:lnTo>
                <a:lnTo>
                  <a:pt x="7806" y="212"/>
                </a:lnTo>
                <a:lnTo>
                  <a:pt x="7614" y="212"/>
                </a:lnTo>
                <a:lnTo>
                  <a:pt x="7472" y="241"/>
                </a:lnTo>
                <a:close/>
              </a:path>
              <a:path w="9525" h="3175">
                <a:moveTo>
                  <a:pt x="9005" y="820"/>
                </a:moveTo>
                <a:lnTo>
                  <a:pt x="7614" y="212"/>
                </a:lnTo>
                <a:lnTo>
                  <a:pt x="7806" y="212"/>
                </a:lnTo>
                <a:lnTo>
                  <a:pt x="9005" y="820"/>
                </a:lnTo>
                <a:close/>
              </a:path>
              <a:path w="9525" h="3175">
                <a:moveTo>
                  <a:pt x="8449" y="3017"/>
                </a:moveTo>
                <a:lnTo>
                  <a:pt x="5601" y="2510"/>
                </a:lnTo>
                <a:lnTo>
                  <a:pt x="0" y="2453"/>
                </a:lnTo>
                <a:lnTo>
                  <a:pt x="2641" y="1221"/>
                </a:lnTo>
                <a:lnTo>
                  <a:pt x="7472" y="241"/>
                </a:lnTo>
                <a:lnTo>
                  <a:pt x="8449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044158" y="876155"/>
            <a:ext cx="5715" cy="2540"/>
          </a:xfrm>
          <a:custGeom>
            <a:avLst/>
            <a:gdLst/>
            <a:ahLst/>
            <a:cxnLst/>
            <a:rect l="l" t="t" r="r" b="b"/>
            <a:pathLst>
              <a:path w="5714" h="2540">
                <a:moveTo>
                  <a:pt x="5503" y="2413"/>
                </a:moveTo>
                <a:lnTo>
                  <a:pt x="0" y="1930"/>
                </a:lnTo>
                <a:lnTo>
                  <a:pt x="3379" y="0"/>
                </a:lnTo>
                <a:lnTo>
                  <a:pt x="5503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002039" y="876082"/>
            <a:ext cx="12700" cy="1905"/>
          </a:xfrm>
          <a:custGeom>
            <a:avLst/>
            <a:gdLst/>
            <a:ahLst/>
            <a:cxnLst/>
            <a:rect l="l" t="t" r="r" b="b"/>
            <a:pathLst>
              <a:path w="12700" h="1905">
                <a:moveTo>
                  <a:pt x="9823" y="1375"/>
                </a:moveTo>
                <a:lnTo>
                  <a:pt x="241" y="724"/>
                </a:lnTo>
                <a:lnTo>
                  <a:pt x="0" y="0"/>
                </a:lnTo>
                <a:lnTo>
                  <a:pt x="6492" y="482"/>
                </a:lnTo>
                <a:lnTo>
                  <a:pt x="12382" y="555"/>
                </a:lnTo>
                <a:lnTo>
                  <a:pt x="10885" y="724"/>
                </a:lnTo>
                <a:lnTo>
                  <a:pt x="9679" y="989"/>
                </a:lnTo>
                <a:lnTo>
                  <a:pt x="982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014421" y="876251"/>
            <a:ext cx="8255" cy="635"/>
          </a:xfrm>
          <a:custGeom>
            <a:avLst/>
            <a:gdLst/>
            <a:ahLst/>
            <a:cxnLst/>
            <a:rect l="l" t="t" r="r" b="b"/>
            <a:pathLst>
              <a:path w="8254" h="634">
                <a:moveTo>
                  <a:pt x="3089" y="434"/>
                </a:moveTo>
                <a:lnTo>
                  <a:pt x="0" y="386"/>
                </a:lnTo>
                <a:lnTo>
                  <a:pt x="2486" y="96"/>
                </a:lnTo>
                <a:lnTo>
                  <a:pt x="6058" y="0"/>
                </a:lnTo>
                <a:lnTo>
                  <a:pt x="7723" y="0"/>
                </a:lnTo>
                <a:lnTo>
                  <a:pt x="6034" y="386"/>
                </a:lnTo>
                <a:lnTo>
                  <a:pt x="3089" y="4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026949" y="878617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9606" y="675"/>
                </a:moveTo>
                <a:lnTo>
                  <a:pt x="0" y="0"/>
                </a:lnTo>
                <a:lnTo>
                  <a:pt x="6782" y="168"/>
                </a:lnTo>
                <a:lnTo>
                  <a:pt x="9606" y="6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887628" y="876324"/>
            <a:ext cx="13335" cy="2540"/>
          </a:xfrm>
          <a:custGeom>
            <a:avLst/>
            <a:gdLst/>
            <a:ahLst/>
            <a:cxnLst/>
            <a:rect l="l" t="t" r="r" b="b"/>
            <a:pathLst>
              <a:path w="13335" h="2540">
                <a:moveTo>
                  <a:pt x="2848" y="2027"/>
                </a:moveTo>
                <a:lnTo>
                  <a:pt x="0" y="1520"/>
                </a:lnTo>
                <a:lnTo>
                  <a:pt x="1062" y="700"/>
                </a:lnTo>
                <a:lnTo>
                  <a:pt x="11537" y="0"/>
                </a:lnTo>
                <a:lnTo>
                  <a:pt x="13130" y="796"/>
                </a:lnTo>
                <a:lnTo>
                  <a:pt x="9244" y="1134"/>
                </a:lnTo>
                <a:lnTo>
                  <a:pt x="6734" y="1689"/>
                </a:lnTo>
                <a:lnTo>
                  <a:pt x="2848" y="20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925885" y="881103"/>
            <a:ext cx="5080" cy="3175"/>
          </a:xfrm>
          <a:custGeom>
            <a:avLst/>
            <a:gdLst/>
            <a:ahLst/>
            <a:cxnLst/>
            <a:rect l="l" t="t" r="r" b="b"/>
            <a:pathLst>
              <a:path w="5079" h="3175">
                <a:moveTo>
                  <a:pt x="0" y="3017"/>
                </a:moveTo>
                <a:lnTo>
                  <a:pt x="313" y="0"/>
                </a:lnTo>
                <a:lnTo>
                  <a:pt x="1906" y="796"/>
                </a:lnTo>
                <a:lnTo>
                  <a:pt x="2099" y="1351"/>
                </a:lnTo>
                <a:lnTo>
                  <a:pt x="4924" y="1858"/>
                </a:lnTo>
                <a:lnTo>
                  <a:pt x="0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892911" y="883662"/>
            <a:ext cx="17145" cy="2540"/>
          </a:xfrm>
          <a:custGeom>
            <a:avLst/>
            <a:gdLst/>
            <a:ahLst/>
            <a:cxnLst/>
            <a:rect l="l" t="t" r="r" b="b"/>
            <a:pathLst>
              <a:path w="17145" h="2540">
                <a:moveTo>
                  <a:pt x="5434" y="2196"/>
                </a:moveTo>
                <a:lnTo>
                  <a:pt x="0" y="2039"/>
                </a:lnTo>
                <a:lnTo>
                  <a:pt x="1044" y="1469"/>
                </a:lnTo>
                <a:lnTo>
                  <a:pt x="4772" y="713"/>
                </a:lnTo>
                <a:lnTo>
                  <a:pt x="7389" y="0"/>
                </a:lnTo>
                <a:lnTo>
                  <a:pt x="16996" y="675"/>
                </a:lnTo>
                <a:lnTo>
                  <a:pt x="6520" y="1375"/>
                </a:lnTo>
                <a:lnTo>
                  <a:pt x="5434" y="21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742539" y="874900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0" y="4972"/>
                </a:moveTo>
                <a:lnTo>
                  <a:pt x="2268" y="0"/>
                </a:lnTo>
                <a:lnTo>
                  <a:pt x="2655" y="4924"/>
                </a:lnTo>
                <a:lnTo>
                  <a:pt x="0" y="49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599486" y="887596"/>
            <a:ext cx="19685" cy="3810"/>
          </a:xfrm>
          <a:custGeom>
            <a:avLst/>
            <a:gdLst/>
            <a:ahLst/>
            <a:cxnLst/>
            <a:rect l="l" t="t" r="r" b="b"/>
            <a:pathLst>
              <a:path w="19685" h="3809">
                <a:moveTo>
                  <a:pt x="8090" y="3717"/>
                </a:moveTo>
                <a:lnTo>
                  <a:pt x="7250" y="3717"/>
                </a:lnTo>
                <a:lnTo>
                  <a:pt x="6111" y="3644"/>
                </a:lnTo>
                <a:lnTo>
                  <a:pt x="4969" y="3499"/>
                </a:lnTo>
                <a:lnTo>
                  <a:pt x="1735" y="2630"/>
                </a:lnTo>
                <a:lnTo>
                  <a:pt x="0" y="651"/>
                </a:lnTo>
                <a:lnTo>
                  <a:pt x="330" y="72"/>
                </a:lnTo>
                <a:lnTo>
                  <a:pt x="2980" y="0"/>
                </a:lnTo>
                <a:lnTo>
                  <a:pt x="5809" y="241"/>
                </a:lnTo>
                <a:lnTo>
                  <a:pt x="7393" y="289"/>
                </a:lnTo>
                <a:lnTo>
                  <a:pt x="10283" y="289"/>
                </a:lnTo>
                <a:lnTo>
                  <a:pt x="9741" y="410"/>
                </a:lnTo>
                <a:lnTo>
                  <a:pt x="14965" y="1279"/>
                </a:lnTo>
                <a:lnTo>
                  <a:pt x="17424" y="1617"/>
                </a:lnTo>
                <a:lnTo>
                  <a:pt x="19585" y="1858"/>
                </a:lnTo>
                <a:lnTo>
                  <a:pt x="19358" y="1955"/>
                </a:lnTo>
                <a:lnTo>
                  <a:pt x="13521" y="1955"/>
                </a:lnTo>
                <a:lnTo>
                  <a:pt x="12512" y="2075"/>
                </a:lnTo>
                <a:lnTo>
                  <a:pt x="11465" y="2172"/>
                </a:lnTo>
                <a:lnTo>
                  <a:pt x="11013" y="2630"/>
                </a:lnTo>
                <a:lnTo>
                  <a:pt x="10400" y="3186"/>
                </a:lnTo>
                <a:lnTo>
                  <a:pt x="9975" y="3524"/>
                </a:lnTo>
                <a:lnTo>
                  <a:pt x="8090" y="3717"/>
                </a:lnTo>
                <a:close/>
              </a:path>
              <a:path w="19685" h="3809">
                <a:moveTo>
                  <a:pt x="10283" y="289"/>
                </a:moveTo>
                <a:lnTo>
                  <a:pt x="7393" y="289"/>
                </a:lnTo>
                <a:lnTo>
                  <a:pt x="11474" y="24"/>
                </a:lnTo>
                <a:lnTo>
                  <a:pt x="10283" y="289"/>
                </a:lnTo>
                <a:close/>
              </a:path>
              <a:path w="19685" h="3809">
                <a:moveTo>
                  <a:pt x="18170" y="2461"/>
                </a:moveTo>
                <a:lnTo>
                  <a:pt x="15500" y="2148"/>
                </a:lnTo>
                <a:lnTo>
                  <a:pt x="13521" y="1955"/>
                </a:lnTo>
                <a:lnTo>
                  <a:pt x="19358" y="1955"/>
                </a:lnTo>
                <a:lnTo>
                  <a:pt x="18170" y="246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610961" y="887113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506"/>
                </a:moveTo>
                <a:lnTo>
                  <a:pt x="716" y="337"/>
                </a:lnTo>
                <a:lnTo>
                  <a:pt x="1933" y="193"/>
                </a:lnTo>
                <a:lnTo>
                  <a:pt x="4337" y="0"/>
                </a:lnTo>
                <a:lnTo>
                  <a:pt x="2857" y="241"/>
                </a:lnTo>
                <a:lnTo>
                  <a:pt x="0" y="5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333323" y="777144"/>
            <a:ext cx="3810" cy="7620"/>
          </a:xfrm>
          <a:custGeom>
            <a:avLst/>
            <a:gdLst/>
            <a:ahLst/>
            <a:cxnLst/>
            <a:rect l="l" t="t" r="r" b="b"/>
            <a:pathLst>
              <a:path w="3810" h="7620">
                <a:moveTo>
                  <a:pt x="3210" y="7386"/>
                </a:moveTo>
                <a:lnTo>
                  <a:pt x="0" y="0"/>
                </a:lnTo>
                <a:lnTo>
                  <a:pt x="2003" y="2099"/>
                </a:lnTo>
                <a:lnTo>
                  <a:pt x="3210" y="7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342568" y="788440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4875" y="5865"/>
                </a:moveTo>
                <a:lnTo>
                  <a:pt x="0" y="3210"/>
                </a:lnTo>
                <a:lnTo>
                  <a:pt x="1713" y="0"/>
                </a:lnTo>
                <a:lnTo>
                  <a:pt x="1810" y="1520"/>
                </a:lnTo>
                <a:lnTo>
                  <a:pt x="4875" y="58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737759" y="456793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313" y="5358"/>
                </a:moveTo>
                <a:lnTo>
                  <a:pt x="0" y="4441"/>
                </a:lnTo>
                <a:lnTo>
                  <a:pt x="4682" y="0"/>
                </a:lnTo>
                <a:lnTo>
                  <a:pt x="1641" y="4706"/>
                </a:lnTo>
                <a:lnTo>
                  <a:pt x="313" y="53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794096" y="369488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0" y="1544"/>
                </a:moveTo>
                <a:lnTo>
                  <a:pt x="1013" y="0"/>
                </a:lnTo>
                <a:lnTo>
                  <a:pt x="4224" y="0"/>
                </a:lnTo>
                <a:lnTo>
                  <a:pt x="0" y="15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832764" y="289594"/>
            <a:ext cx="9525" cy="10795"/>
          </a:xfrm>
          <a:custGeom>
            <a:avLst/>
            <a:gdLst/>
            <a:ahLst/>
            <a:cxnLst/>
            <a:rect l="l" t="t" r="r" b="b"/>
            <a:pathLst>
              <a:path w="9525" h="10795">
                <a:moveTo>
                  <a:pt x="3693" y="3137"/>
                </a:moveTo>
                <a:lnTo>
                  <a:pt x="5672" y="0"/>
                </a:lnTo>
                <a:lnTo>
                  <a:pt x="9244" y="941"/>
                </a:lnTo>
                <a:lnTo>
                  <a:pt x="3693" y="3137"/>
                </a:lnTo>
                <a:close/>
              </a:path>
              <a:path w="9525" h="10795">
                <a:moveTo>
                  <a:pt x="0" y="10330"/>
                </a:moveTo>
                <a:lnTo>
                  <a:pt x="3693" y="3137"/>
                </a:lnTo>
                <a:lnTo>
                  <a:pt x="2003" y="7192"/>
                </a:lnTo>
                <a:lnTo>
                  <a:pt x="0" y="10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619049" y="236912"/>
            <a:ext cx="678815" cy="597535"/>
          </a:xfrm>
          <a:custGeom>
            <a:avLst/>
            <a:gdLst/>
            <a:ahLst/>
            <a:cxnLst/>
            <a:rect l="l" t="t" r="r" b="b"/>
            <a:pathLst>
              <a:path w="678814" h="597535">
                <a:moveTo>
                  <a:pt x="626701" y="597437"/>
                </a:moveTo>
                <a:lnTo>
                  <a:pt x="51606" y="597437"/>
                </a:lnTo>
                <a:lnTo>
                  <a:pt x="38167" y="595682"/>
                </a:lnTo>
                <a:lnTo>
                  <a:pt x="6952" y="572068"/>
                </a:lnTo>
                <a:lnTo>
                  <a:pt x="0" y="546670"/>
                </a:lnTo>
                <a:lnTo>
                  <a:pt x="1684" y="533617"/>
                </a:lnTo>
                <a:lnTo>
                  <a:pt x="294381" y="25623"/>
                </a:lnTo>
                <a:lnTo>
                  <a:pt x="325653" y="1773"/>
                </a:lnTo>
                <a:lnTo>
                  <a:pt x="339155" y="0"/>
                </a:lnTo>
                <a:lnTo>
                  <a:pt x="352667" y="1773"/>
                </a:lnTo>
                <a:lnTo>
                  <a:pt x="365035" y="6866"/>
                </a:lnTo>
                <a:lnTo>
                  <a:pt x="375656" y="14931"/>
                </a:lnTo>
                <a:lnTo>
                  <a:pt x="383704" y="25334"/>
                </a:lnTo>
                <a:lnTo>
                  <a:pt x="339156" y="25334"/>
                </a:lnTo>
                <a:lnTo>
                  <a:pt x="28731" y="533955"/>
                </a:lnTo>
                <a:lnTo>
                  <a:pt x="25357" y="546603"/>
                </a:lnTo>
                <a:lnTo>
                  <a:pt x="26229" y="553106"/>
                </a:lnTo>
                <a:lnTo>
                  <a:pt x="51608" y="572092"/>
                </a:lnTo>
                <a:lnTo>
                  <a:pt x="671337" y="572092"/>
                </a:lnTo>
                <a:lnTo>
                  <a:pt x="663078" y="582661"/>
                </a:lnTo>
                <a:lnTo>
                  <a:pt x="652477" y="590645"/>
                </a:lnTo>
                <a:lnTo>
                  <a:pt x="640152" y="595682"/>
                </a:lnTo>
                <a:lnTo>
                  <a:pt x="626701" y="597437"/>
                </a:lnTo>
                <a:close/>
              </a:path>
              <a:path w="678814" h="597535">
                <a:moveTo>
                  <a:pt x="339158" y="25334"/>
                </a:moveTo>
                <a:close/>
              </a:path>
              <a:path w="678814" h="597535">
                <a:moveTo>
                  <a:pt x="671337" y="572092"/>
                </a:moveTo>
                <a:lnTo>
                  <a:pt x="626704" y="572092"/>
                </a:lnTo>
                <a:lnTo>
                  <a:pt x="633574" y="571199"/>
                </a:lnTo>
                <a:lnTo>
                  <a:pt x="639883" y="568641"/>
                </a:lnTo>
                <a:lnTo>
                  <a:pt x="645305" y="564598"/>
                </a:lnTo>
                <a:lnTo>
                  <a:pt x="649514" y="559251"/>
                </a:lnTo>
                <a:lnTo>
                  <a:pt x="652084" y="553106"/>
                </a:lnTo>
                <a:lnTo>
                  <a:pt x="652950" y="546603"/>
                </a:lnTo>
                <a:lnTo>
                  <a:pt x="652110" y="540101"/>
                </a:lnTo>
                <a:lnTo>
                  <a:pt x="362014" y="38344"/>
                </a:lnTo>
                <a:lnTo>
                  <a:pt x="339158" y="25334"/>
                </a:lnTo>
                <a:lnTo>
                  <a:pt x="383704" y="25334"/>
                </a:lnTo>
                <a:lnTo>
                  <a:pt x="383928" y="25624"/>
                </a:lnTo>
                <a:lnTo>
                  <a:pt x="671500" y="521235"/>
                </a:lnTo>
                <a:lnTo>
                  <a:pt x="676623" y="533617"/>
                </a:lnTo>
                <a:lnTo>
                  <a:pt x="678307" y="546670"/>
                </a:lnTo>
                <a:lnTo>
                  <a:pt x="676551" y="559713"/>
                </a:lnTo>
                <a:lnTo>
                  <a:pt x="671337" y="5720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957699" y="248264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2741" y="547"/>
                </a:moveTo>
                <a:lnTo>
                  <a:pt x="2341" y="547"/>
                </a:lnTo>
                <a:lnTo>
                  <a:pt x="2317" y="0"/>
                </a:lnTo>
                <a:lnTo>
                  <a:pt x="2741" y="547"/>
                </a:lnTo>
                <a:close/>
              </a:path>
              <a:path w="4445" h="3175">
                <a:moveTo>
                  <a:pt x="506" y="2602"/>
                </a:moveTo>
                <a:lnTo>
                  <a:pt x="844" y="2273"/>
                </a:lnTo>
                <a:lnTo>
                  <a:pt x="0" y="188"/>
                </a:lnTo>
                <a:lnTo>
                  <a:pt x="2341" y="547"/>
                </a:lnTo>
                <a:lnTo>
                  <a:pt x="2741" y="547"/>
                </a:lnTo>
                <a:lnTo>
                  <a:pt x="4224" y="2462"/>
                </a:lnTo>
                <a:lnTo>
                  <a:pt x="506" y="260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994798" y="264660"/>
            <a:ext cx="135193" cy="222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780796" y="84581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0" y="555"/>
                </a:moveTo>
                <a:lnTo>
                  <a:pt x="3596" y="0"/>
                </a:lnTo>
                <a:lnTo>
                  <a:pt x="2775" y="193"/>
                </a:lnTo>
                <a:lnTo>
                  <a:pt x="1689" y="386"/>
                </a:lnTo>
                <a:lnTo>
                  <a:pt x="0" y="5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809230" y="84501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062" y="917"/>
                </a:moveTo>
                <a:lnTo>
                  <a:pt x="1689" y="0"/>
                </a:lnTo>
                <a:lnTo>
                  <a:pt x="506" y="506"/>
                </a:lnTo>
                <a:lnTo>
                  <a:pt x="0" y="893"/>
                </a:lnTo>
                <a:lnTo>
                  <a:pt x="1062" y="9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267018" y="809367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4">
                <a:moveTo>
                  <a:pt x="3017" y="4368"/>
                </a:moveTo>
                <a:lnTo>
                  <a:pt x="1930" y="3910"/>
                </a:lnTo>
                <a:lnTo>
                  <a:pt x="820" y="3379"/>
                </a:lnTo>
                <a:lnTo>
                  <a:pt x="0" y="2630"/>
                </a:lnTo>
                <a:lnTo>
                  <a:pt x="2317" y="1810"/>
                </a:lnTo>
                <a:lnTo>
                  <a:pt x="3789" y="1351"/>
                </a:lnTo>
                <a:lnTo>
                  <a:pt x="6227" y="989"/>
                </a:lnTo>
                <a:lnTo>
                  <a:pt x="8110" y="0"/>
                </a:lnTo>
                <a:lnTo>
                  <a:pt x="6661" y="1158"/>
                </a:lnTo>
                <a:lnTo>
                  <a:pt x="4851" y="2220"/>
                </a:lnTo>
                <a:lnTo>
                  <a:pt x="3017" y="43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022580" y="833480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40">
                <a:moveTo>
                  <a:pt x="1544" y="1979"/>
                </a:moveTo>
                <a:lnTo>
                  <a:pt x="1013" y="1786"/>
                </a:lnTo>
                <a:lnTo>
                  <a:pt x="0" y="1351"/>
                </a:lnTo>
                <a:lnTo>
                  <a:pt x="1810" y="868"/>
                </a:lnTo>
                <a:lnTo>
                  <a:pt x="3524" y="386"/>
                </a:lnTo>
                <a:lnTo>
                  <a:pt x="5044" y="0"/>
                </a:lnTo>
                <a:lnTo>
                  <a:pt x="1544" y="1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012032" y="842145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5">
                <a:moveTo>
                  <a:pt x="6879" y="1351"/>
                </a:moveTo>
                <a:lnTo>
                  <a:pt x="3765" y="917"/>
                </a:lnTo>
                <a:lnTo>
                  <a:pt x="1544" y="482"/>
                </a:lnTo>
                <a:lnTo>
                  <a:pt x="0" y="0"/>
                </a:lnTo>
                <a:lnTo>
                  <a:pt x="6879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631582" y="837728"/>
            <a:ext cx="7620" cy="5080"/>
          </a:xfrm>
          <a:custGeom>
            <a:avLst/>
            <a:gdLst/>
            <a:ahLst/>
            <a:cxnLst/>
            <a:rect l="l" t="t" r="r" b="b"/>
            <a:pathLst>
              <a:path w="7620" h="5080">
                <a:moveTo>
                  <a:pt x="7137" y="4682"/>
                </a:moveTo>
                <a:lnTo>
                  <a:pt x="0" y="0"/>
                </a:lnTo>
                <a:lnTo>
                  <a:pt x="1424" y="313"/>
                </a:lnTo>
                <a:lnTo>
                  <a:pt x="5638" y="1134"/>
                </a:lnTo>
                <a:lnTo>
                  <a:pt x="4545" y="1665"/>
                </a:lnTo>
                <a:lnTo>
                  <a:pt x="7137" y="46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198975" y="623172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537" y="10354"/>
                </a:moveTo>
                <a:lnTo>
                  <a:pt x="3041" y="7579"/>
                </a:lnTo>
                <a:lnTo>
                  <a:pt x="1544" y="4320"/>
                </a:lnTo>
                <a:lnTo>
                  <a:pt x="0" y="0"/>
                </a:lnTo>
                <a:lnTo>
                  <a:pt x="2220" y="362"/>
                </a:lnTo>
                <a:lnTo>
                  <a:pt x="2872" y="5068"/>
                </a:lnTo>
                <a:lnTo>
                  <a:pt x="4537" y="1035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91465" y="823608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69">
                <a:moveTo>
                  <a:pt x="48" y="1255"/>
                </a:moveTo>
                <a:lnTo>
                  <a:pt x="0" y="796"/>
                </a:lnTo>
                <a:lnTo>
                  <a:pt x="917" y="362"/>
                </a:lnTo>
                <a:lnTo>
                  <a:pt x="3113" y="0"/>
                </a:lnTo>
                <a:lnTo>
                  <a:pt x="3572" y="506"/>
                </a:lnTo>
                <a:lnTo>
                  <a:pt x="2317" y="917"/>
                </a:lnTo>
                <a:lnTo>
                  <a:pt x="48" y="12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203513" y="633527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29">
                <a:moveTo>
                  <a:pt x="6517" y="11223"/>
                </a:moveTo>
                <a:lnTo>
                  <a:pt x="3065" y="8158"/>
                </a:lnTo>
                <a:lnTo>
                  <a:pt x="1231" y="3910"/>
                </a:lnTo>
                <a:lnTo>
                  <a:pt x="0" y="0"/>
                </a:lnTo>
                <a:lnTo>
                  <a:pt x="1906" y="3548"/>
                </a:lnTo>
                <a:lnTo>
                  <a:pt x="3813" y="6251"/>
                </a:lnTo>
                <a:lnTo>
                  <a:pt x="5768" y="8930"/>
                </a:lnTo>
                <a:lnTo>
                  <a:pt x="6010" y="9703"/>
                </a:lnTo>
                <a:lnTo>
                  <a:pt x="6299" y="10427"/>
                </a:lnTo>
                <a:lnTo>
                  <a:pt x="6517" y="1122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833319" y="37564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1110"/>
                </a:moveTo>
                <a:lnTo>
                  <a:pt x="337" y="434"/>
                </a:lnTo>
                <a:lnTo>
                  <a:pt x="627" y="0"/>
                </a:lnTo>
                <a:lnTo>
                  <a:pt x="820" y="241"/>
                </a:lnTo>
                <a:lnTo>
                  <a:pt x="555" y="482"/>
                </a:lnTo>
                <a:lnTo>
                  <a:pt x="289" y="844"/>
                </a:lnTo>
                <a:lnTo>
                  <a:pt x="0" y="11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923520" y="260243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982" y="15"/>
                </a:moveTo>
                <a:close/>
              </a:path>
              <a:path w="3175" h="4445">
                <a:moveTo>
                  <a:pt x="0" y="4030"/>
                </a:moveTo>
                <a:lnTo>
                  <a:pt x="893" y="2389"/>
                </a:lnTo>
                <a:lnTo>
                  <a:pt x="2293" y="1013"/>
                </a:lnTo>
                <a:lnTo>
                  <a:pt x="2982" y="15"/>
                </a:lnTo>
                <a:lnTo>
                  <a:pt x="2244" y="1086"/>
                </a:lnTo>
                <a:lnTo>
                  <a:pt x="1086" y="2510"/>
                </a:lnTo>
                <a:lnTo>
                  <a:pt x="651" y="3210"/>
                </a:lnTo>
                <a:lnTo>
                  <a:pt x="313" y="3693"/>
                </a:lnTo>
                <a:lnTo>
                  <a:pt x="0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146332" y="53606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786" y="2848"/>
                </a:moveTo>
                <a:lnTo>
                  <a:pt x="1327" y="2486"/>
                </a:lnTo>
                <a:lnTo>
                  <a:pt x="0" y="0"/>
                </a:lnTo>
                <a:lnTo>
                  <a:pt x="1786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47597" y="52106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593" y="370"/>
                </a:moveTo>
                <a:lnTo>
                  <a:pt x="62" y="56"/>
                </a:lnTo>
                <a:lnTo>
                  <a:pt x="496" y="225"/>
                </a:lnTo>
                <a:lnTo>
                  <a:pt x="986" y="225"/>
                </a:lnTo>
                <a:lnTo>
                  <a:pt x="593" y="370"/>
                </a:lnTo>
                <a:close/>
              </a:path>
              <a:path w="1270" h="634">
                <a:moveTo>
                  <a:pt x="986" y="225"/>
                </a:moveTo>
                <a:lnTo>
                  <a:pt x="496" y="225"/>
                </a:lnTo>
                <a:lnTo>
                  <a:pt x="1051" y="2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238078" y="666329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24" y="796"/>
                </a:moveTo>
                <a:lnTo>
                  <a:pt x="144" y="1062"/>
                </a:lnTo>
                <a:lnTo>
                  <a:pt x="0" y="0"/>
                </a:lnTo>
                <a:lnTo>
                  <a:pt x="24" y="168"/>
                </a:lnTo>
                <a:lnTo>
                  <a:pt x="24" y="7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46404" y="534057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617" y="4030"/>
                </a:moveTo>
                <a:lnTo>
                  <a:pt x="965" y="2582"/>
                </a:lnTo>
                <a:lnTo>
                  <a:pt x="434" y="1206"/>
                </a:lnTo>
                <a:lnTo>
                  <a:pt x="0" y="0"/>
                </a:lnTo>
                <a:lnTo>
                  <a:pt x="941" y="2099"/>
                </a:lnTo>
                <a:lnTo>
                  <a:pt x="1424" y="3330"/>
                </a:lnTo>
                <a:lnTo>
                  <a:pt x="1617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144087" y="532295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810" y="2848"/>
                </a:moveTo>
                <a:lnTo>
                  <a:pt x="0" y="434"/>
                </a:lnTo>
                <a:lnTo>
                  <a:pt x="0" y="0"/>
                </a:lnTo>
                <a:lnTo>
                  <a:pt x="506" y="193"/>
                </a:lnTo>
                <a:lnTo>
                  <a:pt x="1810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148021" y="538088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437" y="917"/>
                </a:moveTo>
                <a:lnTo>
                  <a:pt x="265" y="917"/>
                </a:lnTo>
                <a:lnTo>
                  <a:pt x="217" y="627"/>
                </a:lnTo>
                <a:lnTo>
                  <a:pt x="0" y="0"/>
                </a:lnTo>
                <a:lnTo>
                  <a:pt x="437" y="917"/>
                </a:lnTo>
                <a:close/>
              </a:path>
              <a:path w="3175" h="5079">
                <a:moveTo>
                  <a:pt x="2557" y="4801"/>
                </a:moveTo>
                <a:lnTo>
                  <a:pt x="580" y="1568"/>
                </a:lnTo>
                <a:lnTo>
                  <a:pt x="96" y="820"/>
                </a:lnTo>
                <a:lnTo>
                  <a:pt x="265" y="917"/>
                </a:lnTo>
                <a:lnTo>
                  <a:pt x="437" y="917"/>
                </a:lnTo>
                <a:lnTo>
                  <a:pt x="785" y="1641"/>
                </a:lnTo>
                <a:lnTo>
                  <a:pt x="1568" y="3162"/>
                </a:lnTo>
                <a:lnTo>
                  <a:pt x="2557" y="48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700202" y="613517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886"/>
                </a:moveTo>
                <a:lnTo>
                  <a:pt x="844" y="1351"/>
                </a:lnTo>
                <a:lnTo>
                  <a:pt x="1472" y="0"/>
                </a:lnTo>
                <a:lnTo>
                  <a:pt x="531" y="3355"/>
                </a:lnTo>
                <a:lnTo>
                  <a:pt x="0" y="38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201316" y="843907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120" y="168"/>
                </a:moveTo>
                <a:lnTo>
                  <a:pt x="0" y="0"/>
                </a:lnTo>
                <a:lnTo>
                  <a:pt x="506" y="72"/>
                </a:lnTo>
                <a:lnTo>
                  <a:pt x="120" y="1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189369" y="837873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5">
                <a:moveTo>
                  <a:pt x="0" y="7772"/>
                </a:moveTo>
                <a:lnTo>
                  <a:pt x="7965" y="0"/>
                </a:lnTo>
                <a:lnTo>
                  <a:pt x="11374" y="5165"/>
                </a:lnTo>
                <a:lnTo>
                  <a:pt x="5141" y="5165"/>
                </a:lnTo>
                <a:lnTo>
                  <a:pt x="0" y="7772"/>
                </a:lnTo>
                <a:close/>
              </a:path>
              <a:path w="12064" h="8255">
                <a:moveTo>
                  <a:pt x="11947" y="6034"/>
                </a:moveTo>
                <a:lnTo>
                  <a:pt x="8061" y="5479"/>
                </a:lnTo>
                <a:lnTo>
                  <a:pt x="5141" y="5165"/>
                </a:lnTo>
                <a:lnTo>
                  <a:pt x="11374" y="5165"/>
                </a:lnTo>
                <a:lnTo>
                  <a:pt x="11947" y="6034"/>
                </a:lnTo>
                <a:close/>
              </a:path>
              <a:path w="12064" h="8255">
                <a:moveTo>
                  <a:pt x="0" y="7772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604625" y="237496"/>
            <a:ext cx="707390" cy="614680"/>
          </a:xfrm>
          <a:custGeom>
            <a:avLst/>
            <a:gdLst/>
            <a:ahLst/>
            <a:cxnLst/>
            <a:rect l="l" t="t" r="r" b="b"/>
            <a:pathLst>
              <a:path w="707389" h="614680">
                <a:moveTo>
                  <a:pt x="340594" y="7620"/>
                </a:moveTo>
                <a:lnTo>
                  <a:pt x="315733" y="7620"/>
                </a:lnTo>
                <a:lnTo>
                  <a:pt x="317253" y="6350"/>
                </a:lnTo>
                <a:lnTo>
                  <a:pt x="318533" y="5080"/>
                </a:lnTo>
                <a:lnTo>
                  <a:pt x="319981" y="5080"/>
                </a:lnTo>
                <a:lnTo>
                  <a:pt x="322781" y="2540"/>
                </a:lnTo>
                <a:lnTo>
                  <a:pt x="324905" y="1270"/>
                </a:lnTo>
                <a:lnTo>
                  <a:pt x="326739" y="0"/>
                </a:lnTo>
                <a:lnTo>
                  <a:pt x="326981" y="0"/>
                </a:lnTo>
                <a:lnTo>
                  <a:pt x="328477" y="1270"/>
                </a:lnTo>
                <a:lnTo>
                  <a:pt x="333425" y="1270"/>
                </a:lnTo>
                <a:lnTo>
                  <a:pt x="340763" y="3810"/>
                </a:lnTo>
                <a:lnTo>
                  <a:pt x="343442" y="5080"/>
                </a:lnTo>
                <a:lnTo>
                  <a:pt x="340594" y="7620"/>
                </a:lnTo>
                <a:close/>
              </a:path>
              <a:path w="707389" h="614680">
                <a:moveTo>
                  <a:pt x="344166" y="7620"/>
                </a:moveTo>
                <a:lnTo>
                  <a:pt x="340594" y="7620"/>
                </a:lnTo>
                <a:lnTo>
                  <a:pt x="345591" y="5080"/>
                </a:lnTo>
                <a:lnTo>
                  <a:pt x="345277" y="6350"/>
                </a:lnTo>
                <a:lnTo>
                  <a:pt x="344166" y="7620"/>
                </a:lnTo>
                <a:close/>
              </a:path>
              <a:path w="707389" h="614680">
                <a:moveTo>
                  <a:pt x="308934" y="41910"/>
                </a:moveTo>
                <a:lnTo>
                  <a:pt x="290171" y="41910"/>
                </a:lnTo>
                <a:lnTo>
                  <a:pt x="295095" y="35560"/>
                </a:lnTo>
                <a:lnTo>
                  <a:pt x="296978" y="31750"/>
                </a:lnTo>
                <a:lnTo>
                  <a:pt x="296996" y="31121"/>
                </a:lnTo>
                <a:lnTo>
                  <a:pt x="298812" y="29210"/>
                </a:lnTo>
                <a:lnTo>
                  <a:pt x="299102" y="26670"/>
                </a:lnTo>
                <a:lnTo>
                  <a:pt x="299609" y="25400"/>
                </a:lnTo>
                <a:lnTo>
                  <a:pt x="300261" y="24130"/>
                </a:lnTo>
                <a:lnTo>
                  <a:pt x="300961" y="21590"/>
                </a:lnTo>
                <a:lnTo>
                  <a:pt x="301612" y="20320"/>
                </a:lnTo>
                <a:lnTo>
                  <a:pt x="302916" y="19050"/>
                </a:lnTo>
                <a:lnTo>
                  <a:pt x="304074" y="16510"/>
                </a:lnTo>
                <a:lnTo>
                  <a:pt x="305329" y="15240"/>
                </a:lnTo>
                <a:lnTo>
                  <a:pt x="306681" y="13970"/>
                </a:lnTo>
                <a:lnTo>
                  <a:pt x="311171" y="10160"/>
                </a:lnTo>
                <a:lnTo>
                  <a:pt x="312571" y="8890"/>
                </a:lnTo>
                <a:lnTo>
                  <a:pt x="314260" y="7620"/>
                </a:lnTo>
                <a:lnTo>
                  <a:pt x="341053" y="7620"/>
                </a:lnTo>
                <a:lnTo>
                  <a:pt x="339194" y="8890"/>
                </a:lnTo>
                <a:lnTo>
                  <a:pt x="337191" y="10160"/>
                </a:lnTo>
                <a:lnTo>
                  <a:pt x="335284" y="10160"/>
                </a:lnTo>
                <a:lnTo>
                  <a:pt x="333425" y="11430"/>
                </a:lnTo>
                <a:lnTo>
                  <a:pt x="331929" y="12700"/>
                </a:lnTo>
                <a:lnTo>
                  <a:pt x="330505" y="13970"/>
                </a:lnTo>
                <a:lnTo>
                  <a:pt x="329587" y="15240"/>
                </a:lnTo>
                <a:lnTo>
                  <a:pt x="329443" y="15240"/>
                </a:lnTo>
                <a:lnTo>
                  <a:pt x="328405" y="16510"/>
                </a:lnTo>
                <a:lnTo>
                  <a:pt x="327777" y="16510"/>
                </a:lnTo>
                <a:lnTo>
                  <a:pt x="325870" y="17780"/>
                </a:lnTo>
                <a:lnTo>
                  <a:pt x="324084" y="17780"/>
                </a:lnTo>
                <a:lnTo>
                  <a:pt x="322322" y="19050"/>
                </a:lnTo>
                <a:lnTo>
                  <a:pt x="317808" y="22860"/>
                </a:lnTo>
                <a:lnTo>
                  <a:pt x="315974" y="24130"/>
                </a:lnTo>
                <a:lnTo>
                  <a:pt x="317181" y="25400"/>
                </a:lnTo>
                <a:lnTo>
                  <a:pt x="317181" y="27940"/>
                </a:lnTo>
                <a:lnTo>
                  <a:pt x="317857" y="27940"/>
                </a:lnTo>
                <a:lnTo>
                  <a:pt x="316915" y="29210"/>
                </a:lnTo>
                <a:lnTo>
                  <a:pt x="316577" y="30480"/>
                </a:lnTo>
                <a:lnTo>
                  <a:pt x="317555" y="30480"/>
                </a:lnTo>
                <a:lnTo>
                  <a:pt x="316650" y="31750"/>
                </a:lnTo>
                <a:lnTo>
                  <a:pt x="312281" y="36830"/>
                </a:lnTo>
                <a:lnTo>
                  <a:pt x="310591" y="39370"/>
                </a:lnTo>
                <a:lnTo>
                  <a:pt x="308934" y="41910"/>
                </a:lnTo>
                <a:close/>
              </a:path>
              <a:path w="707389" h="614680">
                <a:moveTo>
                  <a:pt x="297023" y="30170"/>
                </a:moveTo>
                <a:lnTo>
                  <a:pt x="297123" y="26670"/>
                </a:lnTo>
                <a:lnTo>
                  <a:pt x="298909" y="25400"/>
                </a:lnTo>
                <a:lnTo>
                  <a:pt x="297023" y="30170"/>
                </a:lnTo>
                <a:close/>
              </a:path>
              <a:path w="707389" h="614680">
                <a:moveTo>
                  <a:pt x="317857" y="27940"/>
                </a:moveTo>
                <a:lnTo>
                  <a:pt x="317181" y="27940"/>
                </a:lnTo>
                <a:lnTo>
                  <a:pt x="318895" y="26670"/>
                </a:lnTo>
                <a:lnTo>
                  <a:pt x="317857" y="27940"/>
                </a:lnTo>
                <a:close/>
              </a:path>
              <a:path w="707389" h="614680">
                <a:moveTo>
                  <a:pt x="317656" y="30338"/>
                </a:moveTo>
                <a:lnTo>
                  <a:pt x="317977" y="29210"/>
                </a:lnTo>
                <a:lnTo>
                  <a:pt x="318460" y="29210"/>
                </a:lnTo>
                <a:lnTo>
                  <a:pt x="317656" y="30338"/>
                </a:lnTo>
                <a:close/>
              </a:path>
              <a:path w="707389" h="614680">
                <a:moveTo>
                  <a:pt x="296399" y="31750"/>
                </a:moveTo>
                <a:lnTo>
                  <a:pt x="297023" y="30170"/>
                </a:lnTo>
                <a:lnTo>
                  <a:pt x="296996" y="31121"/>
                </a:lnTo>
                <a:lnTo>
                  <a:pt x="296399" y="31750"/>
                </a:lnTo>
                <a:close/>
              </a:path>
              <a:path w="707389" h="614680">
                <a:moveTo>
                  <a:pt x="317615" y="30480"/>
                </a:moveTo>
                <a:lnTo>
                  <a:pt x="317656" y="30338"/>
                </a:lnTo>
                <a:lnTo>
                  <a:pt x="317615" y="30480"/>
                </a:lnTo>
                <a:close/>
              </a:path>
              <a:path w="707389" h="614680">
                <a:moveTo>
                  <a:pt x="247496" y="143510"/>
                </a:moveTo>
                <a:lnTo>
                  <a:pt x="227559" y="143510"/>
                </a:lnTo>
                <a:lnTo>
                  <a:pt x="230528" y="142240"/>
                </a:lnTo>
                <a:lnTo>
                  <a:pt x="233642" y="137160"/>
                </a:lnTo>
                <a:lnTo>
                  <a:pt x="233135" y="134620"/>
                </a:lnTo>
                <a:lnTo>
                  <a:pt x="235524" y="133350"/>
                </a:lnTo>
                <a:lnTo>
                  <a:pt x="236867" y="130810"/>
                </a:lnTo>
                <a:lnTo>
                  <a:pt x="234964" y="129540"/>
                </a:lnTo>
                <a:lnTo>
                  <a:pt x="236321" y="127000"/>
                </a:lnTo>
                <a:lnTo>
                  <a:pt x="242445" y="120650"/>
                </a:lnTo>
                <a:lnTo>
                  <a:pt x="249581" y="110490"/>
                </a:lnTo>
                <a:lnTo>
                  <a:pt x="256839" y="97790"/>
                </a:lnTo>
                <a:lnTo>
                  <a:pt x="263330" y="91440"/>
                </a:lnTo>
                <a:lnTo>
                  <a:pt x="261827" y="90170"/>
                </a:lnTo>
                <a:lnTo>
                  <a:pt x="258044" y="90170"/>
                </a:lnTo>
                <a:lnTo>
                  <a:pt x="275254" y="64770"/>
                </a:lnTo>
                <a:lnTo>
                  <a:pt x="282450" y="54610"/>
                </a:lnTo>
                <a:lnTo>
                  <a:pt x="290219" y="40640"/>
                </a:lnTo>
                <a:lnTo>
                  <a:pt x="290171" y="41910"/>
                </a:lnTo>
                <a:lnTo>
                  <a:pt x="308934" y="41910"/>
                </a:lnTo>
                <a:lnTo>
                  <a:pt x="305619" y="46990"/>
                </a:lnTo>
                <a:lnTo>
                  <a:pt x="286307" y="78740"/>
                </a:lnTo>
                <a:lnTo>
                  <a:pt x="282134" y="85090"/>
                </a:lnTo>
                <a:lnTo>
                  <a:pt x="273867" y="100330"/>
                </a:lnTo>
                <a:lnTo>
                  <a:pt x="265512" y="115570"/>
                </a:lnTo>
                <a:lnTo>
                  <a:pt x="256809" y="129540"/>
                </a:lnTo>
                <a:lnTo>
                  <a:pt x="247496" y="143510"/>
                </a:lnTo>
                <a:close/>
              </a:path>
              <a:path w="707389" h="614680">
                <a:moveTo>
                  <a:pt x="256060" y="99060"/>
                </a:moveTo>
                <a:lnTo>
                  <a:pt x="254882" y="97790"/>
                </a:lnTo>
                <a:lnTo>
                  <a:pt x="256693" y="95250"/>
                </a:lnTo>
                <a:lnTo>
                  <a:pt x="257924" y="95250"/>
                </a:lnTo>
                <a:lnTo>
                  <a:pt x="260989" y="90170"/>
                </a:lnTo>
                <a:lnTo>
                  <a:pt x="261827" y="90170"/>
                </a:lnTo>
                <a:lnTo>
                  <a:pt x="258889" y="93980"/>
                </a:lnTo>
                <a:lnTo>
                  <a:pt x="256060" y="99060"/>
                </a:lnTo>
                <a:close/>
              </a:path>
              <a:path w="707389" h="614680">
                <a:moveTo>
                  <a:pt x="217083" y="158750"/>
                </a:moveTo>
                <a:lnTo>
                  <a:pt x="218821" y="156210"/>
                </a:lnTo>
                <a:lnTo>
                  <a:pt x="223552" y="143510"/>
                </a:lnTo>
                <a:lnTo>
                  <a:pt x="228693" y="138430"/>
                </a:lnTo>
                <a:lnTo>
                  <a:pt x="228066" y="139700"/>
                </a:lnTo>
                <a:lnTo>
                  <a:pt x="227197" y="142240"/>
                </a:lnTo>
                <a:lnTo>
                  <a:pt x="226400" y="143510"/>
                </a:lnTo>
                <a:lnTo>
                  <a:pt x="247496" y="143510"/>
                </a:lnTo>
                <a:lnTo>
                  <a:pt x="246241" y="146050"/>
                </a:lnTo>
                <a:lnTo>
                  <a:pt x="247569" y="146050"/>
                </a:lnTo>
                <a:lnTo>
                  <a:pt x="242572" y="149860"/>
                </a:lnTo>
                <a:lnTo>
                  <a:pt x="246628" y="152400"/>
                </a:lnTo>
                <a:lnTo>
                  <a:pt x="222007" y="152400"/>
                </a:lnTo>
                <a:lnTo>
                  <a:pt x="217083" y="158750"/>
                </a:lnTo>
                <a:close/>
              </a:path>
              <a:path w="707389" h="614680">
                <a:moveTo>
                  <a:pt x="247569" y="146050"/>
                </a:moveTo>
                <a:lnTo>
                  <a:pt x="246241" y="146050"/>
                </a:lnTo>
                <a:lnTo>
                  <a:pt x="249234" y="144780"/>
                </a:lnTo>
                <a:lnTo>
                  <a:pt x="247569" y="146050"/>
                </a:lnTo>
                <a:close/>
              </a:path>
              <a:path w="707389" h="614680">
                <a:moveTo>
                  <a:pt x="186357" y="218440"/>
                </a:moveTo>
                <a:lnTo>
                  <a:pt x="194194" y="201930"/>
                </a:lnTo>
                <a:lnTo>
                  <a:pt x="203530" y="185420"/>
                </a:lnTo>
                <a:lnTo>
                  <a:pt x="213192" y="167640"/>
                </a:lnTo>
                <a:lnTo>
                  <a:pt x="222007" y="152400"/>
                </a:lnTo>
                <a:lnTo>
                  <a:pt x="246628" y="152400"/>
                </a:lnTo>
                <a:lnTo>
                  <a:pt x="244769" y="156210"/>
                </a:lnTo>
                <a:lnTo>
                  <a:pt x="235090" y="165100"/>
                </a:lnTo>
                <a:lnTo>
                  <a:pt x="233738" y="168910"/>
                </a:lnTo>
                <a:lnTo>
                  <a:pt x="236557" y="168910"/>
                </a:lnTo>
                <a:lnTo>
                  <a:pt x="228785" y="181610"/>
                </a:lnTo>
                <a:lnTo>
                  <a:pt x="219829" y="195580"/>
                </a:lnTo>
                <a:lnTo>
                  <a:pt x="211551" y="208280"/>
                </a:lnTo>
                <a:lnTo>
                  <a:pt x="207407" y="217170"/>
                </a:lnTo>
                <a:lnTo>
                  <a:pt x="188167" y="217170"/>
                </a:lnTo>
                <a:lnTo>
                  <a:pt x="186357" y="218440"/>
                </a:lnTo>
                <a:close/>
              </a:path>
              <a:path w="707389" h="614680">
                <a:moveTo>
                  <a:pt x="236557" y="168910"/>
                </a:moveTo>
                <a:lnTo>
                  <a:pt x="233738" y="168910"/>
                </a:lnTo>
                <a:lnTo>
                  <a:pt x="236755" y="166370"/>
                </a:lnTo>
                <a:lnTo>
                  <a:pt x="237335" y="167640"/>
                </a:lnTo>
                <a:lnTo>
                  <a:pt x="236557" y="168910"/>
                </a:lnTo>
                <a:close/>
              </a:path>
              <a:path w="707389" h="614680">
                <a:moveTo>
                  <a:pt x="180896" y="257810"/>
                </a:moveTo>
                <a:lnTo>
                  <a:pt x="165695" y="257810"/>
                </a:lnTo>
                <a:lnTo>
                  <a:pt x="168423" y="254000"/>
                </a:lnTo>
                <a:lnTo>
                  <a:pt x="170522" y="248920"/>
                </a:lnTo>
                <a:lnTo>
                  <a:pt x="171488" y="245110"/>
                </a:lnTo>
                <a:lnTo>
                  <a:pt x="176714" y="236220"/>
                </a:lnTo>
                <a:lnTo>
                  <a:pt x="180437" y="231140"/>
                </a:lnTo>
                <a:lnTo>
                  <a:pt x="183824" y="226060"/>
                </a:lnTo>
                <a:lnTo>
                  <a:pt x="188167" y="217170"/>
                </a:lnTo>
                <a:lnTo>
                  <a:pt x="207407" y="217170"/>
                </a:lnTo>
                <a:lnTo>
                  <a:pt x="206815" y="218440"/>
                </a:lnTo>
                <a:lnTo>
                  <a:pt x="202770" y="218440"/>
                </a:lnTo>
                <a:lnTo>
                  <a:pt x="198474" y="224790"/>
                </a:lnTo>
                <a:lnTo>
                  <a:pt x="200894" y="224790"/>
                </a:lnTo>
                <a:lnTo>
                  <a:pt x="197867" y="232410"/>
                </a:lnTo>
                <a:lnTo>
                  <a:pt x="194275" y="240030"/>
                </a:lnTo>
                <a:lnTo>
                  <a:pt x="194998" y="241300"/>
                </a:lnTo>
                <a:lnTo>
                  <a:pt x="189350" y="246380"/>
                </a:lnTo>
                <a:lnTo>
                  <a:pt x="184208" y="254000"/>
                </a:lnTo>
                <a:lnTo>
                  <a:pt x="180896" y="257810"/>
                </a:lnTo>
                <a:close/>
              </a:path>
              <a:path w="707389" h="614680">
                <a:moveTo>
                  <a:pt x="200791" y="226060"/>
                </a:moveTo>
                <a:lnTo>
                  <a:pt x="202770" y="218440"/>
                </a:lnTo>
                <a:lnTo>
                  <a:pt x="206815" y="218440"/>
                </a:lnTo>
                <a:lnTo>
                  <a:pt x="205039" y="222250"/>
                </a:lnTo>
                <a:lnTo>
                  <a:pt x="200791" y="226060"/>
                </a:lnTo>
                <a:close/>
              </a:path>
              <a:path w="707389" h="614680">
                <a:moveTo>
                  <a:pt x="517183" y="256540"/>
                </a:moveTo>
                <a:lnTo>
                  <a:pt x="517569" y="250190"/>
                </a:lnTo>
                <a:lnTo>
                  <a:pt x="518961" y="252730"/>
                </a:lnTo>
                <a:lnTo>
                  <a:pt x="517183" y="256540"/>
                </a:lnTo>
                <a:close/>
              </a:path>
              <a:path w="707389" h="614680">
                <a:moveTo>
                  <a:pt x="173017" y="264160"/>
                </a:moveTo>
                <a:lnTo>
                  <a:pt x="159033" y="264160"/>
                </a:lnTo>
                <a:lnTo>
                  <a:pt x="167023" y="252730"/>
                </a:lnTo>
                <a:lnTo>
                  <a:pt x="165695" y="257810"/>
                </a:lnTo>
                <a:lnTo>
                  <a:pt x="180896" y="257810"/>
                </a:lnTo>
                <a:lnTo>
                  <a:pt x="179791" y="259080"/>
                </a:lnTo>
                <a:lnTo>
                  <a:pt x="176315" y="259080"/>
                </a:lnTo>
                <a:lnTo>
                  <a:pt x="173017" y="264160"/>
                </a:lnTo>
                <a:close/>
              </a:path>
              <a:path w="707389" h="614680">
                <a:moveTo>
                  <a:pt x="529113" y="271780"/>
                </a:moveTo>
                <a:lnTo>
                  <a:pt x="525450" y="266700"/>
                </a:lnTo>
                <a:lnTo>
                  <a:pt x="521497" y="260350"/>
                </a:lnTo>
                <a:lnTo>
                  <a:pt x="519331" y="260350"/>
                </a:lnTo>
                <a:lnTo>
                  <a:pt x="518945" y="252730"/>
                </a:lnTo>
                <a:lnTo>
                  <a:pt x="521049" y="256540"/>
                </a:lnTo>
                <a:lnTo>
                  <a:pt x="525296" y="262890"/>
                </a:lnTo>
                <a:lnTo>
                  <a:pt x="529765" y="266700"/>
                </a:lnTo>
                <a:lnTo>
                  <a:pt x="532874" y="270510"/>
                </a:lnTo>
                <a:lnTo>
                  <a:pt x="530410" y="270510"/>
                </a:lnTo>
                <a:lnTo>
                  <a:pt x="529113" y="271780"/>
                </a:lnTo>
                <a:close/>
              </a:path>
              <a:path w="707389" h="614680">
                <a:moveTo>
                  <a:pt x="160981" y="294640"/>
                </a:moveTo>
                <a:lnTo>
                  <a:pt x="147447" y="294640"/>
                </a:lnTo>
                <a:lnTo>
                  <a:pt x="151840" y="287020"/>
                </a:lnTo>
                <a:lnTo>
                  <a:pt x="151261" y="285750"/>
                </a:lnTo>
                <a:lnTo>
                  <a:pt x="152009" y="281940"/>
                </a:lnTo>
                <a:lnTo>
                  <a:pt x="154978" y="279400"/>
                </a:lnTo>
                <a:lnTo>
                  <a:pt x="156029" y="273050"/>
                </a:lnTo>
                <a:lnTo>
                  <a:pt x="156182" y="270510"/>
                </a:lnTo>
                <a:lnTo>
                  <a:pt x="157235" y="266700"/>
                </a:lnTo>
                <a:lnTo>
                  <a:pt x="160988" y="257810"/>
                </a:lnTo>
                <a:lnTo>
                  <a:pt x="159033" y="264160"/>
                </a:lnTo>
                <a:lnTo>
                  <a:pt x="173017" y="264160"/>
                </a:lnTo>
                <a:lnTo>
                  <a:pt x="171367" y="266700"/>
                </a:lnTo>
                <a:lnTo>
                  <a:pt x="175391" y="266700"/>
                </a:lnTo>
                <a:lnTo>
                  <a:pt x="172768" y="271780"/>
                </a:lnTo>
                <a:lnTo>
                  <a:pt x="169331" y="276860"/>
                </a:lnTo>
                <a:lnTo>
                  <a:pt x="166441" y="283210"/>
                </a:lnTo>
                <a:lnTo>
                  <a:pt x="164150" y="289560"/>
                </a:lnTo>
                <a:lnTo>
                  <a:pt x="160981" y="294640"/>
                </a:lnTo>
                <a:close/>
              </a:path>
              <a:path w="707389" h="614680">
                <a:moveTo>
                  <a:pt x="175391" y="266700"/>
                </a:moveTo>
                <a:lnTo>
                  <a:pt x="174891" y="266700"/>
                </a:lnTo>
                <a:lnTo>
                  <a:pt x="176702" y="264160"/>
                </a:lnTo>
                <a:lnTo>
                  <a:pt x="175391" y="266700"/>
                </a:lnTo>
                <a:close/>
              </a:path>
              <a:path w="707389" h="614680">
                <a:moveTo>
                  <a:pt x="538279" y="271780"/>
                </a:moveTo>
                <a:lnTo>
                  <a:pt x="533910" y="271780"/>
                </a:lnTo>
                <a:lnTo>
                  <a:pt x="531979" y="264160"/>
                </a:lnTo>
                <a:lnTo>
                  <a:pt x="537748" y="266700"/>
                </a:lnTo>
                <a:lnTo>
                  <a:pt x="538279" y="271780"/>
                </a:lnTo>
                <a:close/>
              </a:path>
              <a:path w="707389" h="614680">
                <a:moveTo>
                  <a:pt x="537120" y="290830"/>
                </a:moveTo>
                <a:lnTo>
                  <a:pt x="536420" y="290830"/>
                </a:lnTo>
                <a:lnTo>
                  <a:pt x="534875" y="281940"/>
                </a:lnTo>
                <a:lnTo>
                  <a:pt x="530410" y="278130"/>
                </a:lnTo>
                <a:lnTo>
                  <a:pt x="530410" y="270510"/>
                </a:lnTo>
                <a:lnTo>
                  <a:pt x="532874" y="270510"/>
                </a:lnTo>
                <a:lnTo>
                  <a:pt x="533910" y="271780"/>
                </a:lnTo>
                <a:lnTo>
                  <a:pt x="538279" y="271780"/>
                </a:lnTo>
                <a:lnTo>
                  <a:pt x="538412" y="273050"/>
                </a:lnTo>
                <a:lnTo>
                  <a:pt x="538206" y="273050"/>
                </a:lnTo>
                <a:lnTo>
                  <a:pt x="537555" y="274320"/>
                </a:lnTo>
                <a:lnTo>
                  <a:pt x="537619" y="274477"/>
                </a:lnTo>
                <a:lnTo>
                  <a:pt x="536638" y="276860"/>
                </a:lnTo>
                <a:lnTo>
                  <a:pt x="540159" y="283210"/>
                </a:lnTo>
                <a:lnTo>
                  <a:pt x="542536" y="287020"/>
                </a:lnTo>
                <a:lnTo>
                  <a:pt x="536444" y="287020"/>
                </a:lnTo>
                <a:lnTo>
                  <a:pt x="537120" y="290830"/>
                </a:lnTo>
                <a:close/>
              </a:path>
              <a:path w="707389" h="614680">
                <a:moveTo>
                  <a:pt x="537619" y="274477"/>
                </a:moveTo>
                <a:lnTo>
                  <a:pt x="537555" y="274320"/>
                </a:lnTo>
                <a:lnTo>
                  <a:pt x="538206" y="273050"/>
                </a:lnTo>
                <a:lnTo>
                  <a:pt x="537619" y="274477"/>
                </a:lnTo>
                <a:close/>
              </a:path>
              <a:path w="707389" h="614680">
                <a:moveTo>
                  <a:pt x="538887" y="277594"/>
                </a:moveTo>
                <a:lnTo>
                  <a:pt x="537619" y="274477"/>
                </a:lnTo>
                <a:lnTo>
                  <a:pt x="538206" y="273050"/>
                </a:lnTo>
                <a:lnTo>
                  <a:pt x="538412" y="273050"/>
                </a:lnTo>
                <a:lnTo>
                  <a:pt x="538887" y="277594"/>
                </a:lnTo>
                <a:close/>
              </a:path>
              <a:path w="707389" h="614680">
                <a:moveTo>
                  <a:pt x="539866" y="280002"/>
                </a:moveTo>
                <a:lnTo>
                  <a:pt x="539075" y="279400"/>
                </a:lnTo>
                <a:lnTo>
                  <a:pt x="538887" y="277594"/>
                </a:lnTo>
                <a:lnTo>
                  <a:pt x="539866" y="280002"/>
                </a:lnTo>
                <a:close/>
              </a:path>
              <a:path w="707389" h="614680">
                <a:moveTo>
                  <a:pt x="542406" y="281940"/>
                </a:moveTo>
                <a:lnTo>
                  <a:pt x="540137" y="280670"/>
                </a:lnTo>
                <a:lnTo>
                  <a:pt x="539866" y="280002"/>
                </a:lnTo>
                <a:lnTo>
                  <a:pt x="542406" y="281940"/>
                </a:lnTo>
                <a:close/>
              </a:path>
              <a:path w="707389" h="614680">
                <a:moveTo>
                  <a:pt x="541634" y="295910"/>
                </a:moveTo>
                <a:lnTo>
                  <a:pt x="540403" y="294640"/>
                </a:lnTo>
                <a:lnTo>
                  <a:pt x="539968" y="294640"/>
                </a:lnTo>
                <a:lnTo>
                  <a:pt x="536444" y="287020"/>
                </a:lnTo>
                <a:lnTo>
                  <a:pt x="542536" y="287020"/>
                </a:lnTo>
                <a:lnTo>
                  <a:pt x="544120" y="289560"/>
                </a:lnTo>
                <a:lnTo>
                  <a:pt x="545489" y="290830"/>
                </a:lnTo>
                <a:lnTo>
                  <a:pt x="540910" y="290830"/>
                </a:lnTo>
                <a:lnTo>
                  <a:pt x="540741" y="292100"/>
                </a:lnTo>
                <a:lnTo>
                  <a:pt x="541055" y="293370"/>
                </a:lnTo>
                <a:lnTo>
                  <a:pt x="541634" y="295910"/>
                </a:lnTo>
                <a:close/>
              </a:path>
              <a:path w="707389" h="614680">
                <a:moveTo>
                  <a:pt x="125193" y="325120"/>
                </a:moveTo>
                <a:lnTo>
                  <a:pt x="123624" y="323850"/>
                </a:lnTo>
                <a:lnTo>
                  <a:pt x="129058" y="318770"/>
                </a:lnTo>
                <a:lnTo>
                  <a:pt x="132699" y="311150"/>
                </a:lnTo>
                <a:lnTo>
                  <a:pt x="137065" y="300990"/>
                </a:lnTo>
                <a:lnTo>
                  <a:pt x="144671" y="290830"/>
                </a:lnTo>
                <a:lnTo>
                  <a:pt x="144358" y="293370"/>
                </a:lnTo>
                <a:lnTo>
                  <a:pt x="147590" y="293370"/>
                </a:lnTo>
                <a:lnTo>
                  <a:pt x="147447" y="294640"/>
                </a:lnTo>
                <a:lnTo>
                  <a:pt x="160981" y="294640"/>
                </a:lnTo>
                <a:lnTo>
                  <a:pt x="158604" y="298450"/>
                </a:lnTo>
                <a:lnTo>
                  <a:pt x="151326" y="311150"/>
                </a:lnTo>
                <a:lnTo>
                  <a:pt x="136585" y="311150"/>
                </a:lnTo>
                <a:lnTo>
                  <a:pt x="133037" y="314960"/>
                </a:lnTo>
                <a:lnTo>
                  <a:pt x="132215" y="314960"/>
                </a:lnTo>
                <a:lnTo>
                  <a:pt x="128828" y="321310"/>
                </a:lnTo>
                <a:lnTo>
                  <a:pt x="125193" y="325120"/>
                </a:lnTo>
                <a:close/>
              </a:path>
              <a:path w="707389" h="614680">
                <a:moveTo>
                  <a:pt x="565804" y="311150"/>
                </a:moveTo>
                <a:lnTo>
                  <a:pt x="556068" y="311150"/>
                </a:lnTo>
                <a:lnTo>
                  <a:pt x="554137" y="307340"/>
                </a:lnTo>
                <a:lnTo>
                  <a:pt x="550999" y="304800"/>
                </a:lnTo>
                <a:lnTo>
                  <a:pt x="544796" y="293370"/>
                </a:lnTo>
                <a:lnTo>
                  <a:pt x="540910" y="290830"/>
                </a:lnTo>
                <a:lnTo>
                  <a:pt x="545489" y="290830"/>
                </a:lnTo>
                <a:lnTo>
                  <a:pt x="548226" y="293370"/>
                </a:lnTo>
                <a:lnTo>
                  <a:pt x="552182" y="298450"/>
                </a:lnTo>
                <a:lnTo>
                  <a:pt x="553983" y="298450"/>
                </a:lnTo>
                <a:lnTo>
                  <a:pt x="556401" y="300990"/>
                </a:lnTo>
                <a:lnTo>
                  <a:pt x="560815" y="300990"/>
                </a:lnTo>
                <a:lnTo>
                  <a:pt x="565804" y="311150"/>
                </a:lnTo>
                <a:close/>
              </a:path>
              <a:path w="707389" h="614680">
                <a:moveTo>
                  <a:pt x="147590" y="293370"/>
                </a:moveTo>
                <a:lnTo>
                  <a:pt x="146041" y="293370"/>
                </a:lnTo>
                <a:lnTo>
                  <a:pt x="147733" y="292100"/>
                </a:lnTo>
                <a:lnTo>
                  <a:pt x="147590" y="293370"/>
                </a:lnTo>
                <a:close/>
              </a:path>
              <a:path w="707389" h="614680">
                <a:moveTo>
                  <a:pt x="560815" y="300990"/>
                </a:moveTo>
                <a:lnTo>
                  <a:pt x="556401" y="300990"/>
                </a:lnTo>
                <a:lnTo>
                  <a:pt x="557251" y="299720"/>
                </a:lnTo>
                <a:lnTo>
                  <a:pt x="554137" y="294640"/>
                </a:lnTo>
                <a:lnTo>
                  <a:pt x="553751" y="292100"/>
                </a:lnTo>
                <a:lnTo>
                  <a:pt x="559568" y="298450"/>
                </a:lnTo>
                <a:lnTo>
                  <a:pt x="560815" y="300990"/>
                </a:lnTo>
                <a:close/>
              </a:path>
              <a:path w="707389" h="614680">
                <a:moveTo>
                  <a:pt x="553983" y="298450"/>
                </a:moveTo>
                <a:lnTo>
                  <a:pt x="552182" y="298450"/>
                </a:lnTo>
                <a:lnTo>
                  <a:pt x="551932" y="295910"/>
                </a:lnTo>
                <a:lnTo>
                  <a:pt x="553983" y="298450"/>
                </a:lnTo>
                <a:close/>
              </a:path>
              <a:path w="707389" h="614680">
                <a:moveTo>
                  <a:pt x="557864" y="320372"/>
                </a:moveTo>
                <a:lnTo>
                  <a:pt x="555658" y="314960"/>
                </a:lnTo>
                <a:lnTo>
                  <a:pt x="557227" y="313690"/>
                </a:lnTo>
                <a:lnTo>
                  <a:pt x="552568" y="308610"/>
                </a:lnTo>
                <a:lnTo>
                  <a:pt x="552182" y="306070"/>
                </a:lnTo>
                <a:lnTo>
                  <a:pt x="556068" y="311150"/>
                </a:lnTo>
                <a:lnTo>
                  <a:pt x="565804" y="311150"/>
                </a:lnTo>
                <a:lnTo>
                  <a:pt x="566427" y="312420"/>
                </a:lnTo>
                <a:lnTo>
                  <a:pt x="570604" y="320040"/>
                </a:lnTo>
                <a:lnTo>
                  <a:pt x="557927" y="320040"/>
                </a:lnTo>
                <a:lnTo>
                  <a:pt x="557864" y="320372"/>
                </a:lnTo>
                <a:close/>
              </a:path>
              <a:path w="707389" h="614680">
                <a:moveTo>
                  <a:pt x="133228" y="347980"/>
                </a:moveTo>
                <a:lnTo>
                  <a:pt x="109938" y="347980"/>
                </a:lnTo>
                <a:lnTo>
                  <a:pt x="115790" y="340360"/>
                </a:lnTo>
                <a:lnTo>
                  <a:pt x="121144" y="335280"/>
                </a:lnTo>
                <a:lnTo>
                  <a:pt x="125620" y="331470"/>
                </a:lnTo>
                <a:lnTo>
                  <a:pt x="128837" y="327660"/>
                </a:lnTo>
                <a:lnTo>
                  <a:pt x="132434" y="322580"/>
                </a:lnTo>
                <a:lnTo>
                  <a:pt x="136585" y="311150"/>
                </a:lnTo>
                <a:lnTo>
                  <a:pt x="151326" y="311150"/>
                </a:lnTo>
                <a:lnTo>
                  <a:pt x="149870" y="313690"/>
                </a:lnTo>
                <a:lnTo>
                  <a:pt x="140244" y="328930"/>
                </a:lnTo>
                <a:lnTo>
                  <a:pt x="132023" y="339090"/>
                </a:lnTo>
                <a:lnTo>
                  <a:pt x="134148" y="339090"/>
                </a:lnTo>
                <a:lnTo>
                  <a:pt x="133182" y="340360"/>
                </a:lnTo>
                <a:lnTo>
                  <a:pt x="131251" y="345440"/>
                </a:lnTo>
                <a:lnTo>
                  <a:pt x="134858" y="345440"/>
                </a:lnTo>
                <a:lnTo>
                  <a:pt x="133228" y="347980"/>
                </a:lnTo>
                <a:close/>
              </a:path>
              <a:path w="707389" h="614680">
                <a:moveTo>
                  <a:pt x="583103" y="351790"/>
                </a:moveTo>
                <a:lnTo>
                  <a:pt x="575305" y="351790"/>
                </a:lnTo>
                <a:lnTo>
                  <a:pt x="569247" y="346710"/>
                </a:lnTo>
                <a:lnTo>
                  <a:pt x="567316" y="342900"/>
                </a:lnTo>
                <a:lnTo>
                  <a:pt x="564057" y="339090"/>
                </a:lnTo>
                <a:lnTo>
                  <a:pt x="560461" y="331470"/>
                </a:lnTo>
                <a:lnTo>
                  <a:pt x="558602" y="325120"/>
                </a:lnTo>
                <a:lnTo>
                  <a:pt x="553727" y="317500"/>
                </a:lnTo>
                <a:lnTo>
                  <a:pt x="560316" y="326390"/>
                </a:lnTo>
                <a:lnTo>
                  <a:pt x="565771" y="326390"/>
                </a:lnTo>
                <a:lnTo>
                  <a:pt x="566544" y="330200"/>
                </a:lnTo>
                <a:lnTo>
                  <a:pt x="567170" y="331470"/>
                </a:lnTo>
                <a:lnTo>
                  <a:pt x="563599" y="331470"/>
                </a:lnTo>
                <a:lnTo>
                  <a:pt x="565120" y="335280"/>
                </a:lnTo>
                <a:lnTo>
                  <a:pt x="565795" y="336550"/>
                </a:lnTo>
                <a:lnTo>
                  <a:pt x="569674" y="336550"/>
                </a:lnTo>
                <a:lnTo>
                  <a:pt x="571553" y="340360"/>
                </a:lnTo>
                <a:lnTo>
                  <a:pt x="576564" y="345440"/>
                </a:lnTo>
                <a:lnTo>
                  <a:pt x="582304" y="350520"/>
                </a:lnTo>
                <a:lnTo>
                  <a:pt x="583103" y="351790"/>
                </a:lnTo>
                <a:close/>
              </a:path>
              <a:path w="707389" h="614680">
                <a:moveTo>
                  <a:pt x="561185" y="326390"/>
                </a:moveTo>
                <a:lnTo>
                  <a:pt x="560316" y="326390"/>
                </a:lnTo>
                <a:lnTo>
                  <a:pt x="557864" y="320372"/>
                </a:lnTo>
                <a:lnTo>
                  <a:pt x="557927" y="320040"/>
                </a:lnTo>
                <a:lnTo>
                  <a:pt x="558771" y="321310"/>
                </a:lnTo>
                <a:lnTo>
                  <a:pt x="558554" y="321310"/>
                </a:lnTo>
                <a:lnTo>
                  <a:pt x="561185" y="326390"/>
                </a:lnTo>
                <a:close/>
              </a:path>
              <a:path w="707389" h="614680">
                <a:moveTo>
                  <a:pt x="565771" y="326390"/>
                </a:moveTo>
                <a:lnTo>
                  <a:pt x="561185" y="326390"/>
                </a:lnTo>
                <a:lnTo>
                  <a:pt x="561306" y="325120"/>
                </a:lnTo>
                <a:lnTo>
                  <a:pt x="560944" y="323850"/>
                </a:lnTo>
                <a:lnTo>
                  <a:pt x="558771" y="321310"/>
                </a:lnTo>
                <a:lnTo>
                  <a:pt x="557927" y="320040"/>
                </a:lnTo>
                <a:lnTo>
                  <a:pt x="570604" y="320040"/>
                </a:lnTo>
                <a:lnTo>
                  <a:pt x="571996" y="322580"/>
                </a:lnTo>
                <a:lnTo>
                  <a:pt x="564999" y="322580"/>
                </a:lnTo>
                <a:lnTo>
                  <a:pt x="565771" y="326390"/>
                </a:lnTo>
                <a:close/>
              </a:path>
              <a:path w="707389" h="614680">
                <a:moveTo>
                  <a:pt x="558246" y="321310"/>
                </a:moveTo>
                <a:lnTo>
                  <a:pt x="557685" y="321310"/>
                </a:lnTo>
                <a:lnTo>
                  <a:pt x="557864" y="320372"/>
                </a:lnTo>
                <a:lnTo>
                  <a:pt x="558246" y="321310"/>
                </a:lnTo>
                <a:close/>
              </a:path>
              <a:path w="707389" h="614680">
                <a:moveTo>
                  <a:pt x="561185" y="326390"/>
                </a:moveTo>
                <a:lnTo>
                  <a:pt x="558554" y="321310"/>
                </a:lnTo>
                <a:lnTo>
                  <a:pt x="558771" y="321310"/>
                </a:lnTo>
                <a:lnTo>
                  <a:pt x="560944" y="323850"/>
                </a:lnTo>
                <a:lnTo>
                  <a:pt x="561306" y="325120"/>
                </a:lnTo>
                <a:lnTo>
                  <a:pt x="561185" y="326390"/>
                </a:lnTo>
                <a:close/>
              </a:path>
              <a:path w="707389" h="614680">
                <a:moveTo>
                  <a:pt x="570840" y="327660"/>
                </a:moveTo>
                <a:lnTo>
                  <a:pt x="564999" y="322580"/>
                </a:lnTo>
                <a:lnTo>
                  <a:pt x="571996" y="322580"/>
                </a:lnTo>
                <a:lnTo>
                  <a:pt x="573388" y="325120"/>
                </a:lnTo>
                <a:lnTo>
                  <a:pt x="571613" y="325120"/>
                </a:lnTo>
                <a:lnTo>
                  <a:pt x="570840" y="327660"/>
                </a:lnTo>
                <a:close/>
              </a:path>
              <a:path w="707389" h="614680">
                <a:moveTo>
                  <a:pt x="581316" y="345440"/>
                </a:moveTo>
                <a:lnTo>
                  <a:pt x="577864" y="339090"/>
                </a:lnTo>
                <a:lnTo>
                  <a:pt x="577454" y="332740"/>
                </a:lnTo>
                <a:lnTo>
                  <a:pt x="571613" y="325120"/>
                </a:lnTo>
                <a:lnTo>
                  <a:pt x="573388" y="325120"/>
                </a:lnTo>
                <a:lnTo>
                  <a:pt x="574781" y="327660"/>
                </a:lnTo>
                <a:lnTo>
                  <a:pt x="580587" y="337820"/>
                </a:lnTo>
                <a:lnTo>
                  <a:pt x="578226" y="337820"/>
                </a:lnTo>
                <a:lnTo>
                  <a:pt x="581316" y="345440"/>
                </a:lnTo>
                <a:close/>
              </a:path>
              <a:path w="707389" h="614680">
                <a:moveTo>
                  <a:pt x="569674" y="336550"/>
                </a:moveTo>
                <a:lnTo>
                  <a:pt x="565795" y="336550"/>
                </a:lnTo>
                <a:lnTo>
                  <a:pt x="563840" y="331470"/>
                </a:lnTo>
                <a:lnTo>
                  <a:pt x="567170" y="331470"/>
                </a:lnTo>
                <a:lnTo>
                  <a:pt x="569674" y="336550"/>
                </a:lnTo>
                <a:close/>
              </a:path>
              <a:path w="707389" h="614680">
                <a:moveTo>
                  <a:pt x="134148" y="339090"/>
                </a:moveTo>
                <a:lnTo>
                  <a:pt x="132023" y="339090"/>
                </a:lnTo>
                <a:lnTo>
                  <a:pt x="138010" y="334010"/>
                </a:lnTo>
                <a:lnTo>
                  <a:pt x="134148" y="339090"/>
                </a:lnTo>
                <a:close/>
              </a:path>
              <a:path w="707389" h="614680">
                <a:moveTo>
                  <a:pt x="584314" y="345211"/>
                </a:moveTo>
                <a:lnTo>
                  <a:pt x="580567" y="339090"/>
                </a:lnTo>
                <a:lnTo>
                  <a:pt x="578226" y="337820"/>
                </a:lnTo>
                <a:lnTo>
                  <a:pt x="580587" y="337820"/>
                </a:lnTo>
                <a:lnTo>
                  <a:pt x="582038" y="340360"/>
                </a:lnTo>
                <a:lnTo>
                  <a:pt x="584314" y="345211"/>
                </a:lnTo>
                <a:close/>
              </a:path>
              <a:path w="707389" h="614680">
                <a:moveTo>
                  <a:pt x="134858" y="345440"/>
                </a:moveTo>
                <a:lnTo>
                  <a:pt x="131251" y="345440"/>
                </a:lnTo>
                <a:lnTo>
                  <a:pt x="136489" y="342900"/>
                </a:lnTo>
                <a:lnTo>
                  <a:pt x="134858" y="345440"/>
                </a:lnTo>
                <a:close/>
              </a:path>
              <a:path w="707389" h="614680">
                <a:moveTo>
                  <a:pt x="585612" y="347980"/>
                </a:moveTo>
                <a:lnTo>
                  <a:pt x="584314" y="345211"/>
                </a:lnTo>
                <a:lnTo>
                  <a:pt x="584454" y="345440"/>
                </a:lnTo>
                <a:lnTo>
                  <a:pt x="585612" y="347980"/>
                </a:lnTo>
                <a:close/>
              </a:path>
              <a:path w="707389" h="614680">
                <a:moveTo>
                  <a:pt x="99148" y="373380"/>
                </a:moveTo>
                <a:lnTo>
                  <a:pt x="97195" y="370651"/>
                </a:lnTo>
                <a:lnTo>
                  <a:pt x="97834" y="368915"/>
                </a:lnTo>
                <a:lnTo>
                  <a:pt x="101900" y="367030"/>
                </a:lnTo>
                <a:lnTo>
                  <a:pt x="101393" y="361950"/>
                </a:lnTo>
                <a:lnTo>
                  <a:pt x="106872" y="356870"/>
                </a:lnTo>
                <a:lnTo>
                  <a:pt x="107186" y="350520"/>
                </a:lnTo>
                <a:lnTo>
                  <a:pt x="111314" y="345440"/>
                </a:lnTo>
                <a:lnTo>
                  <a:pt x="110493" y="346710"/>
                </a:lnTo>
                <a:lnTo>
                  <a:pt x="110758" y="346710"/>
                </a:lnTo>
                <a:lnTo>
                  <a:pt x="109938" y="347980"/>
                </a:lnTo>
                <a:lnTo>
                  <a:pt x="133228" y="347980"/>
                </a:lnTo>
                <a:lnTo>
                  <a:pt x="129966" y="353060"/>
                </a:lnTo>
                <a:lnTo>
                  <a:pt x="127413" y="353060"/>
                </a:lnTo>
                <a:lnTo>
                  <a:pt x="125870" y="357120"/>
                </a:lnTo>
                <a:lnTo>
                  <a:pt x="123680" y="359410"/>
                </a:lnTo>
                <a:lnTo>
                  <a:pt x="105786" y="359410"/>
                </a:lnTo>
                <a:lnTo>
                  <a:pt x="99148" y="373380"/>
                </a:lnTo>
                <a:close/>
              </a:path>
              <a:path w="707389" h="614680">
                <a:moveTo>
                  <a:pt x="645642" y="481330"/>
                </a:moveTo>
                <a:lnTo>
                  <a:pt x="640231" y="472440"/>
                </a:lnTo>
                <a:lnTo>
                  <a:pt x="633328" y="461010"/>
                </a:lnTo>
                <a:lnTo>
                  <a:pt x="627526" y="450850"/>
                </a:lnTo>
                <a:lnTo>
                  <a:pt x="625414" y="441960"/>
                </a:lnTo>
                <a:lnTo>
                  <a:pt x="622301" y="440690"/>
                </a:lnTo>
                <a:lnTo>
                  <a:pt x="617859" y="427990"/>
                </a:lnTo>
                <a:lnTo>
                  <a:pt x="613973" y="422910"/>
                </a:lnTo>
                <a:lnTo>
                  <a:pt x="614746" y="420370"/>
                </a:lnTo>
                <a:lnTo>
                  <a:pt x="610956" y="412750"/>
                </a:lnTo>
                <a:lnTo>
                  <a:pt x="607698" y="408940"/>
                </a:lnTo>
                <a:lnTo>
                  <a:pt x="604656" y="403860"/>
                </a:lnTo>
                <a:lnTo>
                  <a:pt x="599623" y="392430"/>
                </a:lnTo>
                <a:lnTo>
                  <a:pt x="593264" y="382270"/>
                </a:lnTo>
                <a:lnTo>
                  <a:pt x="586524" y="372110"/>
                </a:lnTo>
                <a:lnTo>
                  <a:pt x="580350" y="361950"/>
                </a:lnTo>
                <a:lnTo>
                  <a:pt x="580736" y="361950"/>
                </a:lnTo>
                <a:lnTo>
                  <a:pt x="571805" y="349250"/>
                </a:lnTo>
                <a:lnTo>
                  <a:pt x="575305" y="351790"/>
                </a:lnTo>
                <a:lnTo>
                  <a:pt x="583103" y="351790"/>
                </a:lnTo>
                <a:lnTo>
                  <a:pt x="587899" y="359410"/>
                </a:lnTo>
                <a:lnTo>
                  <a:pt x="584429" y="359410"/>
                </a:lnTo>
                <a:lnTo>
                  <a:pt x="591429" y="369570"/>
                </a:lnTo>
                <a:lnTo>
                  <a:pt x="598344" y="377190"/>
                </a:lnTo>
                <a:lnTo>
                  <a:pt x="604711" y="383540"/>
                </a:lnTo>
                <a:lnTo>
                  <a:pt x="609983" y="387350"/>
                </a:lnTo>
                <a:lnTo>
                  <a:pt x="613360" y="387350"/>
                </a:lnTo>
                <a:lnTo>
                  <a:pt x="615542" y="392430"/>
                </a:lnTo>
                <a:lnTo>
                  <a:pt x="615542" y="394970"/>
                </a:lnTo>
                <a:lnTo>
                  <a:pt x="620364" y="403860"/>
                </a:lnTo>
                <a:lnTo>
                  <a:pt x="624392" y="411480"/>
                </a:lnTo>
                <a:lnTo>
                  <a:pt x="628478" y="419100"/>
                </a:lnTo>
                <a:lnTo>
                  <a:pt x="633476" y="429260"/>
                </a:lnTo>
                <a:lnTo>
                  <a:pt x="633380" y="431800"/>
                </a:lnTo>
                <a:lnTo>
                  <a:pt x="632439" y="431800"/>
                </a:lnTo>
                <a:lnTo>
                  <a:pt x="637097" y="438150"/>
                </a:lnTo>
                <a:lnTo>
                  <a:pt x="647042" y="445770"/>
                </a:lnTo>
                <a:lnTo>
                  <a:pt x="649757" y="445770"/>
                </a:lnTo>
                <a:lnTo>
                  <a:pt x="652086" y="449580"/>
                </a:lnTo>
                <a:lnTo>
                  <a:pt x="650928" y="450850"/>
                </a:lnTo>
                <a:lnTo>
                  <a:pt x="655586" y="457200"/>
                </a:lnTo>
                <a:lnTo>
                  <a:pt x="657222" y="457200"/>
                </a:lnTo>
                <a:lnTo>
                  <a:pt x="659859" y="458470"/>
                </a:lnTo>
                <a:lnTo>
                  <a:pt x="662436" y="462280"/>
                </a:lnTo>
                <a:lnTo>
                  <a:pt x="659859" y="462280"/>
                </a:lnTo>
                <a:lnTo>
                  <a:pt x="660438" y="463550"/>
                </a:lnTo>
                <a:lnTo>
                  <a:pt x="655031" y="463550"/>
                </a:lnTo>
                <a:lnTo>
                  <a:pt x="655369" y="469900"/>
                </a:lnTo>
                <a:lnTo>
                  <a:pt x="655755" y="473710"/>
                </a:lnTo>
                <a:lnTo>
                  <a:pt x="657918" y="480060"/>
                </a:lnTo>
                <a:lnTo>
                  <a:pt x="647959" y="480060"/>
                </a:lnTo>
                <a:lnTo>
                  <a:pt x="645642" y="481330"/>
                </a:lnTo>
                <a:close/>
              </a:path>
              <a:path w="707389" h="614680">
                <a:moveTo>
                  <a:pt x="125917" y="359410"/>
                </a:moveTo>
                <a:lnTo>
                  <a:pt x="126084" y="357209"/>
                </a:lnTo>
                <a:lnTo>
                  <a:pt x="127124" y="355600"/>
                </a:lnTo>
                <a:lnTo>
                  <a:pt x="127220" y="354330"/>
                </a:lnTo>
                <a:lnTo>
                  <a:pt x="127413" y="353060"/>
                </a:lnTo>
                <a:lnTo>
                  <a:pt x="129966" y="353060"/>
                </a:lnTo>
                <a:lnTo>
                  <a:pt x="129151" y="354330"/>
                </a:lnTo>
                <a:lnTo>
                  <a:pt x="127944" y="356870"/>
                </a:lnTo>
                <a:lnTo>
                  <a:pt x="127437" y="358140"/>
                </a:lnTo>
                <a:lnTo>
                  <a:pt x="127220" y="358140"/>
                </a:lnTo>
                <a:lnTo>
                  <a:pt x="125917" y="359410"/>
                </a:lnTo>
                <a:close/>
              </a:path>
              <a:path w="707389" h="614680">
                <a:moveTo>
                  <a:pt x="125483" y="358140"/>
                </a:moveTo>
                <a:lnTo>
                  <a:pt x="125870" y="357120"/>
                </a:lnTo>
                <a:lnTo>
                  <a:pt x="126110" y="356870"/>
                </a:lnTo>
                <a:lnTo>
                  <a:pt x="126084" y="357209"/>
                </a:lnTo>
                <a:lnTo>
                  <a:pt x="125483" y="358140"/>
                </a:lnTo>
                <a:close/>
              </a:path>
              <a:path w="707389" h="614680">
                <a:moveTo>
                  <a:pt x="106503" y="387350"/>
                </a:moveTo>
                <a:lnTo>
                  <a:pt x="93597" y="387350"/>
                </a:lnTo>
                <a:lnTo>
                  <a:pt x="98736" y="379730"/>
                </a:lnTo>
                <a:lnTo>
                  <a:pt x="101728" y="372110"/>
                </a:lnTo>
                <a:lnTo>
                  <a:pt x="103702" y="365760"/>
                </a:lnTo>
                <a:lnTo>
                  <a:pt x="105786" y="359410"/>
                </a:lnTo>
                <a:lnTo>
                  <a:pt x="123680" y="359410"/>
                </a:lnTo>
                <a:lnTo>
                  <a:pt x="122465" y="360680"/>
                </a:lnTo>
                <a:lnTo>
                  <a:pt x="117517" y="369570"/>
                </a:lnTo>
                <a:lnTo>
                  <a:pt x="118603" y="370840"/>
                </a:lnTo>
                <a:lnTo>
                  <a:pt x="117903" y="373380"/>
                </a:lnTo>
                <a:lnTo>
                  <a:pt x="116226" y="373380"/>
                </a:lnTo>
                <a:lnTo>
                  <a:pt x="112279" y="377190"/>
                </a:lnTo>
                <a:lnTo>
                  <a:pt x="112834" y="378460"/>
                </a:lnTo>
                <a:lnTo>
                  <a:pt x="112021" y="383540"/>
                </a:lnTo>
                <a:lnTo>
                  <a:pt x="109503" y="383540"/>
                </a:lnTo>
                <a:lnTo>
                  <a:pt x="107331" y="386080"/>
                </a:lnTo>
                <a:lnTo>
                  <a:pt x="106503" y="387350"/>
                </a:lnTo>
                <a:close/>
              </a:path>
              <a:path w="707389" h="614680">
                <a:moveTo>
                  <a:pt x="591043" y="363220"/>
                </a:moveTo>
                <a:lnTo>
                  <a:pt x="584429" y="359410"/>
                </a:lnTo>
                <a:lnTo>
                  <a:pt x="587899" y="359410"/>
                </a:lnTo>
                <a:lnTo>
                  <a:pt x="589498" y="361950"/>
                </a:lnTo>
                <a:lnTo>
                  <a:pt x="591043" y="363220"/>
                </a:lnTo>
                <a:close/>
              </a:path>
              <a:path w="707389" h="614680">
                <a:moveTo>
                  <a:pt x="93816" y="377444"/>
                </a:moveTo>
                <a:lnTo>
                  <a:pt x="95914" y="367030"/>
                </a:lnTo>
                <a:lnTo>
                  <a:pt x="99462" y="364490"/>
                </a:lnTo>
                <a:lnTo>
                  <a:pt x="97834" y="368915"/>
                </a:lnTo>
                <a:lnTo>
                  <a:pt x="96421" y="369570"/>
                </a:lnTo>
                <a:lnTo>
                  <a:pt x="97195" y="370651"/>
                </a:lnTo>
                <a:lnTo>
                  <a:pt x="96658" y="372110"/>
                </a:lnTo>
                <a:lnTo>
                  <a:pt x="93816" y="377444"/>
                </a:lnTo>
                <a:close/>
              </a:path>
              <a:path w="707389" h="614680">
                <a:moveTo>
                  <a:pt x="610773" y="383975"/>
                </a:moveTo>
                <a:lnTo>
                  <a:pt x="600794" y="372110"/>
                </a:lnTo>
                <a:lnTo>
                  <a:pt x="602339" y="368300"/>
                </a:lnTo>
                <a:lnTo>
                  <a:pt x="606612" y="373380"/>
                </a:lnTo>
                <a:lnTo>
                  <a:pt x="609725" y="378460"/>
                </a:lnTo>
                <a:lnTo>
                  <a:pt x="609725" y="382270"/>
                </a:lnTo>
                <a:lnTo>
                  <a:pt x="610773" y="383975"/>
                </a:lnTo>
                <a:close/>
              </a:path>
              <a:path w="707389" h="614680">
                <a:moveTo>
                  <a:pt x="97195" y="370651"/>
                </a:moveTo>
                <a:lnTo>
                  <a:pt x="96421" y="369570"/>
                </a:lnTo>
                <a:lnTo>
                  <a:pt x="97834" y="368915"/>
                </a:lnTo>
                <a:lnTo>
                  <a:pt x="97195" y="370651"/>
                </a:lnTo>
                <a:close/>
              </a:path>
              <a:path w="707389" h="614680">
                <a:moveTo>
                  <a:pt x="115248" y="381000"/>
                </a:moveTo>
                <a:lnTo>
                  <a:pt x="115022" y="379730"/>
                </a:lnTo>
                <a:lnTo>
                  <a:pt x="116244" y="375920"/>
                </a:lnTo>
                <a:lnTo>
                  <a:pt x="116226" y="373380"/>
                </a:lnTo>
                <a:lnTo>
                  <a:pt x="117903" y="373380"/>
                </a:lnTo>
                <a:lnTo>
                  <a:pt x="117203" y="375920"/>
                </a:lnTo>
                <a:lnTo>
                  <a:pt x="117681" y="375920"/>
                </a:lnTo>
                <a:lnTo>
                  <a:pt x="115248" y="381000"/>
                </a:lnTo>
                <a:close/>
              </a:path>
              <a:path w="707389" h="614680">
                <a:moveTo>
                  <a:pt x="103285" y="398780"/>
                </a:moveTo>
                <a:lnTo>
                  <a:pt x="81540" y="398780"/>
                </a:lnTo>
                <a:lnTo>
                  <a:pt x="84196" y="391160"/>
                </a:lnTo>
                <a:lnTo>
                  <a:pt x="88023" y="386080"/>
                </a:lnTo>
                <a:lnTo>
                  <a:pt x="91236" y="379730"/>
                </a:lnTo>
                <a:lnTo>
                  <a:pt x="92052" y="374650"/>
                </a:lnTo>
                <a:lnTo>
                  <a:pt x="93109" y="378770"/>
                </a:lnTo>
                <a:lnTo>
                  <a:pt x="92598" y="379730"/>
                </a:lnTo>
                <a:lnTo>
                  <a:pt x="89412" y="386080"/>
                </a:lnTo>
                <a:lnTo>
                  <a:pt x="89228" y="389890"/>
                </a:lnTo>
                <a:lnTo>
                  <a:pt x="104848" y="389890"/>
                </a:lnTo>
                <a:lnTo>
                  <a:pt x="101538" y="394970"/>
                </a:lnTo>
                <a:lnTo>
                  <a:pt x="105650" y="394970"/>
                </a:lnTo>
                <a:lnTo>
                  <a:pt x="103285" y="398780"/>
                </a:lnTo>
                <a:close/>
              </a:path>
              <a:path w="707389" h="614680">
                <a:moveTo>
                  <a:pt x="117681" y="375920"/>
                </a:moveTo>
                <a:lnTo>
                  <a:pt x="117203" y="375920"/>
                </a:lnTo>
                <a:lnTo>
                  <a:pt x="118289" y="374650"/>
                </a:lnTo>
                <a:lnTo>
                  <a:pt x="117681" y="375920"/>
                </a:lnTo>
                <a:close/>
              </a:path>
              <a:path w="707389" h="614680">
                <a:moveTo>
                  <a:pt x="93355" y="379730"/>
                </a:moveTo>
                <a:lnTo>
                  <a:pt x="93109" y="378770"/>
                </a:lnTo>
                <a:lnTo>
                  <a:pt x="93816" y="377444"/>
                </a:lnTo>
                <a:lnTo>
                  <a:pt x="93355" y="379730"/>
                </a:lnTo>
                <a:close/>
              </a:path>
              <a:path w="707389" h="614680">
                <a:moveTo>
                  <a:pt x="612839" y="383540"/>
                </a:moveTo>
                <a:lnTo>
                  <a:pt x="609746" y="378494"/>
                </a:lnTo>
                <a:lnTo>
                  <a:pt x="611668" y="381000"/>
                </a:lnTo>
                <a:lnTo>
                  <a:pt x="613059" y="383395"/>
                </a:lnTo>
                <a:lnTo>
                  <a:pt x="612839" y="383540"/>
                </a:lnTo>
                <a:close/>
              </a:path>
              <a:path w="707389" h="614680">
                <a:moveTo>
                  <a:pt x="104848" y="389890"/>
                </a:moveTo>
                <a:lnTo>
                  <a:pt x="89228" y="389890"/>
                </a:lnTo>
                <a:lnTo>
                  <a:pt x="92318" y="386080"/>
                </a:lnTo>
                <a:lnTo>
                  <a:pt x="92559" y="382270"/>
                </a:lnTo>
                <a:lnTo>
                  <a:pt x="95576" y="379730"/>
                </a:lnTo>
                <a:lnTo>
                  <a:pt x="94635" y="382270"/>
                </a:lnTo>
                <a:lnTo>
                  <a:pt x="93476" y="386080"/>
                </a:lnTo>
                <a:lnTo>
                  <a:pt x="93597" y="387350"/>
                </a:lnTo>
                <a:lnTo>
                  <a:pt x="106503" y="387350"/>
                </a:lnTo>
                <a:lnTo>
                  <a:pt x="104848" y="389890"/>
                </a:lnTo>
                <a:close/>
              </a:path>
              <a:path w="707389" h="614680">
                <a:moveTo>
                  <a:pt x="613880" y="384810"/>
                </a:moveTo>
                <a:lnTo>
                  <a:pt x="613059" y="383395"/>
                </a:lnTo>
                <a:lnTo>
                  <a:pt x="614770" y="382270"/>
                </a:lnTo>
                <a:lnTo>
                  <a:pt x="613880" y="384810"/>
                </a:lnTo>
                <a:close/>
              </a:path>
              <a:path w="707389" h="614680">
                <a:moveTo>
                  <a:pt x="107572" y="389890"/>
                </a:moveTo>
                <a:lnTo>
                  <a:pt x="111700" y="383540"/>
                </a:lnTo>
                <a:lnTo>
                  <a:pt x="112021" y="383540"/>
                </a:lnTo>
                <a:lnTo>
                  <a:pt x="111410" y="387350"/>
                </a:lnTo>
                <a:lnTo>
                  <a:pt x="107572" y="389890"/>
                </a:lnTo>
                <a:close/>
              </a:path>
              <a:path w="707389" h="614680">
                <a:moveTo>
                  <a:pt x="612543" y="386080"/>
                </a:moveTo>
                <a:lnTo>
                  <a:pt x="612067" y="386080"/>
                </a:lnTo>
                <a:lnTo>
                  <a:pt x="610773" y="383975"/>
                </a:lnTo>
                <a:lnTo>
                  <a:pt x="612543" y="386080"/>
                </a:lnTo>
                <a:close/>
              </a:path>
              <a:path w="707389" h="614680">
                <a:moveTo>
                  <a:pt x="613098" y="386739"/>
                </a:moveTo>
                <a:lnTo>
                  <a:pt x="612543" y="386080"/>
                </a:lnTo>
                <a:lnTo>
                  <a:pt x="612815" y="386080"/>
                </a:lnTo>
                <a:lnTo>
                  <a:pt x="613098" y="386739"/>
                </a:lnTo>
                <a:close/>
              </a:path>
              <a:path w="707389" h="614680">
                <a:moveTo>
                  <a:pt x="615567" y="388620"/>
                </a:moveTo>
                <a:lnTo>
                  <a:pt x="612815" y="386080"/>
                </a:lnTo>
                <a:lnTo>
                  <a:pt x="613998" y="386080"/>
                </a:lnTo>
                <a:lnTo>
                  <a:pt x="615567" y="388620"/>
                </a:lnTo>
                <a:close/>
              </a:path>
              <a:path w="707389" h="614680">
                <a:moveTo>
                  <a:pt x="613611" y="387350"/>
                </a:moveTo>
                <a:lnTo>
                  <a:pt x="613360" y="387350"/>
                </a:lnTo>
                <a:lnTo>
                  <a:pt x="613098" y="386739"/>
                </a:lnTo>
                <a:lnTo>
                  <a:pt x="613611" y="387350"/>
                </a:lnTo>
                <a:close/>
              </a:path>
              <a:path w="707389" h="614680">
                <a:moveTo>
                  <a:pt x="105650" y="394970"/>
                </a:moveTo>
                <a:lnTo>
                  <a:pt x="101538" y="394970"/>
                </a:lnTo>
                <a:lnTo>
                  <a:pt x="106438" y="393700"/>
                </a:lnTo>
                <a:lnTo>
                  <a:pt x="105650" y="394970"/>
                </a:lnTo>
                <a:close/>
              </a:path>
              <a:path w="707389" h="614680">
                <a:moveTo>
                  <a:pt x="99345" y="405130"/>
                </a:moveTo>
                <a:lnTo>
                  <a:pt x="76862" y="405130"/>
                </a:lnTo>
                <a:lnTo>
                  <a:pt x="78504" y="402590"/>
                </a:lnTo>
                <a:lnTo>
                  <a:pt x="79361" y="398780"/>
                </a:lnTo>
                <a:lnTo>
                  <a:pt x="79909" y="397510"/>
                </a:lnTo>
                <a:lnTo>
                  <a:pt x="81540" y="398780"/>
                </a:lnTo>
                <a:lnTo>
                  <a:pt x="103285" y="398780"/>
                </a:lnTo>
                <a:lnTo>
                  <a:pt x="99345" y="405130"/>
                </a:lnTo>
                <a:close/>
              </a:path>
              <a:path w="707389" h="614680">
                <a:moveTo>
                  <a:pt x="63681" y="420370"/>
                </a:moveTo>
                <a:lnTo>
                  <a:pt x="66764" y="415290"/>
                </a:lnTo>
                <a:lnTo>
                  <a:pt x="70735" y="410210"/>
                </a:lnTo>
                <a:lnTo>
                  <a:pt x="74552" y="405130"/>
                </a:lnTo>
                <a:lnTo>
                  <a:pt x="77174" y="398780"/>
                </a:lnTo>
                <a:lnTo>
                  <a:pt x="76862" y="405130"/>
                </a:lnTo>
                <a:lnTo>
                  <a:pt x="99345" y="405130"/>
                </a:lnTo>
                <a:lnTo>
                  <a:pt x="94616" y="412750"/>
                </a:lnTo>
                <a:lnTo>
                  <a:pt x="69833" y="412750"/>
                </a:lnTo>
                <a:lnTo>
                  <a:pt x="68170" y="414020"/>
                </a:lnTo>
                <a:lnTo>
                  <a:pt x="63681" y="420370"/>
                </a:lnTo>
                <a:close/>
              </a:path>
              <a:path w="707389" h="614680">
                <a:moveTo>
                  <a:pt x="70817" y="414020"/>
                </a:moveTo>
                <a:lnTo>
                  <a:pt x="69833" y="412750"/>
                </a:lnTo>
                <a:lnTo>
                  <a:pt x="73271" y="412750"/>
                </a:lnTo>
                <a:lnTo>
                  <a:pt x="70817" y="414020"/>
                </a:lnTo>
                <a:close/>
              </a:path>
              <a:path w="707389" h="614680">
                <a:moveTo>
                  <a:pt x="45627" y="453390"/>
                </a:moveTo>
                <a:lnTo>
                  <a:pt x="44382" y="453390"/>
                </a:lnTo>
                <a:lnTo>
                  <a:pt x="47161" y="448310"/>
                </a:lnTo>
                <a:lnTo>
                  <a:pt x="49623" y="445770"/>
                </a:lnTo>
                <a:lnTo>
                  <a:pt x="53471" y="440690"/>
                </a:lnTo>
                <a:lnTo>
                  <a:pt x="56213" y="436880"/>
                </a:lnTo>
                <a:lnTo>
                  <a:pt x="57893" y="431800"/>
                </a:lnTo>
                <a:lnTo>
                  <a:pt x="57639" y="431800"/>
                </a:lnTo>
                <a:lnTo>
                  <a:pt x="62999" y="426720"/>
                </a:lnTo>
                <a:lnTo>
                  <a:pt x="67795" y="422910"/>
                </a:lnTo>
                <a:lnTo>
                  <a:pt x="73271" y="412750"/>
                </a:lnTo>
                <a:lnTo>
                  <a:pt x="94616" y="412750"/>
                </a:lnTo>
                <a:lnTo>
                  <a:pt x="82975" y="431800"/>
                </a:lnTo>
                <a:lnTo>
                  <a:pt x="57893" y="431800"/>
                </a:lnTo>
                <a:lnTo>
                  <a:pt x="55592" y="434700"/>
                </a:lnTo>
                <a:lnTo>
                  <a:pt x="81204" y="434700"/>
                </a:lnTo>
                <a:lnTo>
                  <a:pt x="70466" y="452120"/>
                </a:lnTo>
                <a:lnTo>
                  <a:pt x="47898" y="452120"/>
                </a:lnTo>
                <a:lnTo>
                  <a:pt x="45627" y="453390"/>
                </a:lnTo>
                <a:close/>
              </a:path>
              <a:path w="707389" h="614680">
                <a:moveTo>
                  <a:pt x="50471" y="441960"/>
                </a:moveTo>
                <a:lnTo>
                  <a:pt x="51849" y="439420"/>
                </a:lnTo>
                <a:lnTo>
                  <a:pt x="55592" y="434700"/>
                </a:lnTo>
                <a:lnTo>
                  <a:pt x="50471" y="441960"/>
                </a:lnTo>
                <a:close/>
              </a:path>
              <a:path w="707389" h="614680">
                <a:moveTo>
                  <a:pt x="649757" y="445770"/>
                </a:moveTo>
                <a:lnTo>
                  <a:pt x="647042" y="445770"/>
                </a:lnTo>
                <a:lnTo>
                  <a:pt x="647428" y="441960"/>
                </a:lnTo>
                <a:lnTo>
                  <a:pt x="649757" y="445770"/>
                </a:lnTo>
                <a:close/>
              </a:path>
              <a:path w="707389" h="614680">
                <a:moveTo>
                  <a:pt x="61204" y="467360"/>
                </a:moveTo>
                <a:lnTo>
                  <a:pt x="42402" y="467360"/>
                </a:lnTo>
                <a:lnTo>
                  <a:pt x="45192" y="461010"/>
                </a:lnTo>
                <a:lnTo>
                  <a:pt x="43024" y="457200"/>
                </a:lnTo>
                <a:lnTo>
                  <a:pt x="48199" y="453390"/>
                </a:lnTo>
                <a:lnTo>
                  <a:pt x="47898" y="452120"/>
                </a:lnTo>
                <a:lnTo>
                  <a:pt x="70466" y="452120"/>
                </a:lnTo>
                <a:lnTo>
                  <a:pt x="67333" y="457200"/>
                </a:lnTo>
                <a:lnTo>
                  <a:pt x="61204" y="467360"/>
                </a:lnTo>
                <a:close/>
              </a:path>
              <a:path w="707389" h="614680">
                <a:moveTo>
                  <a:pt x="657222" y="457200"/>
                </a:moveTo>
                <a:lnTo>
                  <a:pt x="655586" y="457200"/>
                </a:lnTo>
                <a:lnTo>
                  <a:pt x="654285" y="452120"/>
                </a:lnTo>
                <a:lnTo>
                  <a:pt x="657222" y="457200"/>
                </a:lnTo>
                <a:close/>
              </a:path>
              <a:path w="707389" h="614680">
                <a:moveTo>
                  <a:pt x="664155" y="464820"/>
                </a:moveTo>
                <a:lnTo>
                  <a:pt x="659859" y="462280"/>
                </a:lnTo>
                <a:lnTo>
                  <a:pt x="662436" y="462280"/>
                </a:lnTo>
                <a:lnTo>
                  <a:pt x="664155" y="464820"/>
                </a:lnTo>
                <a:close/>
              </a:path>
              <a:path w="707389" h="614680">
                <a:moveTo>
                  <a:pt x="665627" y="473710"/>
                </a:moveTo>
                <a:lnTo>
                  <a:pt x="655031" y="463550"/>
                </a:lnTo>
                <a:lnTo>
                  <a:pt x="660438" y="463550"/>
                </a:lnTo>
                <a:lnTo>
                  <a:pt x="661017" y="464820"/>
                </a:lnTo>
                <a:lnTo>
                  <a:pt x="661983" y="466090"/>
                </a:lnTo>
                <a:lnTo>
                  <a:pt x="664493" y="468630"/>
                </a:lnTo>
                <a:lnTo>
                  <a:pt x="665362" y="468630"/>
                </a:lnTo>
                <a:lnTo>
                  <a:pt x="665627" y="473710"/>
                </a:lnTo>
                <a:close/>
              </a:path>
              <a:path w="707389" h="614680">
                <a:moveTo>
                  <a:pt x="47830" y="486410"/>
                </a:moveTo>
                <a:lnTo>
                  <a:pt x="32208" y="486410"/>
                </a:lnTo>
                <a:lnTo>
                  <a:pt x="36176" y="480060"/>
                </a:lnTo>
                <a:lnTo>
                  <a:pt x="36110" y="478790"/>
                </a:lnTo>
                <a:lnTo>
                  <a:pt x="36031" y="473710"/>
                </a:lnTo>
                <a:lnTo>
                  <a:pt x="40364" y="466090"/>
                </a:lnTo>
                <a:lnTo>
                  <a:pt x="42402" y="467360"/>
                </a:lnTo>
                <a:lnTo>
                  <a:pt x="61204" y="467360"/>
                </a:lnTo>
                <a:lnTo>
                  <a:pt x="54309" y="478790"/>
                </a:lnTo>
                <a:lnTo>
                  <a:pt x="51322" y="481330"/>
                </a:lnTo>
                <a:lnTo>
                  <a:pt x="47830" y="486410"/>
                </a:lnTo>
                <a:close/>
              </a:path>
              <a:path w="707389" h="614680">
                <a:moveTo>
                  <a:pt x="32208" y="486410"/>
                </a:moveTo>
                <a:lnTo>
                  <a:pt x="29314" y="486410"/>
                </a:lnTo>
                <a:lnTo>
                  <a:pt x="32945" y="478790"/>
                </a:lnTo>
                <a:lnTo>
                  <a:pt x="32208" y="486410"/>
                </a:lnTo>
                <a:close/>
              </a:path>
              <a:path w="707389" h="614680">
                <a:moveTo>
                  <a:pt x="679874" y="492760"/>
                </a:moveTo>
                <a:lnTo>
                  <a:pt x="666038" y="492760"/>
                </a:lnTo>
                <a:lnTo>
                  <a:pt x="675403" y="486410"/>
                </a:lnTo>
                <a:lnTo>
                  <a:pt x="675789" y="480060"/>
                </a:lnTo>
                <a:lnTo>
                  <a:pt x="677744" y="478790"/>
                </a:lnTo>
                <a:lnTo>
                  <a:pt x="677744" y="487680"/>
                </a:lnTo>
                <a:lnTo>
                  <a:pt x="679289" y="490220"/>
                </a:lnTo>
                <a:lnTo>
                  <a:pt x="679874" y="492760"/>
                </a:lnTo>
                <a:close/>
              </a:path>
              <a:path w="707389" h="614680">
                <a:moveTo>
                  <a:pt x="662151" y="501650"/>
                </a:moveTo>
                <a:lnTo>
                  <a:pt x="658019" y="496570"/>
                </a:lnTo>
                <a:lnTo>
                  <a:pt x="654331" y="490220"/>
                </a:lnTo>
                <a:lnTo>
                  <a:pt x="651004" y="485140"/>
                </a:lnTo>
                <a:lnTo>
                  <a:pt x="647959" y="480060"/>
                </a:lnTo>
                <a:lnTo>
                  <a:pt x="657918" y="480060"/>
                </a:lnTo>
                <a:lnTo>
                  <a:pt x="661379" y="490220"/>
                </a:lnTo>
                <a:lnTo>
                  <a:pt x="661765" y="491490"/>
                </a:lnTo>
                <a:lnTo>
                  <a:pt x="666038" y="492760"/>
                </a:lnTo>
                <a:lnTo>
                  <a:pt x="679874" y="492760"/>
                </a:lnTo>
                <a:lnTo>
                  <a:pt x="681630" y="500380"/>
                </a:lnTo>
                <a:lnTo>
                  <a:pt x="663720" y="500380"/>
                </a:lnTo>
                <a:lnTo>
                  <a:pt x="662151" y="501650"/>
                </a:lnTo>
                <a:close/>
              </a:path>
              <a:path w="707389" h="614680">
                <a:moveTo>
                  <a:pt x="17707" y="502920"/>
                </a:moveTo>
                <a:lnTo>
                  <a:pt x="22988" y="495300"/>
                </a:lnTo>
                <a:lnTo>
                  <a:pt x="24892" y="492760"/>
                </a:lnTo>
                <a:lnTo>
                  <a:pt x="27919" y="483870"/>
                </a:lnTo>
                <a:lnTo>
                  <a:pt x="29314" y="486410"/>
                </a:lnTo>
                <a:lnTo>
                  <a:pt x="47830" y="486410"/>
                </a:lnTo>
                <a:lnTo>
                  <a:pt x="45212" y="490220"/>
                </a:lnTo>
                <a:lnTo>
                  <a:pt x="41568" y="490220"/>
                </a:lnTo>
                <a:lnTo>
                  <a:pt x="39574" y="491490"/>
                </a:lnTo>
                <a:lnTo>
                  <a:pt x="36302" y="495300"/>
                </a:lnTo>
                <a:lnTo>
                  <a:pt x="33360" y="500380"/>
                </a:lnTo>
                <a:lnTo>
                  <a:pt x="35136" y="500380"/>
                </a:lnTo>
                <a:lnTo>
                  <a:pt x="35113" y="501650"/>
                </a:lnTo>
                <a:lnTo>
                  <a:pt x="20205" y="501650"/>
                </a:lnTo>
                <a:lnTo>
                  <a:pt x="17707" y="502920"/>
                </a:lnTo>
                <a:close/>
              </a:path>
              <a:path w="707389" h="614680">
                <a:moveTo>
                  <a:pt x="42593" y="494030"/>
                </a:moveTo>
                <a:lnTo>
                  <a:pt x="40676" y="494030"/>
                </a:lnTo>
                <a:lnTo>
                  <a:pt x="41568" y="490220"/>
                </a:lnTo>
                <a:lnTo>
                  <a:pt x="45212" y="490220"/>
                </a:lnTo>
                <a:lnTo>
                  <a:pt x="42593" y="494030"/>
                </a:lnTo>
                <a:close/>
              </a:path>
              <a:path w="707389" h="614680">
                <a:moveTo>
                  <a:pt x="35136" y="500380"/>
                </a:moveTo>
                <a:lnTo>
                  <a:pt x="33360" y="500380"/>
                </a:lnTo>
                <a:lnTo>
                  <a:pt x="35158" y="499110"/>
                </a:lnTo>
                <a:lnTo>
                  <a:pt x="35136" y="500380"/>
                </a:lnTo>
                <a:close/>
              </a:path>
              <a:path w="707389" h="614680">
                <a:moveTo>
                  <a:pt x="38218" y="504190"/>
                </a:moveTo>
                <a:lnTo>
                  <a:pt x="35862" y="504190"/>
                </a:lnTo>
                <a:lnTo>
                  <a:pt x="40176" y="499110"/>
                </a:lnTo>
                <a:lnTo>
                  <a:pt x="38218" y="504190"/>
                </a:lnTo>
                <a:close/>
              </a:path>
              <a:path w="707389" h="614680">
                <a:moveTo>
                  <a:pt x="697682" y="567690"/>
                </a:moveTo>
                <a:lnTo>
                  <a:pt x="698406" y="561340"/>
                </a:lnTo>
                <a:lnTo>
                  <a:pt x="697295" y="552450"/>
                </a:lnTo>
                <a:lnTo>
                  <a:pt x="694158" y="544830"/>
                </a:lnTo>
                <a:lnTo>
                  <a:pt x="692347" y="542290"/>
                </a:lnTo>
                <a:lnTo>
                  <a:pt x="690682" y="538480"/>
                </a:lnTo>
                <a:lnTo>
                  <a:pt x="688534" y="535940"/>
                </a:lnTo>
                <a:lnTo>
                  <a:pt x="687520" y="534670"/>
                </a:lnTo>
                <a:lnTo>
                  <a:pt x="686723" y="534670"/>
                </a:lnTo>
                <a:lnTo>
                  <a:pt x="684768" y="532130"/>
                </a:lnTo>
                <a:lnTo>
                  <a:pt x="683923" y="532130"/>
                </a:lnTo>
                <a:lnTo>
                  <a:pt x="683199" y="530860"/>
                </a:lnTo>
                <a:lnTo>
                  <a:pt x="679265" y="530860"/>
                </a:lnTo>
                <a:lnTo>
                  <a:pt x="669055" y="508000"/>
                </a:lnTo>
                <a:lnTo>
                  <a:pt x="666641" y="502920"/>
                </a:lnTo>
                <a:lnTo>
                  <a:pt x="663720" y="500380"/>
                </a:lnTo>
                <a:lnTo>
                  <a:pt x="681630" y="500380"/>
                </a:lnTo>
                <a:lnTo>
                  <a:pt x="689016" y="501650"/>
                </a:lnTo>
                <a:lnTo>
                  <a:pt x="690351" y="505460"/>
                </a:lnTo>
                <a:lnTo>
                  <a:pt x="687472" y="505460"/>
                </a:lnTo>
                <a:lnTo>
                  <a:pt x="687472" y="506730"/>
                </a:lnTo>
                <a:lnTo>
                  <a:pt x="689209" y="509270"/>
                </a:lnTo>
                <a:lnTo>
                  <a:pt x="692202" y="513080"/>
                </a:lnTo>
                <a:lnTo>
                  <a:pt x="693240" y="514350"/>
                </a:lnTo>
                <a:lnTo>
                  <a:pt x="695171" y="516890"/>
                </a:lnTo>
                <a:lnTo>
                  <a:pt x="688847" y="516890"/>
                </a:lnTo>
                <a:lnTo>
                  <a:pt x="689185" y="519430"/>
                </a:lnTo>
                <a:lnTo>
                  <a:pt x="692927" y="527050"/>
                </a:lnTo>
                <a:lnTo>
                  <a:pt x="695799" y="533400"/>
                </a:lnTo>
                <a:lnTo>
                  <a:pt x="698382" y="539750"/>
                </a:lnTo>
                <a:lnTo>
                  <a:pt x="699444" y="542290"/>
                </a:lnTo>
                <a:lnTo>
                  <a:pt x="700771" y="544830"/>
                </a:lnTo>
                <a:lnTo>
                  <a:pt x="701664" y="546100"/>
                </a:lnTo>
                <a:lnTo>
                  <a:pt x="702581" y="548640"/>
                </a:lnTo>
                <a:lnTo>
                  <a:pt x="706540" y="548640"/>
                </a:lnTo>
                <a:lnTo>
                  <a:pt x="706178" y="552450"/>
                </a:lnTo>
                <a:lnTo>
                  <a:pt x="706017" y="553720"/>
                </a:lnTo>
                <a:lnTo>
                  <a:pt x="703909" y="553720"/>
                </a:lnTo>
                <a:lnTo>
                  <a:pt x="702823" y="556260"/>
                </a:lnTo>
                <a:lnTo>
                  <a:pt x="702316" y="558800"/>
                </a:lnTo>
                <a:lnTo>
                  <a:pt x="701954" y="560070"/>
                </a:lnTo>
                <a:lnTo>
                  <a:pt x="701640" y="561340"/>
                </a:lnTo>
                <a:lnTo>
                  <a:pt x="701230" y="562610"/>
                </a:lnTo>
                <a:lnTo>
                  <a:pt x="700940" y="562610"/>
                </a:lnTo>
                <a:lnTo>
                  <a:pt x="700047" y="563880"/>
                </a:lnTo>
                <a:lnTo>
                  <a:pt x="699444" y="565150"/>
                </a:lnTo>
                <a:lnTo>
                  <a:pt x="697682" y="567690"/>
                </a:lnTo>
                <a:close/>
              </a:path>
              <a:path w="707389" h="614680">
                <a:moveTo>
                  <a:pt x="35891" y="515620"/>
                </a:moveTo>
                <a:lnTo>
                  <a:pt x="14728" y="515620"/>
                </a:lnTo>
                <a:lnTo>
                  <a:pt x="16717" y="513080"/>
                </a:lnTo>
                <a:lnTo>
                  <a:pt x="20762" y="506730"/>
                </a:lnTo>
                <a:lnTo>
                  <a:pt x="20205" y="501650"/>
                </a:lnTo>
                <a:lnTo>
                  <a:pt x="35113" y="501650"/>
                </a:lnTo>
                <a:lnTo>
                  <a:pt x="35091" y="502920"/>
                </a:lnTo>
                <a:lnTo>
                  <a:pt x="35862" y="504190"/>
                </a:lnTo>
                <a:lnTo>
                  <a:pt x="38218" y="504190"/>
                </a:lnTo>
                <a:lnTo>
                  <a:pt x="35281" y="511810"/>
                </a:lnTo>
                <a:lnTo>
                  <a:pt x="36235" y="514350"/>
                </a:lnTo>
                <a:lnTo>
                  <a:pt x="35891" y="515620"/>
                </a:lnTo>
                <a:close/>
              </a:path>
              <a:path w="707389" h="614680">
                <a:moveTo>
                  <a:pt x="692130" y="510540"/>
                </a:moveTo>
                <a:lnTo>
                  <a:pt x="687472" y="505460"/>
                </a:lnTo>
                <a:lnTo>
                  <a:pt x="690351" y="505460"/>
                </a:lnTo>
                <a:lnTo>
                  <a:pt x="692130" y="510540"/>
                </a:lnTo>
                <a:close/>
              </a:path>
              <a:path w="707389" h="614680">
                <a:moveTo>
                  <a:pt x="4800" y="525780"/>
                </a:moveTo>
                <a:lnTo>
                  <a:pt x="6270" y="520700"/>
                </a:lnTo>
                <a:lnTo>
                  <a:pt x="7873" y="516890"/>
                </a:lnTo>
                <a:lnTo>
                  <a:pt x="8834" y="515620"/>
                </a:lnTo>
                <a:lnTo>
                  <a:pt x="9816" y="513080"/>
                </a:lnTo>
                <a:lnTo>
                  <a:pt x="10024" y="513080"/>
                </a:lnTo>
                <a:lnTo>
                  <a:pt x="10712" y="511810"/>
                </a:lnTo>
                <a:lnTo>
                  <a:pt x="11182" y="510540"/>
                </a:lnTo>
                <a:lnTo>
                  <a:pt x="12645" y="508000"/>
                </a:lnTo>
                <a:lnTo>
                  <a:pt x="13690" y="506730"/>
                </a:lnTo>
                <a:lnTo>
                  <a:pt x="15170" y="506730"/>
                </a:lnTo>
                <a:lnTo>
                  <a:pt x="14738" y="509270"/>
                </a:lnTo>
                <a:lnTo>
                  <a:pt x="15143" y="510540"/>
                </a:lnTo>
                <a:lnTo>
                  <a:pt x="12937" y="511810"/>
                </a:lnTo>
                <a:lnTo>
                  <a:pt x="11909" y="513080"/>
                </a:lnTo>
                <a:lnTo>
                  <a:pt x="10738" y="516890"/>
                </a:lnTo>
                <a:lnTo>
                  <a:pt x="10721" y="520700"/>
                </a:lnTo>
                <a:lnTo>
                  <a:pt x="7007" y="520700"/>
                </a:lnTo>
                <a:lnTo>
                  <a:pt x="6964" y="521111"/>
                </a:lnTo>
                <a:lnTo>
                  <a:pt x="6345" y="521970"/>
                </a:lnTo>
                <a:lnTo>
                  <a:pt x="5573" y="523240"/>
                </a:lnTo>
                <a:lnTo>
                  <a:pt x="4800" y="525780"/>
                </a:lnTo>
                <a:close/>
              </a:path>
              <a:path w="707389" h="614680">
                <a:moveTo>
                  <a:pt x="24317" y="543560"/>
                </a:moveTo>
                <a:lnTo>
                  <a:pt x="4499" y="543560"/>
                </a:lnTo>
                <a:lnTo>
                  <a:pt x="5563" y="541020"/>
                </a:lnTo>
                <a:lnTo>
                  <a:pt x="5466" y="539750"/>
                </a:lnTo>
                <a:lnTo>
                  <a:pt x="5385" y="533400"/>
                </a:lnTo>
                <a:lnTo>
                  <a:pt x="5657" y="528320"/>
                </a:lnTo>
                <a:lnTo>
                  <a:pt x="6261" y="525780"/>
                </a:lnTo>
                <a:lnTo>
                  <a:pt x="6553" y="523240"/>
                </a:lnTo>
                <a:lnTo>
                  <a:pt x="6874" y="521970"/>
                </a:lnTo>
                <a:lnTo>
                  <a:pt x="6964" y="521111"/>
                </a:lnTo>
                <a:lnTo>
                  <a:pt x="7260" y="520700"/>
                </a:lnTo>
                <a:lnTo>
                  <a:pt x="10721" y="520700"/>
                </a:lnTo>
                <a:lnTo>
                  <a:pt x="13635" y="514350"/>
                </a:lnTo>
                <a:lnTo>
                  <a:pt x="14634" y="514350"/>
                </a:lnTo>
                <a:lnTo>
                  <a:pt x="14728" y="515620"/>
                </a:lnTo>
                <a:lnTo>
                  <a:pt x="35891" y="515620"/>
                </a:lnTo>
                <a:lnTo>
                  <a:pt x="35547" y="516890"/>
                </a:lnTo>
                <a:lnTo>
                  <a:pt x="33435" y="521970"/>
                </a:lnTo>
                <a:lnTo>
                  <a:pt x="32945" y="523240"/>
                </a:lnTo>
                <a:lnTo>
                  <a:pt x="31887" y="524510"/>
                </a:lnTo>
                <a:lnTo>
                  <a:pt x="31199" y="525780"/>
                </a:lnTo>
                <a:lnTo>
                  <a:pt x="30859" y="527050"/>
                </a:lnTo>
                <a:lnTo>
                  <a:pt x="30427" y="527050"/>
                </a:lnTo>
                <a:lnTo>
                  <a:pt x="29954" y="528320"/>
                </a:lnTo>
                <a:lnTo>
                  <a:pt x="28636" y="530860"/>
                </a:lnTo>
                <a:lnTo>
                  <a:pt x="28438" y="530860"/>
                </a:lnTo>
                <a:lnTo>
                  <a:pt x="26174" y="535940"/>
                </a:lnTo>
                <a:lnTo>
                  <a:pt x="25947" y="537210"/>
                </a:lnTo>
                <a:lnTo>
                  <a:pt x="25580" y="537210"/>
                </a:lnTo>
                <a:lnTo>
                  <a:pt x="24731" y="539750"/>
                </a:lnTo>
                <a:lnTo>
                  <a:pt x="24497" y="542290"/>
                </a:lnTo>
                <a:lnTo>
                  <a:pt x="24317" y="543560"/>
                </a:lnTo>
                <a:close/>
              </a:path>
              <a:path w="707389" h="614680">
                <a:moveTo>
                  <a:pt x="696523" y="519430"/>
                </a:moveTo>
                <a:lnTo>
                  <a:pt x="696137" y="519430"/>
                </a:lnTo>
                <a:lnTo>
                  <a:pt x="694037" y="518160"/>
                </a:lnTo>
                <a:lnTo>
                  <a:pt x="692227" y="518160"/>
                </a:lnTo>
                <a:lnTo>
                  <a:pt x="690392" y="516890"/>
                </a:lnTo>
                <a:lnTo>
                  <a:pt x="695171" y="516890"/>
                </a:lnTo>
                <a:lnTo>
                  <a:pt x="696016" y="518160"/>
                </a:lnTo>
                <a:lnTo>
                  <a:pt x="696523" y="519430"/>
                </a:lnTo>
                <a:close/>
              </a:path>
              <a:path w="707389" h="614680">
                <a:moveTo>
                  <a:pt x="6964" y="521111"/>
                </a:moveTo>
                <a:lnTo>
                  <a:pt x="7007" y="520700"/>
                </a:lnTo>
                <a:lnTo>
                  <a:pt x="7260" y="520700"/>
                </a:lnTo>
                <a:lnTo>
                  <a:pt x="6964" y="521111"/>
                </a:lnTo>
                <a:close/>
              </a:path>
              <a:path w="707389" h="614680">
                <a:moveTo>
                  <a:pt x="706540" y="548640"/>
                </a:moveTo>
                <a:lnTo>
                  <a:pt x="704319" y="548640"/>
                </a:lnTo>
                <a:lnTo>
                  <a:pt x="704193" y="545971"/>
                </a:lnTo>
                <a:lnTo>
                  <a:pt x="703933" y="544830"/>
                </a:lnTo>
                <a:lnTo>
                  <a:pt x="702823" y="538480"/>
                </a:lnTo>
                <a:lnTo>
                  <a:pt x="702630" y="537210"/>
                </a:lnTo>
                <a:lnTo>
                  <a:pt x="702388" y="537210"/>
                </a:lnTo>
                <a:lnTo>
                  <a:pt x="700264" y="529590"/>
                </a:lnTo>
                <a:lnTo>
                  <a:pt x="699637" y="528320"/>
                </a:lnTo>
                <a:lnTo>
                  <a:pt x="698961" y="527050"/>
                </a:lnTo>
                <a:lnTo>
                  <a:pt x="696764" y="523240"/>
                </a:lnTo>
                <a:lnTo>
                  <a:pt x="696523" y="521970"/>
                </a:lnTo>
                <a:lnTo>
                  <a:pt x="697633" y="521970"/>
                </a:lnTo>
                <a:lnTo>
                  <a:pt x="699950" y="525780"/>
                </a:lnTo>
                <a:lnTo>
                  <a:pt x="702026" y="530860"/>
                </a:lnTo>
                <a:lnTo>
                  <a:pt x="703764" y="534670"/>
                </a:lnTo>
                <a:lnTo>
                  <a:pt x="704585" y="537210"/>
                </a:lnTo>
                <a:lnTo>
                  <a:pt x="705333" y="538480"/>
                </a:lnTo>
                <a:lnTo>
                  <a:pt x="705912" y="539750"/>
                </a:lnTo>
                <a:lnTo>
                  <a:pt x="706733" y="539750"/>
                </a:lnTo>
                <a:lnTo>
                  <a:pt x="706860" y="543560"/>
                </a:lnTo>
                <a:lnTo>
                  <a:pt x="706781" y="546100"/>
                </a:lnTo>
                <a:lnTo>
                  <a:pt x="706540" y="548640"/>
                </a:lnTo>
                <a:close/>
              </a:path>
              <a:path w="707389" h="614680">
                <a:moveTo>
                  <a:pt x="678999" y="582930"/>
                </a:moveTo>
                <a:lnTo>
                  <a:pt x="662682" y="582930"/>
                </a:lnTo>
                <a:lnTo>
                  <a:pt x="663503" y="581660"/>
                </a:lnTo>
                <a:lnTo>
                  <a:pt x="664565" y="580390"/>
                </a:lnTo>
                <a:lnTo>
                  <a:pt x="665796" y="579120"/>
                </a:lnTo>
                <a:lnTo>
                  <a:pt x="663310" y="577850"/>
                </a:lnTo>
                <a:lnTo>
                  <a:pt x="661789" y="576580"/>
                </a:lnTo>
                <a:lnTo>
                  <a:pt x="667920" y="576580"/>
                </a:lnTo>
                <a:lnTo>
                  <a:pt x="670262" y="574040"/>
                </a:lnTo>
                <a:lnTo>
                  <a:pt x="672120" y="571500"/>
                </a:lnTo>
                <a:lnTo>
                  <a:pt x="673593" y="568960"/>
                </a:lnTo>
                <a:lnTo>
                  <a:pt x="674437" y="568960"/>
                </a:lnTo>
                <a:lnTo>
                  <a:pt x="674476" y="568666"/>
                </a:lnTo>
                <a:lnTo>
                  <a:pt x="675089" y="567690"/>
                </a:lnTo>
                <a:lnTo>
                  <a:pt x="675837" y="567690"/>
                </a:lnTo>
                <a:lnTo>
                  <a:pt x="676513" y="566420"/>
                </a:lnTo>
                <a:lnTo>
                  <a:pt x="677261" y="565150"/>
                </a:lnTo>
                <a:lnTo>
                  <a:pt x="677889" y="562610"/>
                </a:lnTo>
                <a:lnTo>
                  <a:pt x="682113" y="558800"/>
                </a:lnTo>
                <a:lnTo>
                  <a:pt x="682692" y="551180"/>
                </a:lnTo>
                <a:lnTo>
                  <a:pt x="681461" y="544830"/>
                </a:lnTo>
                <a:lnTo>
                  <a:pt x="681027" y="543560"/>
                </a:lnTo>
                <a:lnTo>
                  <a:pt x="680834" y="541020"/>
                </a:lnTo>
                <a:lnTo>
                  <a:pt x="680375" y="539750"/>
                </a:lnTo>
                <a:lnTo>
                  <a:pt x="679820" y="538480"/>
                </a:lnTo>
                <a:lnTo>
                  <a:pt x="679482" y="537210"/>
                </a:lnTo>
                <a:lnTo>
                  <a:pt x="679072" y="534670"/>
                </a:lnTo>
                <a:lnTo>
                  <a:pt x="678492" y="533400"/>
                </a:lnTo>
                <a:lnTo>
                  <a:pt x="678106" y="532130"/>
                </a:lnTo>
                <a:lnTo>
                  <a:pt x="677841" y="530860"/>
                </a:lnTo>
                <a:lnTo>
                  <a:pt x="677334" y="529590"/>
                </a:lnTo>
                <a:lnTo>
                  <a:pt x="676827" y="525780"/>
                </a:lnTo>
                <a:lnTo>
                  <a:pt x="677189" y="528320"/>
                </a:lnTo>
                <a:lnTo>
                  <a:pt x="678275" y="529590"/>
                </a:lnTo>
                <a:lnTo>
                  <a:pt x="679265" y="530860"/>
                </a:lnTo>
                <a:lnTo>
                  <a:pt x="683199" y="530860"/>
                </a:lnTo>
                <a:lnTo>
                  <a:pt x="684141" y="533400"/>
                </a:lnTo>
                <a:lnTo>
                  <a:pt x="684406" y="533400"/>
                </a:lnTo>
                <a:lnTo>
                  <a:pt x="684961" y="534670"/>
                </a:lnTo>
                <a:lnTo>
                  <a:pt x="685130" y="534670"/>
                </a:lnTo>
                <a:lnTo>
                  <a:pt x="685372" y="535940"/>
                </a:lnTo>
                <a:lnTo>
                  <a:pt x="686241" y="537210"/>
                </a:lnTo>
                <a:lnTo>
                  <a:pt x="687254" y="539750"/>
                </a:lnTo>
                <a:lnTo>
                  <a:pt x="685685" y="542290"/>
                </a:lnTo>
                <a:lnTo>
                  <a:pt x="687206" y="548640"/>
                </a:lnTo>
                <a:lnTo>
                  <a:pt x="688341" y="552450"/>
                </a:lnTo>
                <a:lnTo>
                  <a:pt x="689016" y="554990"/>
                </a:lnTo>
                <a:lnTo>
                  <a:pt x="690223" y="558800"/>
                </a:lnTo>
                <a:lnTo>
                  <a:pt x="690706" y="561340"/>
                </a:lnTo>
                <a:lnTo>
                  <a:pt x="691406" y="563880"/>
                </a:lnTo>
                <a:lnTo>
                  <a:pt x="691696" y="566420"/>
                </a:lnTo>
                <a:lnTo>
                  <a:pt x="692082" y="568960"/>
                </a:lnTo>
                <a:lnTo>
                  <a:pt x="692492" y="572770"/>
                </a:lnTo>
                <a:lnTo>
                  <a:pt x="692854" y="575310"/>
                </a:lnTo>
                <a:lnTo>
                  <a:pt x="683779" y="575310"/>
                </a:lnTo>
                <a:lnTo>
                  <a:pt x="682765" y="577850"/>
                </a:lnTo>
                <a:lnTo>
                  <a:pt x="681703" y="579120"/>
                </a:lnTo>
                <a:lnTo>
                  <a:pt x="680327" y="580390"/>
                </a:lnTo>
                <a:lnTo>
                  <a:pt x="679627" y="581660"/>
                </a:lnTo>
                <a:lnTo>
                  <a:pt x="678999" y="582930"/>
                </a:lnTo>
                <a:close/>
              </a:path>
              <a:path w="707389" h="614680">
                <a:moveTo>
                  <a:pt x="24539" y="552450"/>
                </a:moveTo>
                <a:lnTo>
                  <a:pt x="4969" y="552450"/>
                </a:lnTo>
                <a:lnTo>
                  <a:pt x="4687" y="548640"/>
                </a:lnTo>
                <a:lnTo>
                  <a:pt x="3847" y="544830"/>
                </a:lnTo>
                <a:lnTo>
                  <a:pt x="3557" y="542290"/>
                </a:lnTo>
                <a:lnTo>
                  <a:pt x="3432" y="538480"/>
                </a:lnTo>
                <a:lnTo>
                  <a:pt x="3931" y="541020"/>
                </a:lnTo>
                <a:lnTo>
                  <a:pt x="4499" y="543560"/>
                </a:lnTo>
                <a:lnTo>
                  <a:pt x="24317" y="543560"/>
                </a:lnTo>
                <a:lnTo>
                  <a:pt x="24137" y="544830"/>
                </a:lnTo>
                <a:lnTo>
                  <a:pt x="23883" y="546100"/>
                </a:lnTo>
                <a:lnTo>
                  <a:pt x="24062" y="547370"/>
                </a:lnTo>
                <a:lnTo>
                  <a:pt x="24052" y="549910"/>
                </a:lnTo>
                <a:lnTo>
                  <a:pt x="24279" y="551180"/>
                </a:lnTo>
                <a:lnTo>
                  <a:pt x="24539" y="552450"/>
                </a:lnTo>
                <a:close/>
              </a:path>
              <a:path w="707389" h="614680">
                <a:moveTo>
                  <a:pt x="261" y="545971"/>
                </a:moveTo>
                <a:lnTo>
                  <a:pt x="77" y="544830"/>
                </a:lnTo>
                <a:lnTo>
                  <a:pt x="0" y="542290"/>
                </a:lnTo>
                <a:lnTo>
                  <a:pt x="152" y="544830"/>
                </a:lnTo>
                <a:lnTo>
                  <a:pt x="261" y="545971"/>
                </a:lnTo>
                <a:close/>
              </a:path>
              <a:path w="707389" h="614680">
                <a:moveTo>
                  <a:pt x="34024" y="572770"/>
                </a:moveTo>
                <a:lnTo>
                  <a:pt x="5404" y="572770"/>
                </a:lnTo>
                <a:lnTo>
                  <a:pt x="3697" y="563880"/>
                </a:lnTo>
                <a:lnTo>
                  <a:pt x="4139" y="561340"/>
                </a:lnTo>
                <a:lnTo>
                  <a:pt x="3743" y="561340"/>
                </a:lnTo>
                <a:lnTo>
                  <a:pt x="1829" y="554990"/>
                </a:lnTo>
                <a:lnTo>
                  <a:pt x="1482" y="553720"/>
                </a:lnTo>
                <a:lnTo>
                  <a:pt x="1301" y="552450"/>
                </a:lnTo>
                <a:lnTo>
                  <a:pt x="395" y="547370"/>
                </a:lnTo>
                <a:lnTo>
                  <a:pt x="261" y="545971"/>
                </a:lnTo>
                <a:lnTo>
                  <a:pt x="282" y="546100"/>
                </a:lnTo>
                <a:lnTo>
                  <a:pt x="755" y="547370"/>
                </a:lnTo>
                <a:lnTo>
                  <a:pt x="1170" y="548640"/>
                </a:lnTo>
                <a:lnTo>
                  <a:pt x="1612" y="548640"/>
                </a:lnTo>
                <a:lnTo>
                  <a:pt x="2075" y="549910"/>
                </a:lnTo>
                <a:lnTo>
                  <a:pt x="2990" y="551180"/>
                </a:lnTo>
                <a:lnTo>
                  <a:pt x="3980" y="551180"/>
                </a:lnTo>
                <a:lnTo>
                  <a:pt x="4969" y="552450"/>
                </a:lnTo>
                <a:lnTo>
                  <a:pt x="24539" y="552450"/>
                </a:lnTo>
                <a:lnTo>
                  <a:pt x="24798" y="553720"/>
                </a:lnTo>
                <a:lnTo>
                  <a:pt x="25090" y="554990"/>
                </a:lnTo>
                <a:lnTo>
                  <a:pt x="25551" y="556260"/>
                </a:lnTo>
                <a:lnTo>
                  <a:pt x="24721" y="556260"/>
                </a:lnTo>
                <a:lnTo>
                  <a:pt x="27939" y="562610"/>
                </a:lnTo>
                <a:lnTo>
                  <a:pt x="31738" y="570230"/>
                </a:lnTo>
                <a:lnTo>
                  <a:pt x="34024" y="572770"/>
                </a:lnTo>
                <a:close/>
              </a:path>
              <a:path w="707389" h="614680">
                <a:moveTo>
                  <a:pt x="703402" y="563880"/>
                </a:moveTo>
                <a:lnTo>
                  <a:pt x="703692" y="562610"/>
                </a:lnTo>
                <a:lnTo>
                  <a:pt x="703909" y="561340"/>
                </a:lnTo>
                <a:lnTo>
                  <a:pt x="704102" y="557530"/>
                </a:lnTo>
                <a:lnTo>
                  <a:pt x="704199" y="554990"/>
                </a:lnTo>
                <a:lnTo>
                  <a:pt x="703909" y="553720"/>
                </a:lnTo>
                <a:lnTo>
                  <a:pt x="706017" y="553720"/>
                </a:lnTo>
                <a:lnTo>
                  <a:pt x="705695" y="556260"/>
                </a:lnTo>
                <a:lnTo>
                  <a:pt x="704730" y="558800"/>
                </a:lnTo>
                <a:lnTo>
                  <a:pt x="704174" y="561340"/>
                </a:lnTo>
                <a:lnTo>
                  <a:pt x="703837" y="562610"/>
                </a:lnTo>
                <a:lnTo>
                  <a:pt x="703402" y="563880"/>
                </a:lnTo>
                <a:close/>
              </a:path>
              <a:path w="707389" h="614680">
                <a:moveTo>
                  <a:pt x="26288" y="557530"/>
                </a:moveTo>
                <a:lnTo>
                  <a:pt x="25551" y="556260"/>
                </a:lnTo>
                <a:lnTo>
                  <a:pt x="26288" y="557530"/>
                </a:lnTo>
                <a:close/>
              </a:path>
              <a:path w="707389" h="614680">
                <a:moveTo>
                  <a:pt x="702990" y="564696"/>
                </a:moveTo>
                <a:lnTo>
                  <a:pt x="703161" y="563880"/>
                </a:lnTo>
                <a:lnTo>
                  <a:pt x="703378" y="563880"/>
                </a:lnTo>
                <a:lnTo>
                  <a:pt x="702990" y="564696"/>
                </a:lnTo>
                <a:close/>
              </a:path>
              <a:path w="707389" h="614680">
                <a:moveTo>
                  <a:pt x="702895" y="565150"/>
                </a:moveTo>
                <a:lnTo>
                  <a:pt x="702990" y="564696"/>
                </a:lnTo>
                <a:lnTo>
                  <a:pt x="702895" y="565150"/>
                </a:lnTo>
                <a:close/>
              </a:path>
              <a:path w="707389" h="614680">
                <a:moveTo>
                  <a:pt x="674292" y="568960"/>
                </a:moveTo>
                <a:lnTo>
                  <a:pt x="673930" y="568960"/>
                </a:lnTo>
                <a:lnTo>
                  <a:pt x="674413" y="567690"/>
                </a:lnTo>
                <a:lnTo>
                  <a:pt x="674606" y="567690"/>
                </a:lnTo>
                <a:lnTo>
                  <a:pt x="674476" y="568666"/>
                </a:lnTo>
                <a:lnTo>
                  <a:pt x="674292" y="568960"/>
                </a:lnTo>
                <a:close/>
              </a:path>
              <a:path w="707389" h="614680">
                <a:moveTo>
                  <a:pt x="674437" y="568960"/>
                </a:moveTo>
                <a:lnTo>
                  <a:pt x="674292" y="568960"/>
                </a:lnTo>
                <a:lnTo>
                  <a:pt x="674476" y="568666"/>
                </a:lnTo>
                <a:lnTo>
                  <a:pt x="674437" y="568960"/>
                </a:lnTo>
                <a:close/>
              </a:path>
              <a:path w="707389" h="614680">
                <a:moveTo>
                  <a:pt x="670503" y="571500"/>
                </a:moveTo>
                <a:lnTo>
                  <a:pt x="671082" y="570230"/>
                </a:lnTo>
                <a:lnTo>
                  <a:pt x="673158" y="568960"/>
                </a:lnTo>
                <a:lnTo>
                  <a:pt x="673593" y="568960"/>
                </a:lnTo>
                <a:lnTo>
                  <a:pt x="672820" y="570230"/>
                </a:lnTo>
                <a:lnTo>
                  <a:pt x="670503" y="571500"/>
                </a:lnTo>
                <a:close/>
              </a:path>
              <a:path w="707389" h="614680">
                <a:moveTo>
                  <a:pt x="73647" y="609600"/>
                </a:moveTo>
                <a:lnTo>
                  <a:pt x="57439" y="609600"/>
                </a:lnTo>
                <a:lnTo>
                  <a:pt x="55762" y="608330"/>
                </a:lnTo>
                <a:lnTo>
                  <a:pt x="50850" y="607060"/>
                </a:lnTo>
                <a:lnTo>
                  <a:pt x="49228" y="607060"/>
                </a:lnTo>
                <a:lnTo>
                  <a:pt x="47690" y="605790"/>
                </a:lnTo>
                <a:lnTo>
                  <a:pt x="44598" y="604520"/>
                </a:lnTo>
                <a:lnTo>
                  <a:pt x="41467" y="604520"/>
                </a:lnTo>
                <a:lnTo>
                  <a:pt x="38496" y="601980"/>
                </a:lnTo>
                <a:lnTo>
                  <a:pt x="35612" y="600710"/>
                </a:lnTo>
                <a:lnTo>
                  <a:pt x="33227" y="600710"/>
                </a:lnTo>
                <a:lnTo>
                  <a:pt x="30343" y="598170"/>
                </a:lnTo>
                <a:lnTo>
                  <a:pt x="27060" y="596900"/>
                </a:lnTo>
                <a:lnTo>
                  <a:pt x="22677" y="593090"/>
                </a:lnTo>
                <a:lnTo>
                  <a:pt x="21064" y="591820"/>
                </a:lnTo>
                <a:lnTo>
                  <a:pt x="19511" y="590441"/>
                </a:lnTo>
                <a:lnTo>
                  <a:pt x="15426" y="586740"/>
                </a:lnTo>
                <a:lnTo>
                  <a:pt x="13963" y="585470"/>
                </a:lnTo>
                <a:lnTo>
                  <a:pt x="10400" y="581660"/>
                </a:lnTo>
                <a:lnTo>
                  <a:pt x="9259" y="580390"/>
                </a:lnTo>
                <a:lnTo>
                  <a:pt x="8204" y="579120"/>
                </a:lnTo>
                <a:lnTo>
                  <a:pt x="6374" y="575310"/>
                </a:lnTo>
                <a:lnTo>
                  <a:pt x="4781" y="572770"/>
                </a:lnTo>
                <a:lnTo>
                  <a:pt x="3886" y="570230"/>
                </a:lnTo>
                <a:lnTo>
                  <a:pt x="5404" y="572770"/>
                </a:lnTo>
                <a:lnTo>
                  <a:pt x="34024" y="572770"/>
                </a:lnTo>
                <a:lnTo>
                  <a:pt x="36309" y="575310"/>
                </a:lnTo>
                <a:lnTo>
                  <a:pt x="37507" y="576580"/>
                </a:lnTo>
                <a:lnTo>
                  <a:pt x="39676" y="579120"/>
                </a:lnTo>
                <a:lnTo>
                  <a:pt x="42957" y="581660"/>
                </a:lnTo>
                <a:lnTo>
                  <a:pt x="43910" y="582930"/>
                </a:lnTo>
                <a:lnTo>
                  <a:pt x="44900" y="582930"/>
                </a:lnTo>
                <a:lnTo>
                  <a:pt x="46512" y="584200"/>
                </a:lnTo>
                <a:lnTo>
                  <a:pt x="47635" y="584200"/>
                </a:lnTo>
                <a:lnTo>
                  <a:pt x="47927" y="586740"/>
                </a:lnTo>
                <a:lnTo>
                  <a:pt x="51311" y="586740"/>
                </a:lnTo>
                <a:lnTo>
                  <a:pt x="53394" y="588010"/>
                </a:lnTo>
                <a:lnTo>
                  <a:pt x="80775" y="588010"/>
                </a:lnTo>
                <a:lnTo>
                  <a:pt x="78644" y="589280"/>
                </a:lnTo>
                <a:lnTo>
                  <a:pt x="157775" y="589280"/>
                </a:lnTo>
                <a:lnTo>
                  <a:pt x="162147" y="590550"/>
                </a:lnTo>
                <a:lnTo>
                  <a:pt x="281659" y="590550"/>
                </a:lnTo>
                <a:lnTo>
                  <a:pt x="285271" y="593090"/>
                </a:lnTo>
                <a:lnTo>
                  <a:pt x="352663" y="593090"/>
                </a:lnTo>
                <a:lnTo>
                  <a:pt x="354183" y="594360"/>
                </a:lnTo>
                <a:lnTo>
                  <a:pt x="412982" y="594360"/>
                </a:lnTo>
                <a:lnTo>
                  <a:pt x="415275" y="595630"/>
                </a:lnTo>
                <a:lnTo>
                  <a:pt x="417954" y="596900"/>
                </a:lnTo>
                <a:lnTo>
                  <a:pt x="411680" y="598170"/>
                </a:lnTo>
                <a:lnTo>
                  <a:pt x="406679" y="600710"/>
                </a:lnTo>
                <a:lnTo>
                  <a:pt x="404679" y="601980"/>
                </a:lnTo>
                <a:lnTo>
                  <a:pt x="348387" y="601980"/>
                </a:lnTo>
                <a:lnTo>
                  <a:pt x="344456" y="603250"/>
                </a:lnTo>
                <a:lnTo>
                  <a:pt x="216625" y="603250"/>
                </a:lnTo>
                <a:lnTo>
                  <a:pt x="214018" y="604520"/>
                </a:lnTo>
                <a:lnTo>
                  <a:pt x="208660" y="605790"/>
                </a:lnTo>
                <a:lnTo>
                  <a:pt x="103469" y="605790"/>
                </a:lnTo>
                <a:lnTo>
                  <a:pt x="91376" y="607060"/>
                </a:lnTo>
                <a:lnTo>
                  <a:pt x="84517" y="608330"/>
                </a:lnTo>
                <a:lnTo>
                  <a:pt x="76918" y="608330"/>
                </a:lnTo>
                <a:lnTo>
                  <a:pt x="73647" y="609600"/>
                </a:lnTo>
                <a:close/>
              </a:path>
              <a:path w="707389" h="614680">
                <a:moveTo>
                  <a:pt x="667920" y="576580"/>
                </a:moveTo>
                <a:lnTo>
                  <a:pt x="664879" y="576580"/>
                </a:lnTo>
                <a:lnTo>
                  <a:pt x="665410" y="575310"/>
                </a:lnTo>
                <a:lnTo>
                  <a:pt x="667920" y="576580"/>
                </a:lnTo>
                <a:close/>
              </a:path>
              <a:path w="707389" h="614680">
                <a:moveTo>
                  <a:pt x="686820" y="582930"/>
                </a:moveTo>
                <a:lnTo>
                  <a:pt x="684261" y="576580"/>
                </a:lnTo>
                <a:lnTo>
                  <a:pt x="684358" y="575310"/>
                </a:lnTo>
                <a:lnTo>
                  <a:pt x="692782" y="575310"/>
                </a:lnTo>
                <a:lnTo>
                  <a:pt x="686820" y="582930"/>
                </a:lnTo>
                <a:close/>
              </a:path>
              <a:path w="707389" h="614680">
                <a:moveTo>
                  <a:pt x="674956" y="590550"/>
                </a:moveTo>
                <a:lnTo>
                  <a:pt x="629735" y="590550"/>
                </a:lnTo>
                <a:lnTo>
                  <a:pt x="628939" y="590441"/>
                </a:lnTo>
                <a:lnTo>
                  <a:pt x="629976" y="589280"/>
                </a:lnTo>
                <a:lnTo>
                  <a:pt x="635094" y="588010"/>
                </a:lnTo>
                <a:lnTo>
                  <a:pt x="640983" y="588010"/>
                </a:lnTo>
                <a:lnTo>
                  <a:pt x="642045" y="586740"/>
                </a:lnTo>
                <a:lnTo>
                  <a:pt x="652086" y="586740"/>
                </a:lnTo>
                <a:lnTo>
                  <a:pt x="654476" y="585470"/>
                </a:lnTo>
                <a:lnTo>
                  <a:pt x="658748" y="582930"/>
                </a:lnTo>
                <a:lnTo>
                  <a:pt x="660486" y="581660"/>
                </a:lnTo>
                <a:lnTo>
                  <a:pt x="662682" y="582930"/>
                </a:lnTo>
                <a:lnTo>
                  <a:pt x="678999" y="582930"/>
                </a:lnTo>
                <a:lnTo>
                  <a:pt x="677551" y="585470"/>
                </a:lnTo>
                <a:lnTo>
                  <a:pt x="676610" y="588010"/>
                </a:lnTo>
                <a:lnTo>
                  <a:pt x="675548" y="589280"/>
                </a:lnTo>
                <a:lnTo>
                  <a:pt x="674956" y="590550"/>
                </a:lnTo>
                <a:close/>
              </a:path>
              <a:path w="707389" h="614680">
                <a:moveTo>
                  <a:pt x="281659" y="590550"/>
                </a:moveTo>
                <a:lnTo>
                  <a:pt x="162147" y="590550"/>
                </a:lnTo>
                <a:lnTo>
                  <a:pt x="166009" y="588010"/>
                </a:lnTo>
                <a:lnTo>
                  <a:pt x="224204" y="588010"/>
                </a:lnTo>
                <a:lnTo>
                  <a:pt x="219425" y="585470"/>
                </a:lnTo>
                <a:lnTo>
                  <a:pt x="228749" y="585470"/>
                </a:lnTo>
                <a:lnTo>
                  <a:pt x="238967" y="584200"/>
                </a:lnTo>
                <a:lnTo>
                  <a:pt x="247886" y="582930"/>
                </a:lnTo>
                <a:lnTo>
                  <a:pt x="261279" y="582930"/>
                </a:lnTo>
                <a:lnTo>
                  <a:pt x="256282" y="585470"/>
                </a:lnTo>
                <a:lnTo>
                  <a:pt x="258455" y="586740"/>
                </a:lnTo>
                <a:lnTo>
                  <a:pt x="276240" y="586740"/>
                </a:lnTo>
                <a:lnTo>
                  <a:pt x="281659" y="590550"/>
                </a:lnTo>
                <a:close/>
              </a:path>
              <a:path w="707389" h="614680">
                <a:moveTo>
                  <a:pt x="276240" y="586740"/>
                </a:moveTo>
                <a:lnTo>
                  <a:pt x="258455" y="586740"/>
                </a:lnTo>
                <a:lnTo>
                  <a:pt x="263372" y="585470"/>
                </a:lnTo>
                <a:lnTo>
                  <a:pt x="263871" y="584200"/>
                </a:lnTo>
                <a:lnTo>
                  <a:pt x="265125" y="582930"/>
                </a:lnTo>
                <a:lnTo>
                  <a:pt x="272310" y="584200"/>
                </a:lnTo>
                <a:lnTo>
                  <a:pt x="268399" y="584200"/>
                </a:lnTo>
                <a:lnTo>
                  <a:pt x="274434" y="585470"/>
                </a:lnTo>
                <a:lnTo>
                  <a:pt x="276240" y="586740"/>
                </a:lnTo>
                <a:close/>
              </a:path>
              <a:path w="707389" h="614680">
                <a:moveTo>
                  <a:pt x="562826" y="590550"/>
                </a:moveTo>
                <a:lnTo>
                  <a:pt x="427802" y="590550"/>
                </a:lnTo>
                <a:lnTo>
                  <a:pt x="428792" y="586740"/>
                </a:lnTo>
                <a:lnTo>
                  <a:pt x="430144" y="582930"/>
                </a:lnTo>
                <a:lnTo>
                  <a:pt x="438302" y="582930"/>
                </a:lnTo>
                <a:lnTo>
                  <a:pt x="441030" y="585470"/>
                </a:lnTo>
                <a:lnTo>
                  <a:pt x="442236" y="585470"/>
                </a:lnTo>
                <a:lnTo>
                  <a:pt x="443757" y="586740"/>
                </a:lnTo>
                <a:lnTo>
                  <a:pt x="472215" y="586740"/>
                </a:lnTo>
                <a:lnTo>
                  <a:pt x="473736" y="588010"/>
                </a:lnTo>
                <a:lnTo>
                  <a:pt x="550332" y="588010"/>
                </a:lnTo>
                <a:lnTo>
                  <a:pt x="562826" y="590550"/>
                </a:lnTo>
                <a:close/>
              </a:path>
              <a:path w="707389" h="614680">
                <a:moveTo>
                  <a:pt x="442236" y="585470"/>
                </a:moveTo>
                <a:lnTo>
                  <a:pt x="441030" y="585470"/>
                </a:lnTo>
                <a:lnTo>
                  <a:pt x="445229" y="584200"/>
                </a:lnTo>
                <a:lnTo>
                  <a:pt x="446581" y="584200"/>
                </a:lnTo>
                <a:lnTo>
                  <a:pt x="442236" y="585470"/>
                </a:lnTo>
                <a:close/>
              </a:path>
              <a:path w="707389" h="614680">
                <a:moveTo>
                  <a:pt x="652086" y="586740"/>
                </a:moveTo>
                <a:lnTo>
                  <a:pt x="646438" y="586740"/>
                </a:lnTo>
                <a:lnTo>
                  <a:pt x="648128" y="585470"/>
                </a:lnTo>
                <a:lnTo>
                  <a:pt x="649359" y="585470"/>
                </a:lnTo>
                <a:lnTo>
                  <a:pt x="649817" y="584200"/>
                </a:lnTo>
                <a:lnTo>
                  <a:pt x="652086" y="586740"/>
                </a:lnTo>
                <a:close/>
              </a:path>
              <a:path w="707389" h="614680">
                <a:moveTo>
                  <a:pt x="468594" y="586740"/>
                </a:moveTo>
                <a:lnTo>
                  <a:pt x="443757" y="586740"/>
                </a:lnTo>
                <a:lnTo>
                  <a:pt x="450290" y="585470"/>
                </a:lnTo>
                <a:lnTo>
                  <a:pt x="472794" y="585470"/>
                </a:lnTo>
                <a:lnTo>
                  <a:pt x="468594" y="586740"/>
                </a:lnTo>
                <a:close/>
              </a:path>
              <a:path w="707389" h="614680">
                <a:moveTo>
                  <a:pt x="65728" y="588010"/>
                </a:moveTo>
                <a:lnTo>
                  <a:pt x="60722" y="588010"/>
                </a:lnTo>
                <a:lnTo>
                  <a:pt x="61711" y="586740"/>
                </a:lnTo>
                <a:lnTo>
                  <a:pt x="64671" y="586740"/>
                </a:lnTo>
                <a:lnTo>
                  <a:pt x="65728" y="588010"/>
                </a:lnTo>
                <a:close/>
              </a:path>
              <a:path w="707389" h="614680">
                <a:moveTo>
                  <a:pt x="127667" y="589280"/>
                </a:moveTo>
                <a:lnTo>
                  <a:pt x="81567" y="589280"/>
                </a:lnTo>
                <a:lnTo>
                  <a:pt x="90459" y="586740"/>
                </a:lnTo>
                <a:lnTo>
                  <a:pt x="103107" y="586740"/>
                </a:lnTo>
                <a:lnTo>
                  <a:pt x="102576" y="588010"/>
                </a:lnTo>
                <a:lnTo>
                  <a:pt x="125006" y="588010"/>
                </a:lnTo>
                <a:lnTo>
                  <a:pt x="127667" y="589280"/>
                </a:lnTo>
                <a:close/>
              </a:path>
              <a:path w="707389" h="614680">
                <a:moveTo>
                  <a:pt x="125006" y="588010"/>
                </a:moveTo>
                <a:lnTo>
                  <a:pt x="102576" y="588010"/>
                </a:lnTo>
                <a:lnTo>
                  <a:pt x="122344" y="586740"/>
                </a:lnTo>
                <a:lnTo>
                  <a:pt x="125006" y="588010"/>
                </a:lnTo>
                <a:close/>
              </a:path>
              <a:path w="707389" h="614680">
                <a:moveTo>
                  <a:pt x="187346" y="588010"/>
                </a:moveTo>
                <a:lnTo>
                  <a:pt x="180467" y="588010"/>
                </a:lnTo>
                <a:lnTo>
                  <a:pt x="186936" y="586740"/>
                </a:lnTo>
                <a:lnTo>
                  <a:pt x="187346" y="588010"/>
                </a:lnTo>
                <a:close/>
              </a:path>
              <a:path w="707389" h="614680">
                <a:moveTo>
                  <a:pt x="211500" y="588010"/>
                </a:moveTo>
                <a:lnTo>
                  <a:pt x="188408" y="588010"/>
                </a:lnTo>
                <a:lnTo>
                  <a:pt x="195158" y="586740"/>
                </a:lnTo>
                <a:lnTo>
                  <a:pt x="203250" y="586740"/>
                </a:lnTo>
                <a:lnTo>
                  <a:pt x="211500" y="588010"/>
                </a:lnTo>
                <a:close/>
              </a:path>
              <a:path w="707389" h="614680">
                <a:moveTo>
                  <a:pt x="482549" y="588010"/>
                </a:moveTo>
                <a:lnTo>
                  <a:pt x="473736" y="588010"/>
                </a:lnTo>
                <a:lnTo>
                  <a:pt x="476917" y="586740"/>
                </a:lnTo>
                <a:lnTo>
                  <a:pt x="482549" y="588010"/>
                </a:lnTo>
                <a:close/>
              </a:path>
              <a:path w="707389" h="614680">
                <a:moveTo>
                  <a:pt x="508219" y="588010"/>
                </a:moveTo>
                <a:lnTo>
                  <a:pt x="487045" y="588010"/>
                </a:lnTo>
                <a:lnTo>
                  <a:pt x="486818" y="586740"/>
                </a:lnTo>
                <a:lnTo>
                  <a:pt x="508219" y="588010"/>
                </a:lnTo>
                <a:close/>
              </a:path>
              <a:path w="707389" h="614680">
                <a:moveTo>
                  <a:pt x="600903" y="590550"/>
                </a:moveTo>
                <a:lnTo>
                  <a:pt x="576681" y="590550"/>
                </a:lnTo>
                <a:lnTo>
                  <a:pt x="583788" y="589280"/>
                </a:lnTo>
                <a:lnTo>
                  <a:pt x="588207" y="589280"/>
                </a:lnTo>
                <a:lnTo>
                  <a:pt x="593042" y="588010"/>
                </a:lnTo>
                <a:lnTo>
                  <a:pt x="601398" y="586740"/>
                </a:lnTo>
                <a:lnTo>
                  <a:pt x="595219" y="588010"/>
                </a:lnTo>
                <a:lnTo>
                  <a:pt x="597801" y="589280"/>
                </a:lnTo>
                <a:lnTo>
                  <a:pt x="600903" y="590550"/>
                </a:lnTo>
                <a:close/>
              </a:path>
              <a:path w="707389" h="614680">
                <a:moveTo>
                  <a:pt x="157775" y="589280"/>
                </a:moveTo>
                <a:lnTo>
                  <a:pt x="127667" y="589280"/>
                </a:lnTo>
                <a:lnTo>
                  <a:pt x="139965" y="588010"/>
                </a:lnTo>
                <a:lnTo>
                  <a:pt x="153402" y="588010"/>
                </a:lnTo>
                <a:lnTo>
                  <a:pt x="157775" y="589280"/>
                </a:lnTo>
                <a:close/>
              </a:path>
              <a:path w="707389" h="614680">
                <a:moveTo>
                  <a:pt x="410182" y="590550"/>
                </a:moveTo>
                <a:lnTo>
                  <a:pt x="377379" y="590550"/>
                </a:lnTo>
                <a:lnTo>
                  <a:pt x="378610" y="589280"/>
                </a:lnTo>
                <a:lnTo>
                  <a:pt x="385224" y="589280"/>
                </a:lnTo>
                <a:lnTo>
                  <a:pt x="389356" y="588010"/>
                </a:lnTo>
                <a:lnTo>
                  <a:pt x="414623" y="588010"/>
                </a:lnTo>
                <a:lnTo>
                  <a:pt x="406199" y="589280"/>
                </a:lnTo>
                <a:lnTo>
                  <a:pt x="410182" y="590550"/>
                </a:lnTo>
                <a:close/>
              </a:path>
              <a:path w="707389" h="614680">
                <a:moveTo>
                  <a:pt x="610184" y="605790"/>
                </a:moveTo>
                <a:lnTo>
                  <a:pt x="597198" y="605790"/>
                </a:lnTo>
                <a:lnTo>
                  <a:pt x="602973" y="603250"/>
                </a:lnTo>
                <a:lnTo>
                  <a:pt x="603803" y="599440"/>
                </a:lnTo>
                <a:lnTo>
                  <a:pt x="602755" y="595630"/>
                </a:lnTo>
                <a:lnTo>
                  <a:pt x="602894" y="591820"/>
                </a:lnTo>
                <a:lnTo>
                  <a:pt x="604005" y="591820"/>
                </a:lnTo>
                <a:lnTo>
                  <a:pt x="614215" y="588010"/>
                </a:lnTo>
                <a:lnTo>
                  <a:pt x="616194" y="590550"/>
                </a:lnTo>
                <a:lnTo>
                  <a:pt x="674956" y="590550"/>
                </a:lnTo>
                <a:lnTo>
                  <a:pt x="674365" y="591820"/>
                </a:lnTo>
                <a:lnTo>
                  <a:pt x="673013" y="593090"/>
                </a:lnTo>
                <a:lnTo>
                  <a:pt x="670962" y="595630"/>
                </a:lnTo>
                <a:lnTo>
                  <a:pt x="669876" y="596900"/>
                </a:lnTo>
                <a:lnTo>
                  <a:pt x="668548" y="598170"/>
                </a:lnTo>
                <a:lnTo>
                  <a:pt x="666183" y="599440"/>
                </a:lnTo>
                <a:lnTo>
                  <a:pt x="627780" y="599440"/>
                </a:lnTo>
                <a:lnTo>
                  <a:pt x="626772" y="600710"/>
                </a:lnTo>
                <a:lnTo>
                  <a:pt x="606563" y="600710"/>
                </a:lnTo>
                <a:lnTo>
                  <a:pt x="610184" y="605790"/>
                </a:lnTo>
                <a:close/>
              </a:path>
              <a:path w="707389" h="614680">
                <a:moveTo>
                  <a:pt x="352663" y="593090"/>
                </a:moveTo>
                <a:lnTo>
                  <a:pt x="311619" y="593090"/>
                </a:lnTo>
                <a:lnTo>
                  <a:pt x="315177" y="591820"/>
                </a:lnTo>
                <a:lnTo>
                  <a:pt x="314140" y="589280"/>
                </a:lnTo>
                <a:lnTo>
                  <a:pt x="323724" y="590550"/>
                </a:lnTo>
                <a:lnTo>
                  <a:pt x="341463" y="590550"/>
                </a:lnTo>
                <a:lnTo>
                  <a:pt x="341222" y="591820"/>
                </a:lnTo>
                <a:lnTo>
                  <a:pt x="351142" y="591820"/>
                </a:lnTo>
                <a:lnTo>
                  <a:pt x="352663" y="593090"/>
                </a:lnTo>
                <a:close/>
              </a:path>
              <a:path w="707389" h="614680">
                <a:moveTo>
                  <a:pt x="411461" y="594360"/>
                </a:moveTo>
                <a:lnTo>
                  <a:pt x="354183" y="594360"/>
                </a:lnTo>
                <a:lnTo>
                  <a:pt x="358287" y="590550"/>
                </a:lnTo>
                <a:lnTo>
                  <a:pt x="355414" y="589280"/>
                </a:lnTo>
                <a:lnTo>
                  <a:pt x="366759" y="589280"/>
                </a:lnTo>
                <a:lnTo>
                  <a:pt x="377379" y="590550"/>
                </a:lnTo>
                <a:lnTo>
                  <a:pt x="410182" y="590550"/>
                </a:lnTo>
                <a:lnTo>
                  <a:pt x="412572" y="591820"/>
                </a:lnTo>
                <a:lnTo>
                  <a:pt x="602894" y="591820"/>
                </a:lnTo>
                <a:lnTo>
                  <a:pt x="600476" y="593090"/>
                </a:lnTo>
                <a:lnTo>
                  <a:pt x="424954" y="593090"/>
                </a:lnTo>
                <a:lnTo>
                  <a:pt x="411461" y="594360"/>
                </a:lnTo>
                <a:close/>
              </a:path>
              <a:path w="707389" h="614680">
                <a:moveTo>
                  <a:pt x="565530" y="591820"/>
                </a:moveTo>
                <a:lnTo>
                  <a:pt x="412572" y="591820"/>
                </a:lnTo>
                <a:lnTo>
                  <a:pt x="417520" y="589280"/>
                </a:lnTo>
                <a:lnTo>
                  <a:pt x="420947" y="589280"/>
                </a:lnTo>
                <a:lnTo>
                  <a:pt x="427802" y="590550"/>
                </a:lnTo>
                <a:lnTo>
                  <a:pt x="562826" y="590550"/>
                </a:lnTo>
                <a:lnTo>
                  <a:pt x="565530" y="591820"/>
                </a:lnTo>
                <a:close/>
              </a:path>
              <a:path w="707389" h="614680">
                <a:moveTo>
                  <a:pt x="604005" y="591820"/>
                </a:moveTo>
                <a:lnTo>
                  <a:pt x="565530" y="591820"/>
                </a:lnTo>
                <a:lnTo>
                  <a:pt x="572771" y="589280"/>
                </a:lnTo>
                <a:lnTo>
                  <a:pt x="577285" y="589280"/>
                </a:lnTo>
                <a:lnTo>
                  <a:pt x="576681" y="590550"/>
                </a:lnTo>
                <a:lnTo>
                  <a:pt x="600903" y="590550"/>
                </a:lnTo>
                <a:lnTo>
                  <a:pt x="604005" y="591820"/>
                </a:lnTo>
                <a:close/>
              </a:path>
              <a:path w="707389" h="614680">
                <a:moveTo>
                  <a:pt x="628842" y="590550"/>
                </a:moveTo>
                <a:lnTo>
                  <a:pt x="616194" y="590550"/>
                </a:lnTo>
                <a:lnTo>
                  <a:pt x="620394" y="589280"/>
                </a:lnTo>
                <a:lnTo>
                  <a:pt x="628939" y="590441"/>
                </a:lnTo>
                <a:close/>
              </a:path>
              <a:path w="707389" h="614680">
                <a:moveTo>
                  <a:pt x="629735" y="590550"/>
                </a:moveTo>
                <a:lnTo>
                  <a:pt x="628842" y="590550"/>
                </a:lnTo>
                <a:lnTo>
                  <a:pt x="629735" y="590550"/>
                </a:lnTo>
                <a:close/>
              </a:path>
              <a:path w="707389" h="614680">
                <a:moveTo>
                  <a:pt x="311619" y="593090"/>
                </a:moveTo>
                <a:lnTo>
                  <a:pt x="285271" y="593090"/>
                </a:lnTo>
                <a:lnTo>
                  <a:pt x="291282" y="591820"/>
                </a:lnTo>
                <a:lnTo>
                  <a:pt x="287299" y="590550"/>
                </a:lnTo>
                <a:lnTo>
                  <a:pt x="296057" y="590550"/>
                </a:lnTo>
                <a:lnTo>
                  <a:pt x="304705" y="591820"/>
                </a:lnTo>
                <a:lnTo>
                  <a:pt x="311619" y="593090"/>
                </a:lnTo>
                <a:close/>
              </a:path>
              <a:path w="707389" h="614680">
                <a:moveTo>
                  <a:pt x="351142" y="591820"/>
                </a:moveTo>
                <a:lnTo>
                  <a:pt x="341222" y="591820"/>
                </a:lnTo>
                <a:lnTo>
                  <a:pt x="349621" y="590550"/>
                </a:lnTo>
                <a:lnTo>
                  <a:pt x="351142" y="591820"/>
                </a:lnTo>
                <a:close/>
              </a:path>
              <a:path w="707389" h="614680">
                <a:moveTo>
                  <a:pt x="467258" y="599440"/>
                </a:moveTo>
                <a:lnTo>
                  <a:pt x="424351" y="599440"/>
                </a:lnTo>
                <a:lnTo>
                  <a:pt x="427802" y="596900"/>
                </a:lnTo>
                <a:lnTo>
                  <a:pt x="430313" y="595630"/>
                </a:lnTo>
                <a:lnTo>
                  <a:pt x="425485" y="594360"/>
                </a:lnTo>
                <a:lnTo>
                  <a:pt x="425220" y="594360"/>
                </a:lnTo>
                <a:lnTo>
                  <a:pt x="426571" y="593090"/>
                </a:lnTo>
                <a:lnTo>
                  <a:pt x="600476" y="593090"/>
                </a:lnTo>
                <a:lnTo>
                  <a:pt x="593222" y="596900"/>
                </a:lnTo>
                <a:lnTo>
                  <a:pt x="486311" y="596900"/>
                </a:lnTo>
                <a:lnTo>
                  <a:pt x="472812" y="598170"/>
                </a:lnTo>
                <a:lnTo>
                  <a:pt x="467258" y="599440"/>
                </a:lnTo>
                <a:close/>
              </a:path>
              <a:path w="707389" h="614680">
                <a:moveTo>
                  <a:pt x="422999" y="595630"/>
                </a:moveTo>
                <a:lnTo>
                  <a:pt x="424809" y="594360"/>
                </a:lnTo>
                <a:lnTo>
                  <a:pt x="425220" y="594360"/>
                </a:lnTo>
                <a:lnTo>
                  <a:pt x="422999" y="595630"/>
                </a:lnTo>
                <a:close/>
              </a:path>
              <a:path w="707389" h="614680">
                <a:moveTo>
                  <a:pt x="414623" y="603250"/>
                </a:moveTo>
                <a:lnTo>
                  <a:pt x="413730" y="603250"/>
                </a:lnTo>
                <a:lnTo>
                  <a:pt x="413030" y="600710"/>
                </a:lnTo>
                <a:lnTo>
                  <a:pt x="416144" y="599440"/>
                </a:lnTo>
                <a:lnTo>
                  <a:pt x="419499" y="596900"/>
                </a:lnTo>
                <a:lnTo>
                  <a:pt x="421068" y="598170"/>
                </a:lnTo>
                <a:lnTo>
                  <a:pt x="422709" y="598170"/>
                </a:lnTo>
                <a:lnTo>
                  <a:pt x="424351" y="599440"/>
                </a:lnTo>
                <a:lnTo>
                  <a:pt x="467258" y="599440"/>
                </a:lnTo>
                <a:lnTo>
                  <a:pt x="461703" y="600710"/>
                </a:lnTo>
                <a:lnTo>
                  <a:pt x="428768" y="600710"/>
                </a:lnTo>
                <a:lnTo>
                  <a:pt x="431954" y="601980"/>
                </a:lnTo>
                <a:lnTo>
                  <a:pt x="416313" y="601980"/>
                </a:lnTo>
                <a:lnTo>
                  <a:pt x="414623" y="603250"/>
                </a:lnTo>
                <a:close/>
              </a:path>
              <a:path w="707389" h="614680">
                <a:moveTo>
                  <a:pt x="503518" y="603250"/>
                </a:moveTo>
                <a:lnTo>
                  <a:pt x="484984" y="603250"/>
                </a:lnTo>
                <a:lnTo>
                  <a:pt x="485225" y="600710"/>
                </a:lnTo>
                <a:lnTo>
                  <a:pt x="481339" y="599440"/>
                </a:lnTo>
                <a:lnTo>
                  <a:pt x="486311" y="596900"/>
                </a:lnTo>
                <a:lnTo>
                  <a:pt x="593222" y="596900"/>
                </a:lnTo>
                <a:lnTo>
                  <a:pt x="588386" y="599440"/>
                </a:lnTo>
                <a:lnTo>
                  <a:pt x="579168" y="599440"/>
                </a:lnTo>
                <a:lnTo>
                  <a:pt x="572888" y="601980"/>
                </a:lnTo>
                <a:lnTo>
                  <a:pt x="510545" y="601980"/>
                </a:lnTo>
                <a:lnTo>
                  <a:pt x="503518" y="603250"/>
                </a:lnTo>
                <a:close/>
              </a:path>
              <a:path w="707389" h="614680">
                <a:moveTo>
                  <a:pt x="576295" y="605790"/>
                </a:moveTo>
                <a:lnTo>
                  <a:pt x="577212" y="604520"/>
                </a:lnTo>
                <a:lnTo>
                  <a:pt x="579312" y="600710"/>
                </a:lnTo>
                <a:lnTo>
                  <a:pt x="579168" y="599440"/>
                </a:lnTo>
                <a:lnTo>
                  <a:pt x="588386" y="599440"/>
                </a:lnTo>
                <a:lnTo>
                  <a:pt x="576295" y="605790"/>
                </a:lnTo>
                <a:close/>
              </a:path>
              <a:path w="707389" h="614680">
                <a:moveTo>
                  <a:pt x="631908" y="605790"/>
                </a:moveTo>
                <a:lnTo>
                  <a:pt x="634008" y="604520"/>
                </a:lnTo>
                <a:lnTo>
                  <a:pt x="632632" y="600710"/>
                </a:lnTo>
                <a:lnTo>
                  <a:pt x="633525" y="599440"/>
                </a:lnTo>
                <a:lnTo>
                  <a:pt x="646559" y="599440"/>
                </a:lnTo>
                <a:lnTo>
                  <a:pt x="642794" y="600710"/>
                </a:lnTo>
                <a:lnTo>
                  <a:pt x="643482" y="601502"/>
                </a:lnTo>
                <a:lnTo>
                  <a:pt x="642769" y="601980"/>
                </a:lnTo>
                <a:lnTo>
                  <a:pt x="640742" y="601980"/>
                </a:lnTo>
                <a:lnTo>
                  <a:pt x="639052" y="603250"/>
                </a:lnTo>
                <a:lnTo>
                  <a:pt x="631908" y="605790"/>
                </a:lnTo>
                <a:close/>
              </a:path>
              <a:path w="707389" h="614680">
                <a:moveTo>
                  <a:pt x="643482" y="601502"/>
                </a:moveTo>
                <a:lnTo>
                  <a:pt x="642794" y="600710"/>
                </a:lnTo>
                <a:lnTo>
                  <a:pt x="646559" y="599440"/>
                </a:lnTo>
                <a:lnTo>
                  <a:pt x="643482" y="601502"/>
                </a:lnTo>
                <a:close/>
              </a:path>
              <a:path w="707389" h="614680">
                <a:moveTo>
                  <a:pt x="649681" y="605634"/>
                </a:moveTo>
                <a:lnTo>
                  <a:pt x="646100" y="604520"/>
                </a:lnTo>
                <a:lnTo>
                  <a:pt x="643482" y="601502"/>
                </a:lnTo>
                <a:lnTo>
                  <a:pt x="646559" y="599440"/>
                </a:lnTo>
                <a:lnTo>
                  <a:pt x="664421" y="599440"/>
                </a:lnTo>
                <a:lnTo>
                  <a:pt x="663479" y="600710"/>
                </a:lnTo>
                <a:lnTo>
                  <a:pt x="665724" y="600710"/>
                </a:lnTo>
                <a:lnTo>
                  <a:pt x="661645" y="601980"/>
                </a:lnTo>
                <a:lnTo>
                  <a:pt x="659328" y="603250"/>
                </a:lnTo>
                <a:lnTo>
                  <a:pt x="657204" y="603250"/>
                </a:lnTo>
                <a:lnTo>
                  <a:pt x="652859" y="604520"/>
                </a:lnTo>
                <a:lnTo>
                  <a:pt x="649681" y="605634"/>
                </a:lnTo>
                <a:close/>
              </a:path>
              <a:path w="707389" h="614680">
                <a:moveTo>
                  <a:pt x="665724" y="600710"/>
                </a:moveTo>
                <a:lnTo>
                  <a:pt x="663986" y="600710"/>
                </a:lnTo>
                <a:lnTo>
                  <a:pt x="668307" y="599440"/>
                </a:lnTo>
                <a:lnTo>
                  <a:pt x="665724" y="600710"/>
                </a:lnTo>
                <a:close/>
              </a:path>
              <a:path w="707389" h="614680">
                <a:moveTo>
                  <a:pt x="424278" y="605790"/>
                </a:moveTo>
                <a:lnTo>
                  <a:pt x="421189" y="601980"/>
                </a:lnTo>
                <a:lnTo>
                  <a:pt x="434754" y="601980"/>
                </a:lnTo>
                <a:lnTo>
                  <a:pt x="436588" y="600710"/>
                </a:lnTo>
                <a:lnTo>
                  <a:pt x="461703" y="600710"/>
                </a:lnTo>
                <a:lnTo>
                  <a:pt x="450284" y="604520"/>
                </a:lnTo>
                <a:lnTo>
                  <a:pt x="425002" y="604520"/>
                </a:lnTo>
                <a:lnTo>
                  <a:pt x="424278" y="605790"/>
                </a:lnTo>
                <a:close/>
              </a:path>
              <a:path w="707389" h="614680">
                <a:moveTo>
                  <a:pt x="618970" y="604520"/>
                </a:moveTo>
                <a:lnTo>
                  <a:pt x="609894" y="600710"/>
                </a:lnTo>
                <a:lnTo>
                  <a:pt x="626772" y="600710"/>
                </a:lnTo>
                <a:lnTo>
                  <a:pt x="625765" y="601980"/>
                </a:lnTo>
                <a:lnTo>
                  <a:pt x="616194" y="601980"/>
                </a:lnTo>
                <a:lnTo>
                  <a:pt x="618970" y="604520"/>
                </a:lnTo>
                <a:close/>
              </a:path>
              <a:path w="707389" h="614680">
                <a:moveTo>
                  <a:pt x="390249" y="604520"/>
                </a:moveTo>
                <a:lnTo>
                  <a:pt x="364296" y="604520"/>
                </a:lnTo>
                <a:lnTo>
                  <a:pt x="355556" y="603250"/>
                </a:lnTo>
                <a:lnTo>
                  <a:pt x="348387" y="601980"/>
                </a:lnTo>
                <a:lnTo>
                  <a:pt x="397124" y="601980"/>
                </a:lnTo>
                <a:lnTo>
                  <a:pt x="390249" y="604520"/>
                </a:lnTo>
                <a:close/>
              </a:path>
              <a:path w="707389" h="614680">
                <a:moveTo>
                  <a:pt x="407406" y="604520"/>
                </a:moveTo>
                <a:lnTo>
                  <a:pt x="397124" y="601980"/>
                </a:lnTo>
                <a:lnTo>
                  <a:pt x="404679" y="601980"/>
                </a:lnTo>
                <a:lnTo>
                  <a:pt x="407406" y="604520"/>
                </a:lnTo>
                <a:close/>
              </a:path>
              <a:path w="707389" h="614680">
                <a:moveTo>
                  <a:pt x="418992" y="603250"/>
                </a:moveTo>
                <a:lnTo>
                  <a:pt x="417279" y="603250"/>
                </a:lnTo>
                <a:lnTo>
                  <a:pt x="418172" y="601980"/>
                </a:lnTo>
                <a:lnTo>
                  <a:pt x="421189" y="601980"/>
                </a:lnTo>
                <a:lnTo>
                  <a:pt x="418992" y="603250"/>
                </a:lnTo>
                <a:close/>
              </a:path>
              <a:path w="707389" h="614680">
                <a:moveTo>
                  <a:pt x="510704" y="603704"/>
                </a:moveTo>
                <a:lnTo>
                  <a:pt x="511028" y="603250"/>
                </a:lnTo>
                <a:lnTo>
                  <a:pt x="510545" y="601980"/>
                </a:lnTo>
                <a:lnTo>
                  <a:pt x="516701" y="601980"/>
                </a:lnTo>
                <a:lnTo>
                  <a:pt x="511619" y="603250"/>
                </a:lnTo>
                <a:lnTo>
                  <a:pt x="510704" y="603704"/>
                </a:lnTo>
                <a:close/>
              </a:path>
              <a:path w="707389" h="614680">
                <a:moveTo>
                  <a:pt x="518752" y="603250"/>
                </a:moveTo>
                <a:lnTo>
                  <a:pt x="519621" y="601980"/>
                </a:lnTo>
                <a:lnTo>
                  <a:pt x="523990" y="601980"/>
                </a:lnTo>
                <a:lnTo>
                  <a:pt x="518752" y="603250"/>
                </a:lnTo>
                <a:close/>
              </a:path>
              <a:path w="707389" h="614680">
                <a:moveTo>
                  <a:pt x="544977" y="604520"/>
                </a:moveTo>
                <a:lnTo>
                  <a:pt x="533789" y="604520"/>
                </a:lnTo>
                <a:lnTo>
                  <a:pt x="536807" y="601980"/>
                </a:lnTo>
                <a:lnTo>
                  <a:pt x="572888" y="601980"/>
                </a:lnTo>
                <a:lnTo>
                  <a:pt x="560120" y="603250"/>
                </a:lnTo>
                <a:lnTo>
                  <a:pt x="544977" y="604520"/>
                </a:lnTo>
                <a:close/>
              </a:path>
              <a:path w="707389" h="614680">
                <a:moveTo>
                  <a:pt x="627394" y="605790"/>
                </a:moveTo>
                <a:lnTo>
                  <a:pt x="616194" y="601980"/>
                </a:lnTo>
                <a:lnTo>
                  <a:pt x="625765" y="601980"/>
                </a:lnTo>
                <a:lnTo>
                  <a:pt x="623749" y="604520"/>
                </a:lnTo>
                <a:lnTo>
                  <a:pt x="627394" y="605790"/>
                </a:lnTo>
                <a:close/>
              </a:path>
              <a:path w="707389" h="614680">
                <a:moveTo>
                  <a:pt x="219190" y="604021"/>
                </a:moveTo>
                <a:lnTo>
                  <a:pt x="216625" y="603250"/>
                </a:lnTo>
                <a:lnTo>
                  <a:pt x="224759" y="603250"/>
                </a:lnTo>
                <a:lnTo>
                  <a:pt x="219190" y="604021"/>
                </a:lnTo>
                <a:close/>
              </a:path>
              <a:path w="707389" h="614680">
                <a:moveTo>
                  <a:pt x="219665" y="609600"/>
                </a:moveTo>
                <a:lnTo>
                  <a:pt x="214573" y="607060"/>
                </a:lnTo>
                <a:lnTo>
                  <a:pt x="220897" y="607060"/>
                </a:lnTo>
                <a:lnTo>
                  <a:pt x="228501" y="605790"/>
                </a:lnTo>
                <a:lnTo>
                  <a:pt x="224759" y="603250"/>
                </a:lnTo>
                <a:lnTo>
                  <a:pt x="344456" y="603250"/>
                </a:lnTo>
                <a:lnTo>
                  <a:pt x="335791" y="604520"/>
                </a:lnTo>
                <a:lnTo>
                  <a:pt x="237914" y="604520"/>
                </a:lnTo>
                <a:lnTo>
                  <a:pt x="235114" y="607060"/>
                </a:lnTo>
                <a:lnTo>
                  <a:pt x="236924" y="608330"/>
                </a:lnTo>
                <a:lnTo>
                  <a:pt x="223899" y="608330"/>
                </a:lnTo>
                <a:lnTo>
                  <a:pt x="219665" y="609600"/>
                </a:lnTo>
                <a:close/>
              </a:path>
              <a:path w="707389" h="614680">
                <a:moveTo>
                  <a:pt x="461908" y="607060"/>
                </a:moveTo>
                <a:lnTo>
                  <a:pt x="463284" y="605790"/>
                </a:lnTo>
                <a:lnTo>
                  <a:pt x="464491" y="604520"/>
                </a:lnTo>
                <a:lnTo>
                  <a:pt x="466729" y="604520"/>
                </a:lnTo>
                <a:lnTo>
                  <a:pt x="473869" y="603250"/>
                </a:lnTo>
                <a:lnTo>
                  <a:pt x="480446" y="603250"/>
                </a:lnTo>
                <a:lnTo>
                  <a:pt x="461908" y="607060"/>
                </a:lnTo>
                <a:close/>
              </a:path>
              <a:path w="707389" h="614680">
                <a:moveTo>
                  <a:pt x="489208" y="607060"/>
                </a:moveTo>
                <a:lnTo>
                  <a:pt x="484380" y="605790"/>
                </a:lnTo>
                <a:lnTo>
                  <a:pt x="480011" y="605790"/>
                </a:lnTo>
                <a:lnTo>
                  <a:pt x="480446" y="603250"/>
                </a:lnTo>
                <a:lnTo>
                  <a:pt x="495677" y="603250"/>
                </a:lnTo>
                <a:lnTo>
                  <a:pt x="489935" y="604520"/>
                </a:lnTo>
                <a:lnTo>
                  <a:pt x="489208" y="607060"/>
                </a:lnTo>
                <a:close/>
              </a:path>
              <a:path w="707389" h="614680">
                <a:moveTo>
                  <a:pt x="509218" y="605790"/>
                </a:moveTo>
                <a:lnTo>
                  <a:pt x="507093" y="605496"/>
                </a:lnTo>
                <a:lnTo>
                  <a:pt x="510704" y="603704"/>
                </a:lnTo>
                <a:lnTo>
                  <a:pt x="509218" y="605790"/>
                </a:lnTo>
                <a:close/>
              </a:path>
              <a:path w="707389" h="614680">
                <a:moveTo>
                  <a:pt x="220849" y="604520"/>
                </a:moveTo>
                <a:lnTo>
                  <a:pt x="215587" y="604520"/>
                </a:lnTo>
                <a:lnTo>
                  <a:pt x="219190" y="604021"/>
                </a:lnTo>
                <a:lnTo>
                  <a:pt x="220849" y="604520"/>
                </a:lnTo>
                <a:close/>
              </a:path>
              <a:path w="707389" h="614680">
                <a:moveTo>
                  <a:pt x="250997" y="607060"/>
                </a:moveTo>
                <a:lnTo>
                  <a:pt x="244238" y="607060"/>
                </a:lnTo>
                <a:lnTo>
                  <a:pt x="240062" y="605790"/>
                </a:lnTo>
                <a:lnTo>
                  <a:pt x="237914" y="604520"/>
                </a:lnTo>
                <a:lnTo>
                  <a:pt x="335791" y="604520"/>
                </a:lnTo>
                <a:lnTo>
                  <a:pt x="340860" y="605790"/>
                </a:lnTo>
                <a:lnTo>
                  <a:pt x="256355" y="605790"/>
                </a:lnTo>
                <a:lnTo>
                  <a:pt x="250997" y="607060"/>
                </a:lnTo>
                <a:close/>
              </a:path>
              <a:path w="707389" h="614680">
                <a:moveTo>
                  <a:pt x="372480" y="607060"/>
                </a:moveTo>
                <a:lnTo>
                  <a:pt x="371659" y="605790"/>
                </a:lnTo>
                <a:lnTo>
                  <a:pt x="375569" y="604520"/>
                </a:lnTo>
                <a:lnTo>
                  <a:pt x="385788" y="604520"/>
                </a:lnTo>
                <a:lnTo>
                  <a:pt x="380835" y="605790"/>
                </a:lnTo>
                <a:lnTo>
                  <a:pt x="372480" y="607060"/>
                </a:lnTo>
                <a:close/>
              </a:path>
              <a:path w="707389" h="614680">
                <a:moveTo>
                  <a:pt x="442671" y="607060"/>
                </a:moveTo>
                <a:lnTo>
                  <a:pt x="425002" y="604520"/>
                </a:lnTo>
                <a:lnTo>
                  <a:pt x="450284" y="604520"/>
                </a:lnTo>
                <a:lnTo>
                  <a:pt x="442671" y="607060"/>
                </a:lnTo>
                <a:close/>
              </a:path>
              <a:path w="707389" h="614680">
                <a:moveTo>
                  <a:pt x="506501" y="605790"/>
                </a:moveTo>
                <a:lnTo>
                  <a:pt x="500021" y="604520"/>
                </a:lnTo>
                <a:lnTo>
                  <a:pt x="507093" y="605496"/>
                </a:lnTo>
                <a:lnTo>
                  <a:pt x="506501" y="605790"/>
                </a:lnTo>
                <a:close/>
              </a:path>
              <a:path w="707389" h="614680">
                <a:moveTo>
                  <a:pt x="650180" y="605790"/>
                </a:moveTo>
                <a:lnTo>
                  <a:pt x="649238" y="605790"/>
                </a:lnTo>
                <a:lnTo>
                  <a:pt x="649681" y="605634"/>
                </a:lnTo>
                <a:lnTo>
                  <a:pt x="650180" y="605790"/>
                </a:lnTo>
                <a:close/>
              </a:path>
              <a:path w="707389" h="614680">
                <a:moveTo>
                  <a:pt x="100138" y="610870"/>
                </a:moveTo>
                <a:lnTo>
                  <a:pt x="95890" y="609600"/>
                </a:lnTo>
                <a:lnTo>
                  <a:pt x="103469" y="605790"/>
                </a:lnTo>
                <a:lnTo>
                  <a:pt x="166980" y="605790"/>
                </a:lnTo>
                <a:lnTo>
                  <a:pt x="164790" y="607060"/>
                </a:lnTo>
                <a:lnTo>
                  <a:pt x="112011" y="607060"/>
                </a:lnTo>
                <a:lnTo>
                  <a:pt x="105419" y="608330"/>
                </a:lnTo>
                <a:lnTo>
                  <a:pt x="100138" y="610870"/>
                </a:lnTo>
                <a:close/>
              </a:path>
              <a:path w="707389" h="614680">
                <a:moveTo>
                  <a:pt x="182285" y="606765"/>
                </a:moveTo>
                <a:lnTo>
                  <a:pt x="179671" y="605790"/>
                </a:lnTo>
                <a:lnTo>
                  <a:pt x="190629" y="605790"/>
                </a:lnTo>
                <a:lnTo>
                  <a:pt x="182285" y="606765"/>
                </a:lnTo>
                <a:close/>
              </a:path>
              <a:path w="707389" h="614680">
                <a:moveTo>
                  <a:pt x="206294" y="607060"/>
                </a:moveTo>
                <a:lnTo>
                  <a:pt x="192995" y="607060"/>
                </a:lnTo>
                <a:lnTo>
                  <a:pt x="193767" y="605790"/>
                </a:lnTo>
                <a:lnTo>
                  <a:pt x="208660" y="605790"/>
                </a:lnTo>
                <a:lnTo>
                  <a:pt x="206294" y="607060"/>
                </a:lnTo>
                <a:close/>
              </a:path>
              <a:path w="707389" h="614680">
                <a:moveTo>
                  <a:pt x="267772" y="610870"/>
                </a:moveTo>
                <a:lnTo>
                  <a:pt x="268206" y="608330"/>
                </a:lnTo>
                <a:lnTo>
                  <a:pt x="256403" y="608330"/>
                </a:lnTo>
                <a:lnTo>
                  <a:pt x="256355" y="605790"/>
                </a:lnTo>
                <a:lnTo>
                  <a:pt x="326643" y="605790"/>
                </a:lnTo>
                <a:lnTo>
                  <a:pt x="318040" y="607060"/>
                </a:lnTo>
                <a:lnTo>
                  <a:pt x="278465" y="607060"/>
                </a:lnTo>
                <a:lnTo>
                  <a:pt x="274313" y="608330"/>
                </a:lnTo>
                <a:lnTo>
                  <a:pt x="274868" y="609600"/>
                </a:lnTo>
                <a:lnTo>
                  <a:pt x="267772" y="610870"/>
                </a:lnTo>
                <a:close/>
              </a:path>
              <a:path w="707389" h="614680">
                <a:moveTo>
                  <a:pt x="332108" y="606732"/>
                </a:moveTo>
                <a:lnTo>
                  <a:pt x="326643" y="605790"/>
                </a:lnTo>
                <a:lnTo>
                  <a:pt x="334536" y="605790"/>
                </a:lnTo>
                <a:lnTo>
                  <a:pt x="332108" y="606732"/>
                </a:lnTo>
                <a:close/>
              </a:path>
              <a:path w="707389" h="614680">
                <a:moveTo>
                  <a:pt x="335356" y="607060"/>
                </a:moveTo>
                <a:lnTo>
                  <a:pt x="336129" y="605790"/>
                </a:lnTo>
                <a:lnTo>
                  <a:pt x="340860" y="605790"/>
                </a:lnTo>
                <a:lnTo>
                  <a:pt x="335356" y="607060"/>
                </a:lnTo>
                <a:close/>
              </a:path>
              <a:path w="707389" h="614680">
                <a:moveTo>
                  <a:pt x="605139" y="607060"/>
                </a:moveTo>
                <a:lnTo>
                  <a:pt x="600746" y="605790"/>
                </a:lnTo>
                <a:lnTo>
                  <a:pt x="612598" y="605790"/>
                </a:lnTo>
                <a:lnTo>
                  <a:pt x="605139" y="607060"/>
                </a:lnTo>
                <a:close/>
              </a:path>
              <a:path w="707389" h="614680">
                <a:moveTo>
                  <a:pt x="334005" y="607060"/>
                </a:moveTo>
                <a:lnTo>
                  <a:pt x="331265" y="607060"/>
                </a:lnTo>
                <a:lnTo>
                  <a:pt x="332108" y="606732"/>
                </a:lnTo>
                <a:lnTo>
                  <a:pt x="334005" y="607060"/>
                </a:lnTo>
                <a:close/>
              </a:path>
              <a:path w="707389" h="614680">
                <a:moveTo>
                  <a:pt x="183074" y="607060"/>
                </a:moveTo>
                <a:lnTo>
                  <a:pt x="179767" y="607060"/>
                </a:lnTo>
                <a:lnTo>
                  <a:pt x="182285" y="606765"/>
                </a:lnTo>
                <a:lnTo>
                  <a:pt x="183074" y="607060"/>
                </a:lnTo>
                <a:close/>
              </a:path>
              <a:path w="707389" h="614680">
                <a:moveTo>
                  <a:pt x="116528" y="614680"/>
                </a:moveTo>
                <a:lnTo>
                  <a:pt x="113240" y="613410"/>
                </a:lnTo>
                <a:lnTo>
                  <a:pt x="114539" y="612140"/>
                </a:lnTo>
                <a:lnTo>
                  <a:pt x="119246" y="612140"/>
                </a:lnTo>
                <a:lnTo>
                  <a:pt x="126182" y="609600"/>
                </a:lnTo>
                <a:lnTo>
                  <a:pt x="117710" y="608330"/>
                </a:lnTo>
                <a:lnTo>
                  <a:pt x="127703" y="608330"/>
                </a:lnTo>
                <a:lnTo>
                  <a:pt x="119557" y="607060"/>
                </a:lnTo>
                <a:lnTo>
                  <a:pt x="150609" y="607060"/>
                </a:lnTo>
                <a:lnTo>
                  <a:pt x="144951" y="610870"/>
                </a:lnTo>
                <a:lnTo>
                  <a:pt x="122185" y="612140"/>
                </a:lnTo>
                <a:lnTo>
                  <a:pt x="116528" y="614680"/>
                </a:lnTo>
                <a:close/>
              </a:path>
              <a:path w="707389" h="614680">
                <a:moveTo>
                  <a:pt x="154488" y="608826"/>
                </a:moveTo>
                <a:lnTo>
                  <a:pt x="150609" y="607060"/>
                </a:lnTo>
                <a:lnTo>
                  <a:pt x="164790" y="607060"/>
                </a:lnTo>
                <a:lnTo>
                  <a:pt x="162600" y="608330"/>
                </a:lnTo>
                <a:lnTo>
                  <a:pt x="154592" y="608330"/>
                </a:lnTo>
                <a:lnTo>
                  <a:pt x="154488" y="608826"/>
                </a:lnTo>
                <a:close/>
              </a:path>
              <a:path w="707389" h="614680">
                <a:moveTo>
                  <a:pt x="237600" y="613410"/>
                </a:moveTo>
                <a:lnTo>
                  <a:pt x="232000" y="609600"/>
                </a:lnTo>
                <a:lnTo>
                  <a:pt x="240666" y="608330"/>
                </a:lnTo>
                <a:lnTo>
                  <a:pt x="236924" y="608330"/>
                </a:lnTo>
                <a:lnTo>
                  <a:pt x="241800" y="607060"/>
                </a:lnTo>
                <a:lnTo>
                  <a:pt x="244479" y="607060"/>
                </a:lnTo>
                <a:lnTo>
                  <a:pt x="241467" y="608330"/>
                </a:lnTo>
                <a:lnTo>
                  <a:pt x="244709" y="610870"/>
                </a:lnTo>
                <a:lnTo>
                  <a:pt x="247479" y="612140"/>
                </a:lnTo>
                <a:lnTo>
                  <a:pt x="244335" y="612140"/>
                </a:lnTo>
                <a:lnTo>
                  <a:pt x="237600" y="613410"/>
                </a:lnTo>
                <a:close/>
              </a:path>
              <a:path w="707389" h="614680">
                <a:moveTo>
                  <a:pt x="289882" y="612140"/>
                </a:moveTo>
                <a:lnTo>
                  <a:pt x="288023" y="609600"/>
                </a:lnTo>
                <a:lnTo>
                  <a:pt x="286382" y="607060"/>
                </a:lnTo>
                <a:lnTo>
                  <a:pt x="296133" y="607060"/>
                </a:lnTo>
                <a:lnTo>
                  <a:pt x="290612" y="608330"/>
                </a:lnTo>
                <a:lnTo>
                  <a:pt x="292130" y="609600"/>
                </a:lnTo>
                <a:lnTo>
                  <a:pt x="294087" y="610870"/>
                </a:lnTo>
                <a:lnTo>
                  <a:pt x="289882" y="612140"/>
                </a:lnTo>
                <a:close/>
              </a:path>
              <a:path w="707389" h="614680">
                <a:moveTo>
                  <a:pt x="303568" y="608330"/>
                </a:moveTo>
                <a:lnTo>
                  <a:pt x="296133" y="607060"/>
                </a:lnTo>
                <a:lnTo>
                  <a:pt x="310610" y="607060"/>
                </a:lnTo>
                <a:lnTo>
                  <a:pt x="303568" y="608330"/>
                </a:lnTo>
                <a:close/>
              </a:path>
              <a:path w="707389" h="614680">
                <a:moveTo>
                  <a:pt x="327995" y="608330"/>
                </a:moveTo>
                <a:lnTo>
                  <a:pt x="325364" y="607060"/>
                </a:lnTo>
                <a:lnTo>
                  <a:pt x="331265" y="607060"/>
                </a:lnTo>
                <a:lnTo>
                  <a:pt x="327995" y="608330"/>
                </a:lnTo>
                <a:close/>
              </a:path>
              <a:path w="707389" h="614680">
                <a:moveTo>
                  <a:pt x="84352" y="612140"/>
                </a:moveTo>
                <a:lnTo>
                  <a:pt x="76918" y="608330"/>
                </a:lnTo>
                <a:lnTo>
                  <a:pt x="84517" y="608330"/>
                </a:lnTo>
                <a:lnTo>
                  <a:pt x="85307" y="609600"/>
                </a:lnTo>
                <a:lnTo>
                  <a:pt x="87376" y="610870"/>
                </a:lnTo>
                <a:lnTo>
                  <a:pt x="84352" y="612140"/>
                </a:lnTo>
                <a:close/>
              </a:path>
              <a:path w="707389" h="614680">
                <a:moveTo>
                  <a:pt x="156185" y="609600"/>
                </a:moveTo>
                <a:lnTo>
                  <a:pt x="154488" y="608826"/>
                </a:lnTo>
                <a:lnTo>
                  <a:pt x="154592" y="608330"/>
                </a:lnTo>
                <a:lnTo>
                  <a:pt x="156185" y="609600"/>
                </a:lnTo>
                <a:close/>
              </a:path>
              <a:path w="707389" h="614680">
                <a:moveTo>
                  <a:pt x="158808" y="609600"/>
                </a:moveTo>
                <a:lnTo>
                  <a:pt x="156185" y="609600"/>
                </a:lnTo>
                <a:lnTo>
                  <a:pt x="154592" y="608330"/>
                </a:lnTo>
                <a:lnTo>
                  <a:pt x="162600" y="608330"/>
                </a:lnTo>
                <a:lnTo>
                  <a:pt x="158808" y="609600"/>
                </a:lnTo>
                <a:close/>
              </a:path>
              <a:path w="707389" h="614680">
                <a:moveTo>
                  <a:pt x="156185" y="609600"/>
                </a:moveTo>
                <a:lnTo>
                  <a:pt x="154327" y="609600"/>
                </a:lnTo>
                <a:lnTo>
                  <a:pt x="154488" y="608826"/>
                </a:lnTo>
                <a:lnTo>
                  <a:pt x="156185" y="609600"/>
                </a:lnTo>
                <a:close/>
              </a:path>
              <a:path w="707389" h="614680">
                <a:moveTo>
                  <a:pt x="254134" y="614680"/>
                </a:moveTo>
                <a:lnTo>
                  <a:pt x="244335" y="612140"/>
                </a:lnTo>
                <a:lnTo>
                  <a:pt x="247479" y="612140"/>
                </a:lnTo>
                <a:lnTo>
                  <a:pt x="250250" y="613410"/>
                </a:lnTo>
                <a:lnTo>
                  <a:pt x="254134" y="61468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017390" y="841228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2027" y="1279"/>
                </a:moveTo>
                <a:lnTo>
                  <a:pt x="89" y="868"/>
                </a:lnTo>
                <a:lnTo>
                  <a:pt x="0" y="410"/>
                </a:lnTo>
                <a:lnTo>
                  <a:pt x="965" y="0"/>
                </a:lnTo>
                <a:lnTo>
                  <a:pt x="1327" y="868"/>
                </a:lnTo>
                <a:lnTo>
                  <a:pt x="2027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37220" y="83874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1018" y="313"/>
                </a:moveTo>
                <a:lnTo>
                  <a:pt x="0" y="120"/>
                </a:lnTo>
                <a:lnTo>
                  <a:pt x="142" y="48"/>
                </a:lnTo>
                <a:lnTo>
                  <a:pt x="340" y="0"/>
                </a:lnTo>
                <a:lnTo>
                  <a:pt x="632" y="48"/>
                </a:lnTo>
                <a:lnTo>
                  <a:pt x="1018" y="3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68780" y="701690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206" y="4513"/>
                </a:moveTo>
                <a:lnTo>
                  <a:pt x="1079" y="3161"/>
                </a:lnTo>
                <a:lnTo>
                  <a:pt x="868" y="2196"/>
                </a:lnTo>
                <a:lnTo>
                  <a:pt x="0" y="0"/>
                </a:lnTo>
                <a:lnTo>
                  <a:pt x="1641" y="3161"/>
                </a:lnTo>
                <a:lnTo>
                  <a:pt x="1762" y="4344"/>
                </a:lnTo>
                <a:lnTo>
                  <a:pt x="1206" y="45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129773" y="509316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4175" y="6034"/>
                </a:moveTo>
                <a:lnTo>
                  <a:pt x="1178" y="1738"/>
                </a:lnTo>
                <a:lnTo>
                  <a:pt x="1158" y="410"/>
                </a:lnTo>
                <a:lnTo>
                  <a:pt x="1544" y="0"/>
                </a:lnTo>
                <a:lnTo>
                  <a:pt x="2124" y="1713"/>
                </a:lnTo>
                <a:lnTo>
                  <a:pt x="2317" y="3065"/>
                </a:lnTo>
                <a:lnTo>
                  <a:pt x="4175" y="6034"/>
                </a:lnTo>
                <a:close/>
              </a:path>
              <a:path w="4445" h="6350">
                <a:moveTo>
                  <a:pt x="1182" y="2003"/>
                </a:moveTo>
                <a:lnTo>
                  <a:pt x="0" y="48"/>
                </a:lnTo>
                <a:lnTo>
                  <a:pt x="1161" y="1713"/>
                </a:lnTo>
                <a:lnTo>
                  <a:pt x="1182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107833" y="444821"/>
            <a:ext cx="5080" cy="7620"/>
          </a:xfrm>
          <a:custGeom>
            <a:avLst/>
            <a:gdLst/>
            <a:ahLst/>
            <a:cxnLst/>
            <a:rect l="l" t="t" r="r" b="b"/>
            <a:pathLst>
              <a:path w="5079" h="7620">
                <a:moveTo>
                  <a:pt x="4682" y="6999"/>
                </a:moveTo>
                <a:lnTo>
                  <a:pt x="2341" y="4682"/>
                </a:lnTo>
                <a:lnTo>
                  <a:pt x="0" y="796"/>
                </a:lnTo>
                <a:lnTo>
                  <a:pt x="796" y="0"/>
                </a:lnTo>
                <a:lnTo>
                  <a:pt x="1576" y="796"/>
                </a:lnTo>
                <a:lnTo>
                  <a:pt x="1930" y="1930"/>
                </a:lnTo>
                <a:lnTo>
                  <a:pt x="2727" y="2703"/>
                </a:lnTo>
                <a:lnTo>
                  <a:pt x="4682" y="69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126081" y="490344"/>
            <a:ext cx="8890" cy="9525"/>
          </a:xfrm>
          <a:custGeom>
            <a:avLst/>
            <a:gdLst/>
            <a:ahLst/>
            <a:cxnLst/>
            <a:rect l="l" t="t" r="r" b="b"/>
            <a:pathLst>
              <a:path w="8889" h="9525">
                <a:moveTo>
                  <a:pt x="7023" y="9317"/>
                </a:moveTo>
                <a:lnTo>
                  <a:pt x="0" y="868"/>
                </a:lnTo>
                <a:lnTo>
                  <a:pt x="3137" y="772"/>
                </a:lnTo>
                <a:lnTo>
                  <a:pt x="2679" y="0"/>
                </a:lnTo>
                <a:lnTo>
                  <a:pt x="5551" y="4224"/>
                </a:lnTo>
                <a:lnTo>
                  <a:pt x="8423" y="7844"/>
                </a:lnTo>
                <a:lnTo>
                  <a:pt x="7023" y="93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124463" y="485299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3644" y="4055"/>
                </a:moveTo>
                <a:lnTo>
                  <a:pt x="2003" y="1762"/>
                </a:lnTo>
                <a:lnTo>
                  <a:pt x="0" y="48"/>
                </a:lnTo>
                <a:lnTo>
                  <a:pt x="1255" y="0"/>
                </a:lnTo>
                <a:lnTo>
                  <a:pt x="1930" y="1375"/>
                </a:lnTo>
                <a:lnTo>
                  <a:pt x="2775" y="2751"/>
                </a:lnTo>
                <a:lnTo>
                  <a:pt x="3644" y="40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152125" y="545305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5250" y="6463"/>
                </a:moveTo>
                <a:lnTo>
                  <a:pt x="3062" y="5144"/>
                </a:lnTo>
                <a:lnTo>
                  <a:pt x="373" y="2317"/>
                </a:lnTo>
                <a:lnTo>
                  <a:pt x="253" y="2001"/>
                </a:lnTo>
                <a:lnTo>
                  <a:pt x="2148" y="0"/>
                </a:lnTo>
                <a:lnTo>
                  <a:pt x="2920" y="2317"/>
                </a:lnTo>
                <a:lnTo>
                  <a:pt x="5250" y="6463"/>
                </a:lnTo>
                <a:close/>
              </a:path>
              <a:path w="5714" h="6984">
                <a:moveTo>
                  <a:pt x="0" y="2268"/>
                </a:moveTo>
                <a:lnTo>
                  <a:pt x="0" y="675"/>
                </a:lnTo>
                <a:lnTo>
                  <a:pt x="72" y="2001"/>
                </a:lnTo>
                <a:lnTo>
                  <a:pt x="0" y="22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135421" y="492854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3137" y="4296"/>
                </a:moveTo>
                <a:lnTo>
                  <a:pt x="0" y="2799"/>
                </a:lnTo>
                <a:lnTo>
                  <a:pt x="1182" y="0"/>
                </a:lnTo>
                <a:lnTo>
                  <a:pt x="3137" y="42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149952" y="519695"/>
            <a:ext cx="5715" cy="9525"/>
          </a:xfrm>
          <a:custGeom>
            <a:avLst/>
            <a:gdLst/>
            <a:ahLst/>
            <a:cxnLst/>
            <a:rect l="l" t="t" r="r" b="b"/>
            <a:pathLst>
              <a:path w="5714" h="9525">
                <a:moveTo>
                  <a:pt x="4779" y="9389"/>
                </a:moveTo>
                <a:lnTo>
                  <a:pt x="2437" y="4392"/>
                </a:lnTo>
                <a:lnTo>
                  <a:pt x="0" y="0"/>
                </a:lnTo>
                <a:lnTo>
                  <a:pt x="796" y="1013"/>
                </a:lnTo>
                <a:lnTo>
                  <a:pt x="1520" y="1786"/>
                </a:lnTo>
                <a:lnTo>
                  <a:pt x="1958" y="1786"/>
                </a:lnTo>
                <a:lnTo>
                  <a:pt x="5310" y="8858"/>
                </a:lnTo>
                <a:lnTo>
                  <a:pt x="4779" y="9389"/>
                </a:lnTo>
                <a:close/>
              </a:path>
              <a:path w="5714" h="9525">
                <a:moveTo>
                  <a:pt x="1958" y="1786"/>
                </a:moveTo>
                <a:lnTo>
                  <a:pt x="1520" y="1786"/>
                </a:lnTo>
                <a:lnTo>
                  <a:pt x="1810" y="1472"/>
                </a:lnTo>
                <a:lnTo>
                  <a:pt x="1958" y="17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46308" y="514240"/>
            <a:ext cx="3810" cy="5715"/>
          </a:xfrm>
          <a:custGeom>
            <a:avLst/>
            <a:gdLst/>
            <a:ahLst/>
            <a:cxnLst/>
            <a:rect l="l" t="t" r="r" b="b"/>
            <a:pathLst>
              <a:path w="3810" h="5715">
                <a:moveTo>
                  <a:pt x="3644" y="5455"/>
                </a:moveTo>
                <a:lnTo>
                  <a:pt x="2341" y="3789"/>
                </a:lnTo>
                <a:lnTo>
                  <a:pt x="0" y="0"/>
                </a:lnTo>
                <a:lnTo>
                  <a:pt x="1086" y="1062"/>
                </a:lnTo>
                <a:lnTo>
                  <a:pt x="2365" y="3186"/>
                </a:lnTo>
                <a:lnTo>
                  <a:pt x="3644" y="54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142832" y="502123"/>
            <a:ext cx="3810" cy="7620"/>
          </a:xfrm>
          <a:custGeom>
            <a:avLst/>
            <a:gdLst/>
            <a:ahLst/>
            <a:cxnLst/>
            <a:rect l="l" t="t" r="r" b="b"/>
            <a:pathLst>
              <a:path w="3810" h="7620">
                <a:moveTo>
                  <a:pt x="3499" y="7410"/>
                </a:moveTo>
                <a:lnTo>
                  <a:pt x="772" y="2341"/>
                </a:lnTo>
                <a:lnTo>
                  <a:pt x="0" y="0"/>
                </a:lnTo>
                <a:lnTo>
                  <a:pt x="3499" y="74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198782" y="602920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6227" y="9268"/>
                </a:moveTo>
                <a:lnTo>
                  <a:pt x="5068" y="8906"/>
                </a:lnTo>
                <a:lnTo>
                  <a:pt x="0" y="1568"/>
                </a:lnTo>
                <a:lnTo>
                  <a:pt x="0" y="0"/>
                </a:lnTo>
                <a:lnTo>
                  <a:pt x="1930" y="2679"/>
                </a:lnTo>
                <a:lnTo>
                  <a:pt x="3524" y="4224"/>
                </a:lnTo>
                <a:lnTo>
                  <a:pt x="5455" y="6927"/>
                </a:lnTo>
                <a:lnTo>
                  <a:pt x="6227" y="92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191034" y="577914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362" y="4320"/>
                </a:moveTo>
                <a:lnTo>
                  <a:pt x="386" y="2751"/>
                </a:lnTo>
                <a:lnTo>
                  <a:pt x="772" y="2341"/>
                </a:lnTo>
                <a:lnTo>
                  <a:pt x="0" y="0"/>
                </a:lnTo>
                <a:lnTo>
                  <a:pt x="3089" y="3041"/>
                </a:lnTo>
                <a:lnTo>
                  <a:pt x="362" y="43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201123" y="592590"/>
            <a:ext cx="12065" cy="17780"/>
          </a:xfrm>
          <a:custGeom>
            <a:avLst/>
            <a:gdLst/>
            <a:ahLst/>
            <a:cxnLst/>
            <a:rect l="l" t="t" r="r" b="b"/>
            <a:pathLst>
              <a:path w="12064" h="17779">
                <a:moveTo>
                  <a:pt x="12044" y="17354"/>
                </a:moveTo>
                <a:lnTo>
                  <a:pt x="4682" y="7748"/>
                </a:lnTo>
                <a:lnTo>
                  <a:pt x="3524" y="7410"/>
                </a:lnTo>
                <a:lnTo>
                  <a:pt x="0" y="0"/>
                </a:lnTo>
                <a:lnTo>
                  <a:pt x="5068" y="7337"/>
                </a:lnTo>
                <a:lnTo>
                  <a:pt x="6227" y="7699"/>
                </a:lnTo>
                <a:lnTo>
                  <a:pt x="12044" y="1735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263301" y="715762"/>
            <a:ext cx="5715" cy="3175"/>
          </a:xfrm>
          <a:custGeom>
            <a:avLst/>
            <a:gdLst/>
            <a:ahLst/>
            <a:cxnLst/>
            <a:rect l="l" t="t" r="r" b="b"/>
            <a:pathLst>
              <a:path w="5714" h="3175">
                <a:moveTo>
                  <a:pt x="0" y="2751"/>
                </a:moveTo>
                <a:lnTo>
                  <a:pt x="4079" y="0"/>
                </a:lnTo>
                <a:lnTo>
                  <a:pt x="5261" y="1955"/>
                </a:lnTo>
                <a:lnTo>
                  <a:pt x="0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283601" y="818708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5">
                <a:moveTo>
                  <a:pt x="8011" y="9172"/>
                </a:moveTo>
                <a:lnTo>
                  <a:pt x="4899" y="9172"/>
                </a:lnTo>
                <a:lnTo>
                  <a:pt x="13130" y="0"/>
                </a:lnTo>
                <a:lnTo>
                  <a:pt x="12068" y="2896"/>
                </a:lnTo>
                <a:lnTo>
                  <a:pt x="7675" y="6806"/>
                </a:lnTo>
                <a:lnTo>
                  <a:pt x="7844" y="7530"/>
                </a:lnTo>
                <a:lnTo>
                  <a:pt x="7965" y="8520"/>
                </a:lnTo>
                <a:lnTo>
                  <a:pt x="8011" y="9172"/>
                </a:lnTo>
                <a:close/>
              </a:path>
              <a:path w="13335" h="14605">
                <a:moveTo>
                  <a:pt x="2655" y="14506"/>
                </a:moveTo>
                <a:lnTo>
                  <a:pt x="265" y="14409"/>
                </a:lnTo>
                <a:lnTo>
                  <a:pt x="0" y="13782"/>
                </a:lnTo>
                <a:lnTo>
                  <a:pt x="1375" y="11875"/>
                </a:lnTo>
                <a:lnTo>
                  <a:pt x="3089" y="10041"/>
                </a:lnTo>
                <a:lnTo>
                  <a:pt x="4006" y="8979"/>
                </a:lnTo>
                <a:lnTo>
                  <a:pt x="5213" y="7844"/>
                </a:lnTo>
                <a:lnTo>
                  <a:pt x="6203" y="6179"/>
                </a:lnTo>
                <a:lnTo>
                  <a:pt x="4899" y="9172"/>
                </a:lnTo>
                <a:lnTo>
                  <a:pt x="8011" y="9172"/>
                </a:lnTo>
                <a:lnTo>
                  <a:pt x="8061" y="9558"/>
                </a:lnTo>
                <a:lnTo>
                  <a:pt x="7410" y="10451"/>
                </a:lnTo>
                <a:lnTo>
                  <a:pt x="6734" y="11320"/>
                </a:lnTo>
                <a:lnTo>
                  <a:pt x="5358" y="12599"/>
                </a:lnTo>
                <a:lnTo>
                  <a:pt x="2655" y="145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289804" y="821556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09">
                <a:moveTo>
                  <a:pt x="0" y="3330"/>
                </a:moveTo>
                <a:lnTo>
                  <a:pt x="289" y="2727"/>
                </a:lnTo>
                <a:lnTo>
                  <a:pt x="796" y="1786"/>
                </a:lnTo>
                <a:lnTo>
                  <a:pt x="1979" y="0"/>
                </a:lnTo>
                <a:lnTo>
                  <a:pt x="1351" y="1206"/>
                </a:lnTo>
                <a:lnTo>
                  <a:pt x="675" y="2317"/>
                </a:lnTo>
                <a:lnTo>
                  <a:pt x="0" y="3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944085" y="250178"/>
            <a:ext cx="5715" cy="1270"/>
          </a:xfrm>
          <a:custGeom>
            <a:avLst/>
            <a:gdLst/>
            <a:ahLst/>
            <a:cxnLst/>
            <a:rect l="l" t="t" r="r" b="b"/>
            <a:pathLst>
              <a:path w="5714" h="1270">
                <a:moveTo>
                  <a:pt x="0" y="1187"/>
                </a:moveTo>
                <a:lnTo>
                  <a:pt x="1568" y="0"/>
                </a:lnTo>
                <a:lnTo>
                  <a:pt x="3403" y="226"/>
                </a:lnTo>
                <a:lnTo>
                  <a:pt x="3861" y="255"/>
                </a:lnTo>
                <a:lnTo>
                  <a:pt x="4344" y="453"/>
                </a:lnTo>
                <a:lnTo>
                  <a:pt x="4796" y="567"/>
                </a:lnTo>
                <a:lnTo>
                  <a:pt x="3910" y="567"/>
                </a:lnTo>
                <a:lnTo>
                  <a:pt x="2630" y="839"/>
                </a:lnTo>
                <a:lnTo>
                  <a:pt x="0" y="1187"/>
                </a:lnTo>
                <a:close/>
              </a:path>
              <a:path w="5714" h="1270">
                <a:moveTo>
                  <a:pt x="5237" y="678"/>
                </a:moveTo>
                <a:lnTo>
                  <a:pt x="3910" y="567"/>
                </a:lnTo>
                <a:lnTo>
                  <a:pt x="4796" y="567"/>
                </a:lnTo>
                <a:lnTo>
                  <a:pt x="5237" y="678"/>
                </a:lnTo>
                <a:close/>
              </a:path>
              <a:path w="5714" h="1270">
                <a:moveTo>
                  <a:pt x="0" y="1187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953426" y="245389"/>
            <a:ext cx="5080" cy="3175"/>
          </a:xfrm>
          <a:custGeom>
            <a:avLst/>
            <a:gdLst/>
            <a:ahLst/>
            <a:cxnLst/>
            <a:rect l="l" t="t" r="r" b="b"/>
            <a:pathLst>
              <a:path w="5079" h="3175">
                <a:moveTo>
                  <a:pt x="4064" y="668"/>
                </a:moveTo>
                <a:lnTo>
                  <a:pt x="1062" y="668"/>
                </a:lnTo>
                <a:lnTo>
                  <a:pt x="4779" y="0"/>
                </a:lnTo>
                <a:lnTo>
                  <a:pt x="4064" y="668"/>
                </a:lnTo>
                <a:close/>
              </a:path>
              <a:path w="5079" h="3175">
                <a:moveTo>
                  <a:pt x="1593" y="3063"/>
                </a:moveTo>
                <a:lnTo>
                  <a:pt x="369" y="668"/>
                </a:lnTo>
                <a:lnTo>
                  <a:pt x="0" y="19"/>
                </a:lnTo>
                <a:lnTo>
                  <a:pt x="1062" y="668"/>
                </a:lnTo>
                <a:lnTo>
                  <a:pt x="4064" y="668"/>
                </a:lnTo>
                <a:lnTo>
                  <a:pt x="3137" y="1535"/>
                </a:lnTo>
                <a:lnTo>
                  <a:pt x="1593" y="30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3862380" y="849483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310" y="1762"/>
                </a:moveTo>
                <a:lnTo>
                  <a:pt x="0" y="0"/>
                </a:lnTo>
                <a:lnTo>
                  <a:pt x="4779" y="168"/>
                </a:lnTo>
                <a:lnTo>
                  <a:pt x="5817" y="989"/>
                </a:lnTo>
                <a:lnTo>
                  <a:pt x="5310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774472" y="846104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944" y="2848"/>
                </a:moveTo>
                <a:lnTo>
                  <a:pt x="1375" y="2775"/>
                </a:lnTo>
                <a:lnTo>
                  <a:pt x="0" y="0"/>
                </a:lnTo>
                <a:lnTo>
                  <a:pt x="2944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697933" y="848952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09">
                <a:moveTo>
                  <a:pt x="3982" y="3668"/>
                </a:moveTo>
                <a:lnTo>
                  <a:pt x="844" y="3548"/>
                </a:lnTo>
                <a:lnTo>
                  <a:pt x="0" y="0"/>
                </a:lnTo>
                <a:lnTo>
                  <a:pt x="3982" y="3668"/>
                </a:lnTo>
                <a:close/>
              </a:path>
              <a:path w="11429" h="3809">
                <a:moveTo>
                  <a:pt x="3982" y="3668"/>
                </a:moveTo>
                <a:lnTo>
                  <a:pt x="7675" y="3041"/>
                </a:lnTo>
                <a:lnTo>
                  <a:pt x="10837" y="3161"/>
                </a:lnTo>
                <a:lnTo>
                  <a:pt x="3982" y="36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951182" y="248293"/>
            <a:ext cx="8255" cy="3175"/>
          </a:xfrm>
          <a:custGeom>
            <a:avLst/>
            <a:gdLst/>
            <a:ahLst/>
            <a:cxnLst/>
            <a:rect l="l" t="t" r="r" b="b"/>
            <a:pathLst>
              <a:path w="8254" h="3175">
                <a:moveTo>
                  <a:pt x="4151" y="2923"/>
                </a:moveTo>
                <a:lnTo>
                  <a:pt x="0" y="847"/>
                </a:lnTo>
                <a:lnTo>
                  <a:pt x="7023" y="0"/>
                </a:lnTo>
                <a:lnTo>
                  <a:pt x="6420" y="395"/>
                </a:lnTo>
                <a:lnTo>
                  <a:pt x="7844" y="2319"/>
                </a:lnTo>
                <a:lnTo>
                  <a:pt x="3861" y="2384"/>
                </a:lnTo>
                <a:lnTo>
                  <a:pt x="4151" y="292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796413" y="288363"/>
            <a:ext cx="122400" cy="207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118501" y="797009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0" y="531"/>
                </a:moveTo>
                <a:lnTo>
                  <a:pt x="724" y="362"/>
                </a:lnTo>
                <a:lnTo>
                  <a:pt x="1737" y="168"/>
                </a:lnTo>
                <a:lnTo>
                  <a:pt x="3282" y="0"/>
                </a:lnTo>
                <a:lnTo>
                  <a:pt x="0" y="5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094026" y="79741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579" y="0"/>
                </a:moveTo>
                <a:lnTo>
                  <a:pt x="0" y="941"/>
                </a:lnTo>
                <a:lnTo>
                  <a:pt x="1086" y="410"/>
                </a:lnTo>
                <a:lnTo>
                  <a:pt x="1568" y="48"/>
                </a:lnTo>
                <a:lnTo>
                  <a:pt x="579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647290" y="813205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4" h="10159">
                <a:moveTo>
                  <a:pt x="11860" y="9679"/>
                </a:moveTo>
                <a:lnTo>
                  <a:pt x="0" y="0"/>
                </a:lnTo>
                <a:lnTo>
                  <a:pt x="1168" y="1110"/>
                </a:lnTo>
                <a:lnTo>
                  <a:pt x="2546" y="2220"/>
                </a:lnTo>
                <a:lnTo>
                  <a:pt x="4185" y="3306"/>
                </a:lnTo>
                <a:lnTo>
                  <a:pt x="5044" y="3765"/>
                </a:lnTo>
                <a:lnTo>
                  <a:pt x="5969" y="4223"/>
                </a:lnTo>
                <a:lnTo>
                  <a:pt x="6968" y="4682"/>
                </a:lnTo>
                <a:lnTo>
                  <a:pt x="7958" y="5165"/>
                </a:lnTo>
                <a:lnTo>
                  <a:pt x="9051" y="5551"/>
                </a:lnTo>
                <a:lnTo>
                  <a:pt x="10248" y="5841"/>
                </a:lnTo>
                <a:lnTo>
                  <a:pt x="11711" y="8520"/>
                </a:lnTo>
                <a:lnTo>
                  <a:pt x="11860" y="96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894193" y="807895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40">
                <a:moveTo>
                  <a:pt x="0" y="2003"/>
                </a:moveTo>
                <a:lnTo>
                  <a:pt x="3234" y="0"/>
                </a:lnTo>
                <a:lnTo>
                  <a:pt x="4658" y="627"/>
                </a:lnTo>
                <a:lnTo>
                  <a:pt x="2993" y="1134"/>
                </a:lnTo>
                <a:lnTo>
                  <a:pt x="0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902231" y="799857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4">
                <a:moveTo>
                  <a:pt x="6348" y="1351"/>
                </a:moveTo>
                <a:lnTo>
                  <a:pt x="0" y="0"/>
                </a:lnTo>
                <a:lnTo>
                  <a:pt x="2872" y="434"/>
                </a:lnTo>
                <a:lnTo>
                  <a:pt x="4924" y="893"/>
                </a:lnTo>
                <a:lnTo>
                  <a:pt x="6348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246212" y="792809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48" y="2413"/>
                </a:moveTo>
                <a:lnTo>
                  <a:pt x="1158" y="1327"/>
                </a:lnTo>
                <a:lnTo>
                  <a:pt x="0" y="482"/>
                </a:lnTo>
                <a:lnTo>
                  <a:pt x="2413" y="0"/>
                </a:lnTo>
                <a:lnTo>
                  <a:pt x="1520" y="1786"/>
                </a:lnTo>
                <a:lnTo>
                  <a:pt x="1148" y="2413"/>
                </a:lnTo>
                <a:close/>
              </a:path>
              <a:path w="2539" h="2540">
                <a:moveTo>
                  <a:pt x="1134" y="2437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718087" y="616003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90">
                <a:moveTo>
                  <a:pt x="0" y="8303"/>
                </a:moveTo>
                <a:lnTo>
                  <a:pt x="1544" y="5841"/>
                </a:lnTo>
                <a:lnTo>
                  <a:pt x="3499" y="3186"/>
                </a:lnTo>
                <a:lnTo>
                  <a:pt x="6299" y="0"/>
                </a:lnTo>
                <a:lnTo>
                  <a:pt x="7144" y="2003"/>
                </a:lnTo>
                <a:lnTo>
                  <a:pt x="3548" y="4586"/>
                </a:lnTo>
                <a:lnTo>
                  <a:pt x="0" y="83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108653" y="81849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5">
                <a:moveTo>
                  <a:pt x="434" y="1279"/>
                </a:moveTo>
                <a:lnTo>
                  <a:pt x="0" y="772"/>
                </a:lnTo>
                <a:lnTo>
                  <a:pt x="1182" y="362"/>
                </a:lnTo>
                <a:lnTo>
                  <a:pt x="3258" y="0"/>
                </a:lnTo>
                <a:lnTo>
                  <a:pt x="3306" y="482"/>
                </a:lnTo>
                <a:lnTo>
                  <a:pt x="2461" y="893"/>
                </a:lnTo>
                <a:lnTo>
                  <a:pt x="434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712101" y="624306"/>
            <a:ext cx="6350" cy="10795"/>
          </a:xfrm>
          <a:custGeom>
            <a:avLst/>
            <a:gdLst/>
            <a:ahLst/>
            <a:cxnLst/>
            <a:rect l="l" t="t" r="r" b="b"/>
            <a:pathLst>
              <a:path w="6350" h="10795">
                <a:moveTo>
                  <a:pt x="0" y="10379"/>
                </a:moveTo>
                <a:lnTo>
                  <a:pt x="772" y="6130"/>
                </a:lnTo>
                <a:lnTo>
                  <a:pt x="3379" y="2751"/>
                </a:lnTo>
                <a:lnTo>
                  <a:pt x="5986" y="0"/>
                </a:lnTo>
                <a:lnTo>
                  <a:pt x="4006" y="3137"/>
                </a:lnTo>
                <a:lnTo>
                  <a:pt x="2644" y="6130"/>
                </a:lnTo>
                <a:lnTo>
                  <a:pt x="1520" y="8737"/>
                </a:lnTo>
                <a:lnTo>
                  <a:pt x="989" y="9292"/>
                </a:lnTo>
                <a:lnTo>
                  <a:pt x="531" y="9848"/>
                </a:lnTo>
                <a:lnTo>
                  <a:pt x="0" y="10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045606" y="410305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603" y="1062"/>
                </a:moveTo>
                <a:lnTo>
                  <a:pt x="217" y="482"/>
                </a:lnTo>
                <a:lnTo>
                  <a:pt x="0" y="48"/>
                </a:lnTo>
                <a:lnTo>
                  <a:pt x="289" y="0"/>
                </a:lnTo>
                <a:lnTo>
                  <a:pt x="362" y="337"/>
                </a:lnTo>
                <a:lnTo>
                  <a:pt x="531" y="700"/>
                </a:lnTo>
                <a:lnTo>
                  <a:pt x="603" y="10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995328" y="281508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968" y="4827"/>
                </a:moveTo>
                <a:lnTo>
                  <a:pt x="772" y="1110"/>
                </a:lnTo>
                <a:lnTo>
                  <a:pt x="0" y="0"/>
                </a:lnTo>
                <a:lnTo>
                  <a:pt x="1713" y="2413"/>
                </a:lnTo>
                <a:lnTo>
                  <a:pt x="2582" y="3861"/>
                </a:lnTo>
                <a:lnTo>
                  <a:pt x="2968" y="48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768462" y="533912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0" y="2751"/>
                </a:moveTo>
                <a:lnTo>
                  <a:pt x="48" y="2196"/>
                </a:lnTo>
                <a:lnTo>
                  <a:pt x="1448" y="0"/>
                </a:lnTo>
                <a:lnTo>
                  <a:pt x="0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3783065" y="527805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386" y="1568"/>
                </a:moveTo>
                <a:lnTo>
                  <a:pt x="0" y="1255"/>
                </a:lnTo>
                <a:lnTo>
                  <a:pt x="120" y="0"/>
                </a:lnTo>
                <a:lnTo>
                  <a:pt x="182" y="1255"/>
                </a:lnTo>
                <a:lnTo>
                  <a:pt x="386" y="1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3707757" y="66753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79"/>
                </a:moveTo>
                <a:lnTo>
                  <a:pt x="120" y="362"/>
                </a:lnTo>
                <a:lnTo>
                  <a:pt x="820" y="0"/>
                </a:lnTo>
                <a:lnTo>
                  <a:pt x="0" y="5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769114" y="533115"/>
            <a:ext cx="2540" cy="3175"/>
          </a:xfrm>
          <a:custGeom>
            <a:avLst/>
            <a:gdLst/>
            <a:ahLst/>
            <a:cxnLst/>
            <a:rect l="l" t="t" r="r" b="b"/>
            <a:pathLst>
              <a:path w="2539" h="3175">
                <a:moveTo>
                  <a:pt x="0" y="3089"/>
                </a:moveTo>
                <a:lnTo>
                  <a:pt x="844" y="1931"/>
                </a:lnTo>
                <a:lnTo>
                  <a:pt x="1713" y="868"/>
                </a:lnTo>
                <a:lnTo>
                  <a:pt x="2510" y="0"/>
                </a:lnTo>
                <a:lnTo>
                  <a:pt x="1230" y="1689"/>
                </a:lnTo>
                <a:lnTo>
                  <a:pt x="458" y="2630"/>
                </a:lnTo>
                <a:lnTo>
                  <a:pt x="0" y="30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770465" y="530412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0" y="2727"/>
                </a:moveTo>
                <a:lnTo>
                  <a:pt x="1062" y="193"/>
                </a:lnTo>
                <a:lnTo>
                  <a:pt x="1424" y="0"/>
                </a:lnTo>
                <a:lnTo>
                  <a:pt x="1520" y="506"/>
                </a:lnTo>
                <a:lnTo>
                  <a:pt x="0" y="27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766410" y="536205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250" y="627"/>
                </a:moveTo>
                <a:lnTo>
                  <a:pt x="2027" y="627"/>
                </a:lnTo>
                <a:lnTo>
                  <a:pt x="2290" y="458"/>
                </a:lnTo>
                <a:lnTo>
                  <a:pt x="2703" y="0"/>
                </a:lnTo>
                <a:lnTo>
                  <a:pt x="2250" y="627"/>
                </a:lnTo>
                <a:close/>
              </a:path>
              <a:path w="3175" h="4445">
                <a:moveTo>
                  <a:pt x="0" y="4248"/>
                </a:moveTo>
                <a:lnTo>
                  <a:pt x="2051" y="458"/>
                </a:lnTo>
                <a:lnTo>
                  <a:pt x="2027" y="627"/>
                </a:lnTo>
                <a:lnTo>
                  <a:pt x="2250" y="627"/>
                </a:lnTo>
                <a:lnTo>
                  <a:pt x="1762" y="1303"/>
                </a:lnTo>
                <a:lnTo>
                  <a:pt x="844" y="2703"/>
                </a:lnTo>
                <a:lnTo>
                  <a:pt x="0" y="42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175828" y="624910"/>
            <a:ext cx="2540" cy="3175"/>
          </a:xfrm>
          <a:custGeom>
            <a:avLst/>
            <a:gdLst/>
            <a:ahLst/>
            <a:cxnLst/>
            <a:rect l="l" t="t" r="r" b="b"/>
            <a:pathLst>
              <a:path w="2539" h="3175">
                <a:moveTo>
                  <a:pt x="2486" y="2944"/>
                </a:moveTo>
                <a:lnTo>
                  <a:pt x="820" y="1134"/>
                </a:lnTo>
                <a:lnTo>
                  <a:pt x="0" y="0"/>
                </a:lnTo>
                <a:lnTo>
                  <a:pt x="2317" y="2268"/>
                </a:lnTo>
                <a:lnTo>
                  <a:pt x="2486" y="29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733584" y="799302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458" y="168"/>
                </a:moveTo>
                <a:lnTo>
                  <a:pt x="0" y="96"/>
                </a:lnTo>
                <a:lnTo>
                  <a:pt x="337" y="0"/>
                </a:lnTo>
                <a:lnTo>
                  <a:pt x="458" y="1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734042" y="797733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8545" y="2606"/>
                </a:moveTo>
                <a:lnTo>
                  <a:pt x="6275" y="2606"/>
                </a:lnTo>
                <a:lnTo>
                  <a:pt x="11006" y="0"/>
                </a:lnTo>
                <a:lnTo>
                  <a:pt x="8545" y="2606"/>
                </a:lnTo>
                <a:close/>
              </a:path>
              <a:path w="11429" h="8254">
                <a:moveTo>
                  <a:pt x="3668" y="7772"/>
                </a:moveTo>
                <a:lnTo>
                  <a:pt x="0" y="1737"/>
                </a:lnTo>
                <a:lnTo>
                  <a:pt x="3572" y="2293"/>
                </a:lnTo>
                <a:lnTo>
                  <a:pt x="6275" y="2606"/>
                </a:lnTo>
                <a:lnTo>
                  <a:pt x="8545" y="2606"/>
                </a:lnTo>
                <a:lnTo>
                  <a:pt x="3668" y="77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634430" y="256683"/>
            <a:ext cx="647700" cy="565150"/>
          </a:xfrm>
          <a:custGeom>
            <a:avLst/>
            <a:gdLst/>
            <a:ahLst/>
            <a:cxnLst/>
            <a:rect l="l" t="t" r="r" b="b"/>
            <a:pathLst>
              <a:path w="647700" h="565150">
                <a:moveTo>
                  <a:pt x="380905" y="60960"/>
                </a:moveTo>
                <a:lnTo>
                  <a:pt x="362805" y="60960"/>
                </a:lnTo>
                <a:lnTo>
                  <a:pt x="359740" y="53340"/>
                </a:lnTo>
                <a:lnTo>
                  <a:pt x="357326" y="49530"/>
                </a:lnTo>
                <a:lnTo>
                  <a:pt x="357007" y="49411"/>
                </a:lnTo>
                <a:lnTo>
                  <a:pt x="356578" y="46990"/>
                </a:lnTo>
                <a:lnTo>
                  <a:pt x="350664" y="43180"/>
                </a:lnTo>
                <a:lnTo>
                  <a:pt x="348226" y="36830"/>
                </a:lnTo>
                <a:lnTo>
                  <a:pt x="344533" y="25400"/>
                </a:lnTo>
                <a:lnTo>
                  <a:pt x="342288" y="20320"/>
                </a:lnTo>
                <a:lnTo>
                  <a:pt x="341250" y="19050"/>
                </a:lnTo>
                <a:lnTo>
                  <a:pt x="339416" y="17780"/>
                </a:lnTo>
                <a:lnTo>
                  <a:pt x="340430" y="17780"/>
                </a:lnTo>
                <a:lnTo>
                  <a:pt x="340864" y="16510"/>
                </a:lnTo>
                <a:lnTo>
                  <a:pt x="340816" y="13970"/>
                </a:lnTo>
                <a:lnTo>
                  <a:pt x="340575" y="12700"/>
                </a:lnTo>
                <a:lnTo>
                  <a:pt x="340092" y="11430"/>
                </a:lnTo>
                <a:lnTo>
                  <a:pt x="339730" y="10160"/>
                </a:lnTo>
                <a:lnTo>
                  <a:pt x="339295" y="8890"/>
                </a:lnTo>
                <a:lnTo>
                  <a:pt x="338475" y="7620"/>
                </a:lnTo>
                <a:lnTo>
                  <a:pt x="338137" y="6350"/>
                </a:lnTo>
                <a:lnTo>
                  <a:pt x="337751" y="6350"/>
                </a:lnTo>
                <a:lnTo>
                  <a:pt x="337195" y="3810"/>
                </a:lnTo>
                <a:lnTo>
                  <a:pt x="337847" y="2540"/>
                </a:lnTo>
                <a:lnTo>
                  <a:pt x="340333" y="2540"/>
                </a:lnTo>
                <a:lnTo>
                  <a:pt x="337147" y="1270"/>
                </a:lnTo>
                <a:lnTo>
                  <a:pt x="335506" y="1270"/>
                </a:lnTo>
                <a:lnTo>
                  <a:pt x="333865" y="0"/>
                </a:lnTo>
                <a:lnTo>
                  <a:pt x="335385" y="0"/>
                </a:lnTo>
                <a:lnTo>
                  <a:pt x="340768" y="1270"/>
                </a:lnTo>
                <a:lnTo>
                  <a:pt x="345306" y="5080"/>
                </a:lnTo>
                <a:lnTo>
                  <a:pt x="347575" y="6350"/>
                </a:lnTo>
                <a:lnTo>
                  <a:pt x="349602" y="8890"/>
                </a:lnTo>
                <a:lnTo>
                  <a:pt x="351292" y="10160"/>
                </a:lnTo>
                <a:lnTo>
                  <a:pt x="352861" y="12700"/>
                </a:lnTo>
                <a:lnTo>
                  <a:pt x="354333" y="13970"/>
                </a:lnTo>
                <a:lnTo>
                  <a:pt x="355347" y="13970"/>
                </a:lnTo>
                <a:lnTo>
                  <a:pt x="361309" y="30480"/>
                </a:lnTo>
                <a:lnTo>
                  <a:pt x="362033" y="30480"/>
                </a:lnTo>
                <a:lnTo>
                  <a:pt x="364929" y="31750"/>
                </a:lnTo>
                <a:lnTo>
                  <a:pt x="365332" y="31750"/>
                </a:lnTo>
                <a:lnTo>
                  <a:pt x="366064" y="33020"/>
                </a:lnTo>
                <a:lnTo>
                  <a:pt x="368091" y="35560"/>
                </a:lnTo>
                <a:lnTo>
                  <a:pt x="369017" y="35560"/>
                </a:lnTo>
                <a:lnTo>
                  <a:pt x="379483" y="58420"/>
                </a:lnTo>
                <a:lnTo>
                  <a:pt x="380905" y="60960"/>
                </a:lnTo>
                <a:close/>
              </a:path>
              <a:path w="647700" h="565150">
                <a:moveTo>
                  <a:pt x="365332" y="31750"/>
                </a:moveTo>
                <a:lnTo>
                  <a:pt x="364929" y="31750"/>
                </a:lnTo>
                <a:lnTo>
                  <a:pt x="363867" y="29210"/>
                </a:lnTo>
                <a:lnTo>
                  <a:pt x="365332" y="31750"/>
                </a:lnTo>
                <a:close/>
              </a:path>
              <a:path w="647700" h="565150">
                <a:moveTo>
                  <a:pt x="369017" y="35560"/>
                </a:moveTo>
                <a:lnTo>
                  <a:pt x="368091" y="35560"/>
                </a:lnTo>
                <a:lnTo>
                  <a:pt x="366691" y="30480"/>
                </a:lnTo>
                <a:lnTo>
                  <a:pt x="369017" y="35560"/>
                </a:lnTo>
                <a:close/>
              </a:path>
              <a:path w="647700" h="565150">
                <a:moveTo>
                  <a:pt x="356173" y="49102"/>
                </a:moveTo>
                <a:lnTo>
                  <a:pt x="353898" y="48260"/>
                </a:lnTo>
                <a:lnTo>
                  <a:pt x="354019" y="45720"/>
                </a:lnTo>
                <a:lnTo>
                  <a:pt x="356173" y="49102"/>
                </a:lnTo>
                <a:close/>
              </a:path>
              <a:path w="647700" h="565150">
                <a:moveTo>
                  <a:pt x="357254" y="50800"/>
                </a:moveTo>
                <a:lnTo>
                  <a:pt x="356173" y="49102"/>
                </a:lnTo>
                <a:lnTo>
                  <a:pt x="357007" y="49411"/>
                </a:lnTo>
                <a:lnTo>
                  <a:pt x="357254" y="50800"/>
                </a:lnTo>
                <a:close/>
              </a:path>
              <a:path w="647700" h="565150">
                <a:moveTo>
                  <a:pt x="387015" y="109220"/>
                </a:moveTo>
                <a:lnTo>
                  <a:pt x="380048" y="93980"/>
                </a:lnTo>
                <a:lnTo>
                  <a:pt x="374566" y="82550"/>
                </a:lnTo>
                <a:lnTo>
                  <a:pt x="369039" y="72390"/>
                </a:lnTo>
                <a:lnTo>
                  <a:pt x="361936" y="59690"/>
                </a:lnTo>
                <a:lnTo>
                  <a:pt x="362805" y="60960"/>
                </a:lnTo>
                <a:lnTo>
                  <a:pt x="380905" y="60960"/>
                </a:lnTo>
                <a:lnTo>
                  <a:pt x="395128" y="86360"/>
                </a:lnTo>
                <a:lnTo>
                  <a:pt x="405911" y="104140"/>
                </a:lnTo>
                <a:lnTo>
                  <a:pt x="389960" y="104140"/>
                </a:lnTo>
                <a:lnTo>
                  <a:pt x="388439" y="105410"/>
                </a:lnTo>
                <a:lnTo>
                  <a:pt x="388077" y="105410"/>
                </a:lnTo>
                <a:lnTo>
                  <a:pt x="387015" y="109220"/>
                </a:lnTo>
                <a:close/>
              </a:path>
              <a:path w="647700" h="565150">
                <a:moveTo>
                  <a:pt x="407882" y="144780"/>
                </a:moveTo>
                <a:lnTo>
                  <a:pt x="405963" y="142240"/>
                </a:lnTo>
                <a:lnTo>
                  <a:pt x="404338" y="134620"/>
                </a:lnTo>
                <a:lnTo>
                  <a:pt x="398595" y="124460"/>
                </a:lnTo>
                <a:lnTo>
                  <a:pt x="392535" y="113030"/>
                </a:lnTo>
                <a:lnTo>
                  <a:pt x="389960" y="104140"/>
                </a:lnTo>
                <a:lnTo>
                  <a:pt x="405911" y="104140"/>
                </a:lnTo>
                <a:lnTo>
                  <a:pt x="411303" y="113030"/>
                </a:lnTo>
                <a:lnTo>
                  <a:pt x="425683" y="140970"/>
                </a:lnTo>
                <a:lnTo>
                  <a:pt x="427300" y="142240"/>
                </a:lnTo>
                <a:lnTo>
                  <a:pt x="427928" y="142240"/>
                </a:lnTo>
                <a:lnTo>
                  <a:pt x="428133" y="143510"/>
                </a:lnTo>
                <a:lnTo>
                  <a:pt x="409150" y="143510"/>
                </a:lnTo>
                <a:lnTo>
                  <a:pt x="407882" y="144780"/>
                </a:lnTo>
                <a:close/>
              </a:path>
              <a:path w="647700" h="565150">
                <a:moveTo>
                  <a:pt x="392577" y="114300"/>
                </a:moveTo>
                <a:lnTo>
                  <a:pt x="391070" y="114300"/>
                </a:lnTo>
                <a:lnTo>
                  <a:pt x="390346" y="111760"/>
                </a:lnTo>
                <a:lnTo>
                  <a:pt x="390418" y="110490"/>
                </a:lnTo>
                <a:lnTo>
                  <a:pt x="388077" y="105410"/>
                </a:lnTo>
                <a:lnTo>
                  <a:pt x="388439" y="105410"/>
                </a:lnTo>
                <a:lnTo>
                  <a:pt x="390506" y="109220"/>
                </a:lnTo>
                <a:lnTo>
                  <a:pt x="392577" y="114300"/>
                </a:lnTo>
                <a:close/>
              </a:path>
              <a:path w="647700" h="565150">
                <a:moveTo>
                  <a:pt x="427928" y="142240"/>
                </a:moveTo>
                <a:lnTo>
                  <a:pt x="427300" y="142240"/>
                </a:lnTo>
                <a:lnTo>
                  <a:pt x="427445" y="140970"/>
                </a:lnTo>
                <a:lnTo>
                  <a:pt x="427517" y="139700"/>
                </a:lnTo>
                <a:lnTo>
                  <a:pt x="427928" y="142240"/>
                </a:lnTo>
                <a:close/>
              </a:path>
              <a:path w="647700" h="565150">
                <a:moveTo>
                  <a:pt x="436349" y="157480"/>
                </a:moveTo>
                <a:lnTo>
                  <a:pt x="415618" y="157480"/>
                </a:lnTo>
                <a:lnTo>
                  <a:pt x="415835" y="153670"/>
                </a:lnTo>
                <a:lnTo>
                  <a:pt x="413494" y="149860"/>
                </a:lnTo>
                <a:lnTo>
                  <a:pt x="410887" y="148590"/>
                </a:lnTo>
                <a:lnTo>
                  <a:pt x="411056" y="146050"/>
                </a:lnTo>
                <a:lnTo>
                  <a:pt x="409150" y="143510"/>
                </a:lnTo>
                <a:lnTo>
                  <a:pt x="428133" y="143510"/>
                </a:lnTo>
                <a:lnTo>
                  <a:pt x="428748" y="147320"/>
                </a:lnTo>
                <a:lnTo>
                  <a:pt x="434091" y="147320"/>
                </a:lnTo>
                <a:lnTo>
                  <a:pt x="434903" y="148590"/>
                </a:lnTo>
                <a:lnTo>
                  <a:pt x="436349" y="157480"/>
                </a:lnTo>
                <a:close/>
              </a:path>
              <a:path w="647700" h="565150">
                <a:moveTo>
                  <a:pt x="434091" y="147320"/>
                </a:moveTo>
                <a:lnTo>
                  <a:pt x="428748" y="147320"/>
                </a:lnTo>
                <a:lnTo>
                  <a:pt x="432465" y="144780"/>
                </a:lnTo>
                <a:lnTo>
                  <a:pt x="434091" y="147320"/>
                </a:lnTo>
                <a:close/>
              </a:path>
              <a:path w="647700" h="565150">
                <a:moveTo>
                  <a:pt x="421252" y="169505"/>
                </a:moveTo>
                <a:lnTo>
                  <a:pt x="413735" y="161290"/>
                </a:lnTo>
                <a:lnTo>
                  <a:pt x="411780" y="153670"/>
                </a:lnTo>
                <a:lnTo>
                  <a:pt x="414145" y="157480"/>
                </a:lnTo>
                <a:lnTo>
                  <a:pt x="436349" y="157480"/>
                </a:lnTo>
                <a:lnTo>
                  <a:pt x="436762" y="160020"/>
                </a:lnTo>
                <a:lnTo>
                  <a:pt x="440093" y="163830"/>
                </a:lnTo>
                <a:lnTo>
                  <a:pt x="442662" y="163830"/>
                </a:lnTo>
                <a:lnTo>
                  <a:pt x="443430" y="165100"/>
                </a:lnTo>
                <a:lnTo>
                  <a:pt x="419480" y="165100"/>
                </a:lnTo>
                <a:lnTo>
                  <a:pt x="421252" y="169505"/>
                </a:lnTo>
                <a:close/>
              </a:path>
              <a:path w="647700" h="565150">
                <a:moveTo>
                  <a:pt x="442662" y="163830"/>
                </a:moveTo>
                <a:lnTo>
                  <a:pt x="440093" y="163830"/>
                </a:lnTo>
                <a:lnTo>
                  <a:pt x="439465" y="160020"/>
                </a:lnTo>
                <a:lnTo>
                  <a:pt x="440358" y="160020"/>
                </a:lnTo>
                <a:lnTo>
                  <a:pt x="442662" y="163830"/>
                </a:lnTo>
                <a:close/>
              </a:path>
              <a:path w="647700" h="565150">
                <a:moveTo>
                  <a:pt x="456289" y="224790"/>
                </a:moveTo>
                <a:lnTo>
                  <a:pt x="446726" y="210820"/>
                </a:lnTo>
                <a:lnTo>
                  <a:pt x="437513" y="195580"/>
                </a:lnTo>
                <a:lnTo>
                  <a:pt x="419480" y="165100"/>
                </a:lnTo>
                <a:lnTo>
                  <a:pt x="443430" y="165100"/>
                </a:lnTo>
                <a:lnTo>
                  <a:pt x="448037" y="172720"/>
                </a:lnTo>
                <a:lnTo>
                  <a:pt x="454807" y="186690"/>
                </a:lnTo>
                <a:lnTo>
                  <a:pt x="461474" y="199390"/>
                </a:lnTo>
                <a:lnTo>
                  <a:pt x="468840" y="209550"/>
                </a:lnTo>
                <a:lnTo>
                  <a:pt x="469115" y="210820"/>
                </a:lnTo>
                <a:lnTo>
                  <a:pt x="465220" y="210820"/>
                </a:lnTo>
                <a:lnTo>
                  <a:pt x="468333" y="217170"/>
                </a:lnTo>
                <a:lnTo>
                  <a:pt x="471464" y="217170"/>
                </a:lnTo>
                <a:lnTo>
                  <a:pt x="473976" y="220980"/>
                </a:lnTo>
                <a:lnTo>
                  <a:pt x="474836" y="222250"/>
                </a:lnTo>
                <a:lnTo>
                  <a:pt x="456410" y="222250"/>
                </a:lnTo>
                <a:lnTo>
                  <a:pt x="456289" y="224790"/>
                </a:lnTo>
                <a:close/>
              </a:path>
              <a:path w="647700" h="565150">
                <a:moveTo>
                  <a:pt x="422545" y="172720"/>
                </a:moveTo>
                <a:lnTo>
                  <a:pt x="421252" y="169505"/>
                </a:lnTo>
                <a:lnTo>
                  <a:pt x="421869" y="170180"/>
                </a:lnTo>
                <a:lnTo>
                  <a:pt x="422545" y="172720"/>
                </a:lnTo>
                <a:close/>
              </a:path>
              <a:path w="647700" h="565150">
                <a:moveTo>
                  <a:pt x="469487" y="215158"/>
                </a:moveTo>
                <a:lnTo>
                  <a:pt x="465220" y="210820"/>
                </a:lnTo>
                <a:lnTo>
                  <a:pt x="469115" y="210820"/>
                </a:lnTo>
                <a:lnTo>
                  <a:pt x="469941" y="214630"/>
                </a:lnTo>
                <a:lnTo>
                  <a:pt x="469790" y="214630"/>
                </a:lnTo>
                <a:lnTo>
                  <a:pt x="469487" y="215158"/>
                </a:lnTo>
                <a:close/>
              </a:path>
              <a:path w="647700" h="565150">
                <a:moveTo>
                  <a:pt x="470216" y="215900"/>
                </a:moveTo>
                <a:lnTo>
                  <a:pt x="469487" y="215158"/>
                </a:lnTo>
                <a:lnTo>
                  <a:pt x="469790" y="214630"/>
                </a:lnTo>
                <a:lnTo>
                  <a:pt x="470015" y="214971"/>
                </a:lnTo>
                <a:lnTo>
                  <a:pt x="470216" y="215900"/>
                </a:lnTo>
                <a:close/>
              </a:path>
              <a:path w="647700" h="565150">
                <a:moveTo>
                  <a:pt x="470015" y="214971"/>
                </a:moveTo>
                <a:lnTo>
                  <a:pt x="469790" y="214630"/>
                </a:lnTo>
                <a:lnTo>
                  <a:pt x="469941" y="214630"/>
                </a:lnTo>
                <a:lnTo>
                  <a:pt x="470015" y="214971"/>
                </a:lnTo>
                <a:close/>
              </a:path>
              <a:path w="647700" h="565150">
                <a:moveTo>
                  <a:pt x="470627" y="215900"/>
                </a:moveTo>
                <a:lnTo>
                  <a:pt x="470216" y="215900"/>
                </a:lnTo>
                <a:lnTo>
                  <a:pt x="470015" y="214971"/>
                </a:lnTo>
                <a:lnTo>
                  <a:pt x="470627" y="215900"/>
                </a:lnTo>
                <a:close/>
              </a:path>
              <a:path w="647700" h="565150">
                <a:moveTo>
                  <a:pt x="471464" y="217170"/>
                </a:moveTo>
                <a:lnTo>
                  <a:pt x="468333" y="217170"/>
                </a:lnTo>
                <a:lnTo>
                  <a:pt x="469487" y="215158"/>
                </a:lnTo>
                <a:lnTo>
                  <a:pt x="470216" y="215900"/>
                </a:lnTo>
                <a:lnTo>
                  <a:pt x="470627" y="215900"/>
                </a:lnTo>
                <a:lnTo>
                  <a:pt x="471464" y="217170"/>
                </a:lnTo>
                <a:close/>
              </a:path>
              <a:path w="647700" h="565150">
                <a:moveTo>
                  <a:pt x="493525" y="259080"/>
                </a:moveTo>
                <a:lnTo>
                  <a:pt x="478761" y="259080"/>
                </a:lnTo>
                <a:lnTo>
                  <a:pt x="476444" y="254000"/>
                </a:lnTo>
                <a:lnTo>
                  <a:pt x="473620" y="250190"/>
                </a:lnTo>
                <a:lnTo>
                  <a:pt x="470916" y="248920"/>
                </a:lnTo>
                <a:lnTo>
                  <a:pt x="471471" y="248920"/>
                </a:lnTo>
                <a:lnTo>
                  <a:pt x="466430" y="240030"/>
                </a:lnTo>
                <a:lnTo>
                  <a:pt x="461533" y="229870"/>
                </a:lnTo>
                <a:lnTo>
                  <a:pt x="456410" y="222250"/>
                </a:lnTo>
                <a:lnTo>
                  <a:pt x="474836" y="222250"/>
                </a:lnTo>
                <a:lnTo>
                  <a:pt x="478279" y="227330"/>
                </a:lnTo>
                <a:lnTo>
                  <a:pt x="480088" y="227330"/>
                </a:lnTo>
                <a:lnTo>
                  <a:pt x="481599" y="233680"/>
                </a:lnTo>
                <a:lnTo>
                  <a:pt x="484952" y="241300"/>
                </a:lnTo>
                <a:lnTo>
                  <a:pt x="487074" y="247650"/>
                </a:lnTo>
                <a:lnTo>
                  <a:pt x="484892" y="250190"/>
                </a:lnTo>
                <a:lnTo>
                  <a:pt x="488826" y="257810"/>
                </a:lnTo>
                <a:lnTo>
                  <a:pt x="492836" y="257810"/>
                </a:lnTo>
                <a:lnTo>
                  <a:pt x="493525" y="259080"/>
                </a:lnTo>
                <a:close/>
              </a:path>
              <a:path w="647700" h="565150">
                <a:moveTo>
                  <a:pt x="161297" y="237490"/>
                </a:moveTo>
                <a:lnTo>
                  <a:pt x="157831" y="237490"/>
                </a:lnTo>
                <a:lnTo>
                  <a:pt x="162321" y="236220"/>
                </a:lnTo>
                <a:lnTo>
                  <a:pt x="161297" y="237490"/>
                </a:lnTo>
                <a:close/>
              </a:path>
              <a:path w="647700" h="565150">
                <a:moveTo>
                  <a:pt x="160962" y="237905"/>
                </a:moveTo>
                <a:lnTo>
                  <a:pt x="161297" y="237490"/>
                </a:lnTo>
                <a:lnTo>
                  <a:pt x="161621" y="237490"/>
                </a:lnTo>
                <a:lnTo>
                  <a:pt x="160962" y="237905"/>
                </a:lnTo>
                <a:close/>
              </a:path>
              <a:path w="647700" h="565150">
                <a:moveTo>
                  <a:pt x="139511" y="269240"/>
                </a:moveTo>
                <a:lnTo>
                  <a:pt x="138545" y="269240"/>
                </a:lnTo>
                <a:lnTo>
                  <a:pt x="145593" y="264160"/>
                </a:lnTo>
                <a:lnTo>
                  <a:pt x="145907" y="259080"/>
                </a:lnTo>
                <a:lnTo>
                  <a:pt x="152497" y="255270"/>
                </a:lnTo>
                <a:lnTo>
                  <a:pt x="150440" y="255270"/>
                </a:lnTo>
                <a:lnTo>
                  <a:pt x="153372" y="248920"/>
                </a:lnTo>
                <a:lnTo>
                  <a:pt x="156638" y="242570"/>
                </a:lnTo>
                <a:lnTo>
                  <a:pt x="155586" y="241300"/>
                </a:lnTo>
                <a:lnTo>
                  <a:pt x="160962" y="237905"/>
                </a:lnTo>
                <a:lnTo>
                  <a:pt x="157203" y="242570"/>
                </a:lnTo>
                <a:lnTo>
                  <a:pt x="155610" y="251460"/>
                </a:lnTo>
                <a:lnTo>
                  <a:pt x="153414" y="259080"/>
                </a:lnTo>
                <a:lnTo>
                  <a:pt x="159738" y="259080"/>
                </a:lnTo>
                <a:lnTo>
                  <a:pt x="154705" y="262890"/>
                </a:lnTo>
                <a:lnTo>
                  <a:pt x="150614" y="262890"/>
                </a:lnTo>
                <a:lnTo>
                  <a:pt x="146671" y="267970"/>
                </a:lnTo>
                <a:lnTo>
                  <a:pt x="141611" y="267970"/>
                </a:lnTo>
                <a:lnTo>
                  <a:pt x="139511" y="269240"/>
                </a:lnTo>
                <a:close/>
              </a:path>
              <a:path w="647700" h="565150">
                <a:moveTo>
                  <a:pt x="492836" y="257810"/>
                </a:moveTo>
                <a:lnTo>
                  <a:pt x="488826" y="257810"/>
                </a:lnTo>
                <a:lnTo>
                  <a:pt x="490805" y="255270"/>
                </a:lnTo>
                <a:lnTo>
                  <a:pt x="490081" y="252730"/>
                </a:lnTo>
                <a:lnTo>
                  <a:pt x="492836" y="257810"/>
                </a:lnTo>
                <a:close/>
              </a:path>
              <a:path w="647700" h="565150">
                <a:moveTo>
                  <a:pt x="159738" y="259080"/>
                </a:moveTo>
                <a:lnTo>
                  <a:pt x="153414" y="259080"/>
                </a:lnTo>
                <a:lnTo>
                  <a:pt x="158603" y="254000"/>
                </a:lnTo>
                <a:lnTo>
                  <a:pt x="159738" y="259080"/>
                </a:lnTo>
                <a:close/>
              </a:path>
              <a:path w="647700" h="565150">
                <a:moveTo>
                  <a:pt x="498723" y="266700"/>
                </a:moveTo>
                <a:lnTo>
                  <a:pt x="480812" y="266700"/>
                </a:lnTo>
                <a:lnTo>
                  <a:pt x="475430" y="255270"/>
                </a:lnTo>
                <a:lnTo>
                  <a:pt x="478761" y="259080"/>
                </a:lnTo>
                <a:lnTo>
                  <a:pt x="493525" y="259080"/>
                </a:lnTo>
                <a:lnTo>
                  <a:pt x="496924" y="264160"/>
                </a:lnTo>
                <a:lnTo>
                  <a:pt x="498723" y="266700"/>
                </a:lnTo>
                <a:close/>
              </a:path>
              <a:path w="647700" h="565150">
                <a:moveTo>
                  <a:pt x="151208" y="265537"/>
                </a:moveTo>
                <a:lnTo>
                  <a:pt x="153221" y="262890"/>
                </a:lnTo>
                <a:lnTo>
                  <a:pt x="154705" y="262890"/>
                </a:lnTo>
                <a:lnTo>
                  <a:pt x="151208" y="265537"/>
                </a:lnTo>
                <a:close/>
              </a:path>
              <a:path w="647700" h="565150">
                <a:moveTo>
                  <a:pt x="514145" y="290830"/>
                </a:moveTo>
                <a:lnTo>
                  <a:pt x="500557" y="290830"/>
                </a:lnTo>
                <a:lnTo>
                  <a:pt x="495729" y="283210"/>
                </a:lnTo>
                <a:lnTo>
                  <a:pt x="494836" y="283210"/>
                </a:lnTo>
                <a:lnTo>
                  <a:pt x="491457" y="280670"/>
                </a:lnTo>
                <a:lnTo>
                  <a:pt x="491698" y="276860"/>
                </a:lnTo>
                <a:lnTo>
                  <a:pt x="486943" y="274320"/>
                </a:lnTo>
                <a:lnTo>
                  <a:pt x="484699" y="273050"/>
                </a:lnTo>
                <a:lnTo>
                  <a:pt x="482201" y="270510"/>
                </a:lnTo>
                <a:lnTo>
                  <a:pt x="476685" y="262890"/>
                </a:lnTo>
                <a:lnTo>
                  <a:pt x="480812" y="266700"/>
                </a:lnTo>
                <a:lnTo>
                  <a:pt x="498723" y="266700"/>
                </a:lnTo>
                <a:lnTo>
                  <a:pt x="500522" y="269240"/>
                </a:lnTo>
                <a:lnTo>
                  <a:pt x="504563" y="274320"/>
                </a:lnTo>
                <a:lnTo>
                  <a:pt x="508920" y="281940"/>
                </a:lnTo>
                <a:lnTo>
                  <a:pt x="514145" y="290830"/>
                </a:lnTo>
                <a:close/>
              </a:path>
              <a:path w="647700" h="565150">
                <a:moveTo>
                  <a:pt x="149382" y="267939"/>
                </a:moveTo>
                <a:lnTo>
                  <a:pt x="149673" y="266700"/>
                </a:lnTo>
                <a:lnTo>
                  <a:pt x="151208" y="265537"/>
                </a:lnTo>
                <a:lnTo>
                  <a:pt x="149382" y="267939"/>
                </a:lnTo>
                <a:close/>
              </a:path>
              <a:path w="647700" h="565150">
                <a:moveTo>
                  <a:pt x="148779" y="270510"/>
                </a:moveTo>
                <a:lnTo>
                  <a:pt x="149359" y="267970"/>
                </a:lnTo>
                <a:lnTo>
                  <a:pt x="148779" y="270510"/>
                </a:lnTo>
                <a:close/>
              </a:path>
              <a:path w="647700" h="565150">
                <a:moveTo>
                  <a:pt x="137604" y="275590"/>
                </a:moveTo>
                <a:lnTo>
                  <a:pt x="137556" y="273050"/>
                </a:lnTo>
                <a:lnTo>
                  <a:pt x="141611" y="267970"/>
                </a:lnTo>
                <a:lnTo>
                  <a:pt x="146671" y="267970"/>
                </a:lnTo>
                <a:lnTo>
                  <a:pt x="144700" y="270510"/>
                </a:lnTo>
                <a:lnTo>
                  <a:pt x="144065" y="273050"/>
                </a:lnTo>
                <a:lnTo>
                  <a:pt x="139994" y="273050"/>
                </a:lnTo>
                <a:lnTo>
                  <a:pt x="138835" y="274320"/>
                </a:lnTo>
                <a:lnTo>
                  <a:pt x="137604" y="275590"/>
                </a:lnTo>
                <a:close/>
              </a:path>
              <a:path w="647700" h="565150">
                <a:moveTo>
                  <a:pt x="142519" y="294640"/>
                </a:moveTo>
                <a:lnTo>
                  <a:pt x="131521" y="294640"/>
                </a:lnTo>
                <a:lnTo>
                  <a:pt x="134080" y="290830"/>
                </a:lnTo>
                <a:lnTo>
                  <a:pt x="135045" y="287020"/>
                </a:lnTo>
                <a:lnTo>
                  <a:pt x="140862" y="276860"/>
                </a:lnTo>
                <a:lnTo>
                  <a:pt x="140742" y="273050"/>
                </a:lnTo>
                <a:lnTo>
                  <a:pt x="144065" y="273050"/>
                </a:lnTo>
                <a:lnTo>
                  <a:pt x="142793" y="278130"/>
                </a:lnTo>
                <a:lnTo>
                  <a:pt x="140597" y="285750"/>
                </a:lnTo>
                <a:lnTo>
                  <a:pt x="141740" y="285750"/>
                </a:lnTo>
                <a:lnTo>
                  <a:pt x="140892" y="289560"/>
                </a:lnTo>
                <a:lnTo>
                  <a:pt x="144757" y="289560"/>
                </a:lnTo>
                <a:lnTo>
                  <a:pt x="144290" y="292100"/>
                </a:lnTo>
                <a:lnTo>
                  <a:pt x="142519" y="294640"/>
                </a:lnTo>
                <a:close/>
              </a:path>
              <a:path w="647700" h="565150">
                <a:moveTo>
                  <a:pt x="141740" y="285750"/>
                </a:moveTo>
                <a:lnTo>
                  <a:pt x="140597" y="285750"/>
                </a:lnTo>
                <a:lnTo>
                  <a:pt x="142023" y="284480"/>
                </a:lnTo>
                <a:lnTo>
                  <a:pt x="141740" y="285750"/>
                </a:lnTo>
                <a:close/>
              </a:path>
              <a:path w="647700" h="565150">
                <a:moveTo>
                  <a:pt x="144757" y="289560"/>
                </a:moveTo>
                <a:lnTo>
                  <a:pt x="142359" y="289560"/>
                </a:lnTo>
                <a:lnTo>
                  <a:pt x="144628" y="285750"/>
                </a:lnTo>
                <a:lnTo>
                  <a:pt x="146728" y="284480"/>
                </a:lnTo>
                <a:lnTo>
                  <a:pt x="144990" y="288290"/>
                </a:lnTo>
                <a:lnTo>
                  <a:pt x="144757" y="289560"/>
                </a:lnTo>
                <a:close/>
              </a:path>
              <a:path w="647700" h="565150">
                <a:moveTo>
                  <a:pt x="135585" y="304800"/>
                </a:moveTo>
                <a:lnTo>
                  <a:pt x="122615" y="304800"/>
                </a:lnTo>
                <a:lnTo>
                  <a:pt x="123652" y="303530"/>
                </a:lnTo>
                <a:lnTo>
                  <a:pt x="124787" y="300990"/>
                </a:lnTo>
                <a:lnTo>
                  <a:pt x="124871" y="300548"/>
                </a:lnTo>
                <a:lnTo>
                  <a:pt x="128359" y="295910"/>
                </a:lnTo>
                <a:lnTo>
                  <a:pt x="130532" y="295910"/>
                </a:lnTo>
                <a:lnTo>
                  <a:pt x="131932" y="290830"/>
                </a:lnTo>
                <a:lnTo>
                  <a:pt x="134007" y="289560"/>
                </a:lnTo>
                <a:lnTo>
                  <a:pt x="131521" y="294640"/>
                </a:lnTo>
                <a:lnTo>
                  <a:pt x="142519" y="294640"/>
                </a:lnTo>
                <a:lnTo>
                  <a:pt x="136322" y="303530"/>
                </a:lnTo>
                <a:lnTo>
                  <a:pt x="135585" y="304800"/>
                </a:lnTo>
                <a:close/>
              </a:path>
              <a:path w="647700" h="565150">
                <a:moveTo>
                  <a:pt x="514891" y="292100"/>
                </a:moveTo>
                <a:lnTo>
                  <a:pt x="497794" y="292100"/>
                </a:lnTo>
                <a:lnTo>
                  <a:pt x="498203" y="290830"/>
                </a:lnTo>
                <a:lnTo>
                  <a:pt x="498450" y="289560"/>
                </a:lnTo>
                <a:lnTo>
                  <a:pt x="500557" y="290830"/>
                </a:lnTo>
                <a:lnTo>
                  <a:pt x="514145" y="290830"/>
                </a:lnTo>
                <a:lnTo>
                  <a:pt x="514891" y="292100"/>
                </a:lnTo>
                <a:close/>
              </a:path>
              <a:path w="647700" h="565150">
                <a:moveTo>
                  <a:pt x="514437" y="322580"/>
                </a:moveTo>
                <a:lnTo>
                  <a:pt x="511660" y="322580"/>
                </a:lnTo>
                <a:lnTo>
                  <a:pt x="510208" y="316230"/>
                </a:lnTo>
                <a:lnTo>
                  <a:pt x="505891" y="309880"/>
                </a:lnTo>
                <a:lnTo>
                  <a:pt x="500343" y="302260"/>
                </a:lnTo>
                <a:lnTo>
                  <a:pt x="495198" y="290830"/>
                </a:lnTo>
                <a:lnTo>
                  <a:pt x="497794" y="292100"/>
                </a:lnTo>
                <a:lnTo>
                  <a:pt x="514891" y="292100"/>
                </a:lnTo>
                <a:lnTo>
                  <a:pt x="517130" y="295910"/>
                </a:lnTo>
                <a:lnTo>
                  <a:pt x="523114" y="307340"/>
                </a:lnTo>
                <a:lnTo>
                  <a:pt x="508739" y="307340"/>
                </a:lnTo>
                <a:lnTo>
                  <a:pt x="509501" y="312420"/>
                </a:lnTo>
                <a:lnTo>
                  <a:pt x="512463" y="317500"/>
                </a:lnTo>
                <a:lnTo>
                  <a:pt x="514437" y="322580"/>
                </a:lnTo>
                <a:close/>
              </a:path>
              <a:path w="647700" h="565150">
                <a:moveTo>
                  <a:pt x="113643" y="327660"/>
                </a:moveTo>
                <a:lnTo>
                  <a:pt x="108253" y="327660"/>
                </a:lnTo>
                <a:lnTo>
                  <a:pt x="109074" y="321310"/>
                </a:lnTo>
                <a:lnTo>
                  <a:pt x="111632" y="317500"/>
                </a:lnTo>
                <a:lnTo>
                  <a:pt x="113129" y="312420"/>
                </a:lnTo>
                <a:lnTo>
                  <a:pt x="117256" y="307340"/>
                </a:lnTo>
                <a:lnTo>
                  <a:pt x="120997" y="302260"/>
                </a:lnTo>
                <a:lnTo>
                  <a:pt x="125656" y="294640"/>
                </a:lnTo>
                <a:lnTo>
                  <a:pt x="121673" y="304800"/>
                </a:lnTo>
                <a:lnTo>
                  <a:pt x="135585" y="304800"/>
                </a:lnTo>
                <a:lnTo>
                  <a:pt x="134110" y="307340"/>
                </a:lnTo>
                <a:lnTo>
                  <a:pt x="126839" y="307340"/>
                </a:lnTo>
                <a:lnTo>
                  <a:pt x="123009" y="309880"/>
                </a:lnTo>
                <a:lnTo>
                  <a:pt x="118632" y="309880"/>
                </a:lnTo>
                <a:lnTo>
                  <a:pt x="115301" y="313690"/>
                </a:lnTo>
                <a:lnTo>
                  <a:pt x="119542" y="313690"/>
                </a:lnTo>
                <a:lnTo>
                  <a:pt x="115661" y="320040"/>
                </a:lnTo>
                <a:lnTo>
                  <a:pt x="113928" y="326390"/>
                </a:lnTo>
                <a:lnTo>
                  <a:pt x="113643" y="327660"/>
                </a:lnTo>
                <a:close/>
              </a:path>
              <a:path w="647700" h="565150">
                <a:moveTo>
                  <a:pt x="124065" y="301619"/>
                </a:moveTo>
                <a:lnTo>
                  <a:pt x="124352" y="300990"/>
                </a:lnTo>
                <a:lnTo>
                  <a:pt x="124208" y="299720"/>
                </a:lnTo>
                <a:lnTo>
                  <a:pt x="125028" y="299720"/>
                </a:lnTo>
                <a:lnTo>
                  <a:pt x="124871" y="300548"/>
                </a:lnTo>
                <a:lnTo>
                  <a:pt x="124065" y="301619"/>
                </a:lnTo>
                <a:close/>
              </a:path>
              <a:path w="647700" h="565150">
                <a:moveTo>
                  <a:pt x="122615" y="304800"/>
                </a:moveTo>
                <a:lnTo>
                  <a:pt x="121721" y="304800"/>
                </a:lnTo>
                <a:lnTo>
                  <a:pt x="123194" y="303530"/>
                </a:lnTo>
                <a:lnTo>
                  <a:pt x="124065" y="301619"/>
                </a:lnTo>
                <a:lnTo>
                  <a:pt x="124871" y="300548"/>
                </a:lnTo>
                <a:lnTo>
                  <a:pt x="124787" y="300990"/>
                </a:lnTo>
                <a:lnTo>
                  <a:pt x="123652" y="303530"/>
                </a:lnTo>
                <a:lnTo>
                  <a:pt x="122615" y="304800"/>
                </a:lnTo>
                <a:close/>
              </a:path>
              <a:path w="647700" h="565150">
                <a:moveTo>
                  <a:pt x="121721" y="304800"/>
                </a:moveTo>
                <a:lnTo>
                  <a:pt x="124065" y="301619"/>
                </a:lnTo>
                <a:lnTo>
                  <a:pt x="123194" y="303530"/>
                </a:lnTo>
                <a:lnTo>
                  <a:pt x="121721" y="304800"/>
                </a:lnTo>
                <a:close/>
              </a:path>
              <a:path w="647700" h="565150">
                <a:moveTo>
                  <a:pt x="118710" y="331848"/>
                </a:moveTo>
                <a:lnTo>
                  <a:pt x="120780" y="327660"/>
                </a:lnTo>
                <a:lnTo>
                  <a:pt x="121449" y="324138"/>
                </a:lnTo>
                <a:lnTo>
                  <a:pt x="124352" y="322580"/>
                </a:lnTo>
                <a:lnTo>
                  <a:pt x="128118" y="313690"/>
                </a:lnTo>
                <a:lnTo>
                  <a:pt x="125728" y="313690"/>
                </a:lnTo>
                <a:lnTo>
                  <a:pt x="126839" y="307340"/>
                </a:lnTo>
                <a:lnTo>
                  <a:pt x="134110" y="307340"/>
                </a:lnTo>
                <a:lnTo>
                  <a:pt x="128211" y="317500"/>
                </a:lnTo>
                <a:lnTo>
                  <a:pt x="121056" y="328930"/>
                </a:lnTo>
                <a:lnTo>
                  <a:pt x="118710" y="331848"/>
                </a:lnTo>
                <a:close/>
              </a:path>
              <a:path w="647700" h="565150">
                <a:moveTo>
                  <a:pt x="545573" y="345440"/>
                </a:moveTo>
                <a:lnTo>
                  <a:pt x="525563" y="345440"/>
                </a:lnTo>
                <a:lnTo>
                  <a:pt x="521695" y="336550"/>
                </a:lnTo>
                <a:lnTo>
                  <a:pt x="520292" y="330200"/>
                </a:lnTo>
                <a:lnTo>
                  <a:pt x="519762" y="325120"/>
                </a:lnTo>
                <a:lnTo>
                  <a:pt x="518515" y="320040"/>
                </a:lnTo>
                <a:lnTo>
                  <a:pt x="516029" y="314960"/>
                </a:lnTo>
                <a:lnTo>
                  <a:pt x="508739" y="307340"/>
                </a:lnTo>
                <a:lnTo>
                  <a:pt x="523114" y="307340"/>
                </a:lnTo>
                <a:lnTo>
                  <a:pt x="525109" y="311150"/>
                </a:lnTo>
                <a:lnTo>
                  <a:pt x="528773" y="322580"/>
                </a:lnTo>
                <a:lnTo>
                  <a:pt x="531434" y="322580"/>
                </a:lnTo>
                <a:lnTo>
                  <a:pt x="534494" y="326390"/>
                </a:lnTo>
                <a:lnTo>
                  <a:pt x="537774" y="326390"/>
                </a:lnTo>
                <a:lnTo>
                  <a:pt x="540552" y="331470"/>
                </a:lnTo>
                <a:lnTo>
                  <a:pt x="541337" y="332740"/>
                </a:lnTo>
                <a:lnTo>
                  <a:pt x="538452" y="332740"/>
                </a:lnTo>
                <a:lnTo>
                  <a:pt x="540667" y="335653"/>
                </a:lnTo>
                <a:lnTo>
                  <a:pt x="542725" y="340360"/>
                </a:lnTo>
                <a:lnTo>
                  <a:pt x="545573" y="345440"/>
                </a:lnTo>
                <a:close/>
              </a:path>
              <a:path w="647700" h="565150">
                <a:moveTo>
                  <a:pt x="115301" y="313690"/>
                </a:moveTo>
                <a:lnTo>
                  <a:pt x="118632" y="309880"/>
                </a:lnTo>
                <a:lnTo>
                  <a:pt x="116508" y="312420"/>
                </a:lnTo>
                <a:lnTo>
                  <a:pt x="115301" y="313690"/>
                </a:lnTo>
                <a:close/>
              </a:path>
              <a:path w="647700" h="565150">
                <a:moveTo>
                  <a:pt x="119542" y="313690"/>
                </a:moveTo>
                <a:lnTo>
                  <a:pt x="115301" y="313690"/>
                </a:lnTo>
                <a:lnTo>
                  <a:pt x="116508" y="312420"/>
                </a:lnTo>
                <a:lnTo>
                  <a:pt x="118656" y="309880"/>
                </a:lnTo>
                <a:lnTo>
                  <a:pt x="123009" y="309880"/>
                </a:lnTo>
                <a:lnTo>
                  <a:pt x="121094" y="311150"/>
                </a:lnTo>
                <a:lnTo>
                  <a:pt x="119542" y="313690"/>
                </a:lnTo>
                <a:close/>
              </a:path>
              <a:path w="647700" h="565150">
                <a:moveTo>
                  <a:pt x="531434" y="322580"/>
                </a:moveTo>
                <a:lnTo>
                  <a:pt x="528773" y="322580"/>
                </a:lnTo>
                <a:lnTo>
                  <a:pt x="528508" y="314960"/>
                </a:lnTo>
                <a:lnTo>
                  <a:pt x="530415" y="321310"/>
                </a:lnTo>
                <a:lnTo>
                  <a:pt x="531434" y="322580"/>
                </a:lnTo>
                <a:close/>
              </a:path>
              <a:path w="647700" h="565150">
                <a:moveTo>
                  <a:pt x="537774" y="326390"/>
                </a:moveTo>
                <a:lnTo>
                  <a:pt x="534494" y="326390"/>
                </a:lnTo>
                <a:lnTo>
                  <a:pt x="534301" y="320040"/>
                </a:lnTo>
                <a:lnTo>
                  <a:pt x="537774" y="326390"/>
                </a:lnTo>
                <a:close/>
              </a:path>
              <a:path w="647700" h="565150">
                <a:moveTo>
                  <a:pt x="28215" y="495300"/>
                </a:moveTo>
                <a:lnTo>
                  <a:pt x="12039" y="495300"/>
                </a:lnTo>
                <a:lnTo>
                  <a:pt x="17008" y="486410"/>
                </a:lnTo>
                <a:lnTo>
                  <a:pt x="22201" y="480060"/>
                </a:lnTo>
                <a:lnTo>
                  <a:pt x="26711" y="472440"/>
                </a:lnTo>
                <a:lnTo>
                  <a:pt x="29633" y="467360"/>
                </a:lnTo>
                <a:lnTo>
                  <a:pt x="27475" y="466090"/>
                </a:lnTo>
                <a:lnTo>
                  <a:pt x="31226" y="458470"/>
                </a:lnTo>
                <a:lnTo>
                  <a:pt x="34168" y="452120"/>
                </a:lnTo>
                <a:lnTo>
                  <a:pt x="37996" y="445770"/>
                </a:lnTo>
                <a:lnTo>
                  <a:pt x="36082" y="443230"/>
                </a:lnTo>
                <a:lnTo>
                  <a:pt x="41033" y="435610"/>
                </a:lnTo>
                <a:lnTo>
                  <a:pt x="46497" y="424180"/>
                </a:lnTo>
                <a:lnTo>
                  <a:pt x="52245" y="415290"/>
                </a:lnTo>
                <a:lnTo>
                  <a:pt x="58047" y="410210"/>
                </a:lnTo>
                <a:lnTo>
                  <a:pt x="57661" y="406400"/>
                </a:lnTo>
                <a:lnTo>
                  <a:pt x="65989" y="397510"/>
                </a:lnTo>
                <a:lnTo>
                  <a:pt x="68475" y="391160"/>
                </a:lnTo>
                <a:lnTo>
                  <a:pt x="70864" y="391160"/>
                </a:lnTo>
                <a:lnTo>
                  <a:pt x="75402" y="384810"/>
                </a:lnTo>
                <a:lnTo>
                  <a:pt x="77285" y="379730"/>
                </a:lnTo>
                <a:lnTo>
                  <a:pt x="79192" y="375920"/>
                </a:lnTo>
                <a:lnTo>
                  <a:pt x="86583" y="365760"/>
                </a:lnTo>
                <a:lnTo>
                  <a:pt x="92214" y="356870"/>
                </a:lnTo>
                <a:lnTo>
                  <a:pt x="97066" y="346710"/>
                </a:lnTo>
                <a:lnTo>
                  <a:pt x="102122" y="336550"/>
                </a:lnTo>
                <a:lnTo>
                  <a:pt x="102653" y="336550"/>
                </a:lnTo>
                <a:lnTo>
                  <a:pt x="108663" y="323850"/>
                </a:lnTo>
                <a:lnTo>
                  <a:pt x="108253" y="327660"/>
                </a:lnTo>
                <a:lnTo>
                  <a:pt x="113643" y="327660"/>
                </a:lnTo>
                <a:lnTo>
                  <a:pt x="112218" y="334010"/>
                </a:lnTo>
                <a:lnTo>
                  <a:pt x="109535" y="339090"/>
                </a:lnTo>
                <a:lnTo>
                  <a:pt x="106443" y="339090"/>
                </a:lnTo>
                <a:lnTo>
                  <a:pt x="101663" y="349250"/>
                </a:lnTo>
                <a:lnTo>
                  <a:pt x="98317" y="358140"/>
                </a:lnTo>
                <a:lnTo>
                  <a:pt x="96561" y="367030"/>
                </a:lnTo>
                <a:lnTo>
                  <a:pt x="96494" y="372110"/>
                </a:lnTo>
                <a:lnTo>
                  <a:pt x="97931" y="375296"/>
                </a:lnTo>
                <a:lnTo>
                  <a:pt x="94350" y="379730"/>
                </a:lnTo>
                <a:lnTo>
                  <a:pt x="93022" y="381000"/>
                </a:lnTo>
                <a:lnTo>
                  <a:pt x="88154" y="388620"/>
                </a:lnTo>
                <a:lnTo>
                  <a:pt x="83515" y="394970"/>
                </a:lnTo>
                <a:lnTo>
                  <a:pt x="78736" y="402590"/>
                </a:lnTo>
                <a:lnTo>
                  <a:pt x="73447" y="410210"/>
                </a:lnTo>
                <a:lnTo>
                  <a:pt x="72650" y="411480"/>
                </a:lnTo>
                <a:lnTo>
                  <a:pt x="70381" y="411480"/>
                </a:lnTo>
                <a:lnTo>
                  <a:pt x="67630" y="417830"/>
                </a:lnTo>
                <a:lnTo>
                  <a:pt x="66978" y="429260"/>
                </a:lnTo>
                <a:lnTo>
                  <a:pt x="69468" y="429260"/>
                </a:lnTo>
                <a:lnTo>
                  <a:pt x="66781" y="434340"/>
                </a:lnTo>
                <a:lnTo>
                  <a:pt x="64492" y="434340"/>
                </a:lnTo>
                <a:lnTo>
                  <a:pt x="61740" y="440690"/>
                </a:lnTo>
                <a:lnTo>
                  <a:pt x="63373" y="440690"/>
                </a:lnTo>
                <a:lnTo>
                  <a:pt x="62541" y="441960"/>
                </a:lnTo>
                <a:lnTo>
                  <a:pt x="62500" y="443230"/>
                </a:lnTo>
                <a:lnTo>
                  <a:pt x="56020" y="443230"/>
                </a:lnTo>
                <a:lnTo>
                  <a:pt x="50886" y="447040"/>
                </a:lnTo>
                <a:lnTo>
                  <a:pt x="47492" y="448310"/>
                </a:lnTo>
                <a:lnTo>
                  <a:pt x="36063" y="461010"/>
                </a:lnTo>
                <a:lnTo>
                  <a:pt x="36744" y="466090"/>
                </a:lnTo>
                <a:lnTo>
                  <a:pt x="47152" y="471170"/>
                </a:lnTo>
                <a:lnTo>
                  <a:pt x="51050" y="471170"/>
                </a:lnTo>
                <a:lnTo>
                  <a:pt x="47745" y="472440"/>
                </a:lnTo>
                <a:lnTo>
                  <a:pt x="45974" y="476250"/>
                </a:lnTo>
                <a:lnTo>
                  <a:pt x="38684" y="482600"/>
                </a:lnTo>
                <a:lnTo>
                  <a:pt x="41033" y="488950"/>
                </a:lnTo>
                <a:lnTo>
                  <a:pt x="37562" y="488950"/>
                </a:lnTo>
                <a:lnTo>
                  <a:pt x="36244" y="490220"/>
                </a:lnTo>
                <a:lnTo>
                  <a:pt x="34455" y="494030"/>
                </a:lnTo>
                <a:lnTo>
                  <a:pt x="29652" y="494030"/>
                </a:lnTo>
                <a:lnTo>
                  <a:pt x="28215" y="495300"/>
                </a:lnTo>
                <a:close/>
              </a:path>
              <a:path w="647700" h="565150">
                <a:moveTo>
                  <a:pt x="121163" y="324292"/>
                </a:moveTo>
                <a:lnTo>
                  <a:pt x="121504" y="323850"/>
                </a:lnTo>
                <a:lnTo>
                  <a:pt x="121449" y="324138"/>
                </a:lnTo>
                <a:lnTo>
                  <a:pt x="121163" y="324292"/>
                </a:lnTo>
                <a:close/>
              </a:path>
              <a:path w="647700" h="565150">
                <a:moveTo>
                  <a:pt x="116604" y="330200"/>
                </a:moveTo>
                <a:lnTo>
                  <a:pt x="119622" y="325120"/>
                </a:lnTo>
                <a:lnTo>
                  <a:pt x="121163" y="324292"/>
                </a:lnTo>
                <a:lnTo>
                  <a:pt x="116604" y="330200"/>
                </a:lnTo>
                <a:close/>
              </a:path>
              <a:path w="647700" h="565150">
                <a:moveTo>
                  <a:pt x="115953" y="335280"/>
                </a:moveTo>
                <a:lnTo>
                  <a:pt x="118710" y="331848"/>
                </a:lnTo>
                <a:lnTo>
                  <a:pt x="118270" y="332740"/>
                </a:lnTo>
                <a:lnTo>
                  <a:pt x="115953" y="335280"/>
                </a:lnTo>
                <a:close/>
              </a:path>
              <a:path w="647700" h="565150">
                <a:moveTo>
                  <a:pt x="543159" y="336550"/>
                </a:moveTo>
                <a:lnTo>
                  <a:pt x="541158" y="335592"/>
                </a:lnTo>
                <a:lnTo>
                  <a:pt x="540842" y="334010"/>
                </a:lnTo>
                <a:lnTo>
                  <a:pt x="539611" y="332740"/>
                </a:lnTo>
                <a:lnTo>
                  <a:pt x="541337" y="332740"/>
                </a:lnTo>
                <a:lnTo>
                  <a:pt x="542121" y="334010"/>
                </a:lnTo>
                <a:lnTo>
                  <a:pt x="543159" y="336550"/>
                </a:lnTo>
                <a:close/>
              </a:path>
              <a:path w="647700" h="565150">
                <a:moveTo>
                  <a:pt x="541349" y="336550"/>
                </a:moveTo>
                <a:lnTo>
                  <a:pt x="540667" y="335653"/>
                </a:lnTo>
                <a:lnTo>
                  <a:pt x="540504" y="335280"/>
                </a:lnTo>
                <a:lnTo>
                  <a:pt x="541158" y="335592"/>
                </a:lnTo>
                <a:lnTo>
                  <a:pt x="541349" y="336550"/>
                </a:lnTo>
                <a:close/>
              </a:path>
              <a:path w="647700" h="565150">
                <a:moveTo>
                  <a:pt x="106394" y="346710"/>
                </a:moveTo>
                <a:lnTo>
                  <a:pt x="106443" y="339090"/>
                </a:lnTo>
                <a:lnTo>
                  <a:pt x="109535" y="339090"/>
                </a:lnTo>
                <a:lnTo>
                  <a:pt x="106853" y="344170"/>
                </a:lnTo>
                <a:lnTo>
                  <a:pt x="106394" y="346710"/>
                </a:lnTo>
                <a:close/>
              </a:path>
              <a:path w="647700" h="565150">
                <a:moveTo>
                  <a:pt x="537744" y="365389"/>
                </a:moveTo>
                <a:lnTo>
                  <a:pt x="536670" y="364236"/>
                </a:lnTo>
                <a:lnTo>
                  <a:pt x="536835" y="359410"/>
                </a:lnTo>
                <a:lnTo>
                  <a:pt x="532321" y="358140"/>
                </a:lnTo>
                <a:lnTo>
                  <a:pt x="530680" y="350520"/>
                </a:lnTo>
                <a:lnTo>
                  <a:pt x="525442" y="347980"/>
                </a:lnTo>
                <a:lnTo>
                  <a:pt x="523753" y="342900"/>
                </a:lnTo>
                <a:lnTo>
                  <a:pt x="524477" y="344170"/>
                </a:lnTo>
                <a:lnTo>
                  <a:pt x="524863" y="344170"/>
                </a:lnTo>
                <a:lnTo>
                  <a:pt x="525563" y="345440"/>
                </a:lnTo>
                <a:lnTo>
                  <a:pt x="545573" y="345440"/>
                </a:lnTo>
                <a:lnTo>
                  <a:pt x="546997" y="347980"/>
                </a:lnTo>
                <a:lnTo>
                  <a:pt x="548542" y="347980"/>
                </a:lnTo>
                <a:lnTo>
                  <a:pt x="552235" y="350520"/>
                </a:lnTo>
                <a:lnTo>
                  <a:pt x="549344" y="350520"/>
                </a:lnTo>
                <a:lnTo>
                  <a:pt x="550126" y="353060"/>
                </a:lnTo>
                <a:lnTo>
                  <a:pt x="532877" y="353060"/>
                </a:lnTo>
                <a:lnTo>
                  <a:pt x="540480" y="364490"/>
                </a:lnTo>
                <a:lnTo>
                  <a:pt x="537744" y="365389"/>
                </a:lnTo>
                <a:close/>
              </a:path>
              <a:path w="647700" h="565150">
                <a:moveTo>
                  <a:pt x="555131" y="354330"/>
                </a:moveTo>
                <a:lnTo>
                  <a:pt x="554536" y="354330"/>
                </a:lnTo>
                <a:lnTo>
                  <a:pt x="551580" y="351790"/>
                </a:lnTo>
                <a:lnTo>
                  <a:pt x="549344" y="350520"/>
                </a:lnTo>
                <a:lnTo>
                  <a:pt x="552235" y="350520"/>
                </a:lnTo>
                <a:lnTo>
                  <a:pt x="551897" y="349250"/>
                </a:lnTo>
                <a:lnTo>
                  <a:pt x="555131" y="354330"/>
                </a:lnTo>
                <a:close/>
              </a:path>
              <a:path w="647700" h="565150">
                <a:moveTo>
                  <a:pt x="565844" y="375920"/>
                </a:moveTo>
                <a:lnTo>
                  <a:pt x="549604" y="375920"/>
                </a:lnTo>
                <a:lnTo>
                  <a:pt x="545761" y="368300"/>
                </a:lnTo>
                <a:lnTo>
                  <a:pt x="541331" y="361950"/>
                </a:lnTo>
                <a:lnTo>
                  <a:pt x="536855" y="358140"/>
                </a:lnTo>
                <a:lnTo>
                  <a:pt x="532877" y="353060"/>
                </a:lnTo>
                <a:lnTo>
                  <a:pt x="550126" y="353060"/>
                </a:lnTo>
                <a:lnTo>
                  <a:pt x="550907" y="355600"/>
                </a:lnTo>
                <a:lnTo>
                  <a:pt x="551680" y="355600"/>
                </a:lnTo>
                <a:lnTo>
                  <a:pt x="557237" y="359410"/>
                </a:lnTo>
                <a:lnTo>
                  <a:pt x="555735" y="359410"/>
                </a:lnTo>
                <a:lnTo>
                  <a:pt x="554528" y="360680"/>
                </a:lnTo>
                <a:lnTo>
                  <a:pt x="555180" y="363220"/>
                </a:lnTo>
                <a:lnTo>
                  <a:pt x="560176" y="372110"/>
                </a:lnTo>
                <a:lnTo>
                  <a:pt x="563686" y="372110"/>
                </a:lnTo>
                <a:lnTo>
                  <a:pt x="565844" y="375920"/>
                </a:lnTo>
                <a:close/>
              </a:path>
              <a:path w="647700" h="565150">
                <a:moveTo>
                  <a:pt x="99644" y="371595"/>
                </a:moveTo>
                <a:lnTo>
                  <a:pt x="104101" y="358140"/>
                </a:lnTo>
                <a:lnTo>
                  <a:pt x="107553" y="358140"/>
                </a:lnTo>
                <a:lnTo>
                  <a:pt x="105598" y="364490"/>
                </a:lnTo>
                <a:lnTo>
                  <a:pt x="103663" y="368300"/>
                </a:lnTo>
                <a:lnTo>
                  <a:pt x="102894" y="368300"/>
                </a:lnTo>
                <a:lnTo>
                  <a:pt x="100722" y="369570"/>
                </a:lnTo>
                <a:lnTo>
                  <a:pt x="99644" y="371595"/>
                </a:lnTo>
                <a:close/>
              </a:path>
              <a:path w="647700" h="565150">
                <a:moveTo>
                  <a:pt x="559307" y="365760"/>
                </a:moveTo>
                <a:lnTo>
                  <a:pt x="555735" y="359410"/>
                </a:lnTo>
                <a:lnTo>
                  <a:pt x="557237" y="359410"/>
                </a:lnTo>
                <a:lnTo>
                  <a:pt x="559090" y="360680"/>
                </a:lnTo>
                <a:lnTo>
                  <a:pt x="559307" y="365760"/>
                </a:lnTo>
                <a:close/>
              </a:path>
              <a:path w="647700" h="565150">
                <a:moveTo>
                  <a:pt x="540902" y="370895"/>
                </a:moveTo>
                <a:lnTo>
                  <a:pt x="533963" y="364490"/>
                </a:lnTo>
                <a:lnTo>
                  <a:pt x="533359" y="360680"/>
                </a:lnTo>
                <a:lnTo>
                  <a:pt x="536670" y="364236"/>
                </a:lnTo>
                <a:lnTo>
                  <a:pt x="536618" y="365760"/>
                </a:lnTo>
                <a:lnTo>
                  <a:pt x="538088" y="365760"/>
                </a:lnTo>
                <a:lnTo>
                  <a:pt x="540902" y="370895"/>
                </a:lnTo>
                <a:close/>
              </a:path>
              <a:path w="647700" h="565150">
                <a:moveTo>
                  <a:pt x="536618" y="365760"/>
                </a:moveTo>
                <a:lnTo>
                  <a:pt x="536670" y="364236"/>
                </a:lnTo>
                <a:lnTo>
                  <a:pt x="537744" y="365389"/>
                </a:lnTo>
                <a:lnTo>
                  <a:pt x="536618" y="365760"/>
                </a:lnTo>
                <a:close/>
              </a:path>
              <a:path w="647700" h="565150">
                <a:moveTo>
                  <a:pt x="538088" y="365760"/>
                </a:moveTo>
                <a:lnTo>
                  <a:pt x="536618" y="365760"/>
                </a:lnTo>
                <a:lnTo>
                  <a:pt x="537744" y="365389"/>
                </a:lnTo>
                <a:lnTo>
                  <a:pt x="538088" y="365760"/>
                </a:lnTo>
                <a:close/>
              </a:path>
              <a:path w="647700" h="565150">
                <a:moveTo>
                  <a:pt x="101832" y="371907"/>
                </a:moveTo>
                <a:lnTo>
                  <a:pt x="102894" y="368300"/>
                </a:lnTo>
                <a:lnTo>
                  <a:pt x="103663" y="368300"/>
                </a:lnTo>
                <a:lnTo>
                  <a:pt x="101832" y="371907"/>
                </a:lnTo>
                <a:close/>
              </a:path>
              <a:path w="647700" h="565150">
                <a:moveTo>
                  <a:pt x="563686" y="372110"/>
                </a:moveTo>
                <a:lnTo>
                  <a:pt x="560176" y="372110"/>
                </a:lnTo>
                <a:lnTo>
                  <a:pt x="561528" y="368300"/>
                </a:lnTo>
                <a:lnTo>
                  <a:pt x="563686" y="372110"/>
                </a:lnTo>
                <a:close/>
              </a:path>
              <a:path w="647700" h="565150">
                <a:moveTo>
                  <a:pt x="577648" y="397510"/>
                </a:moveTo>
                <a:lnTo>
                  <a:pt x="556000" y="397510"/>
                </a:lnTo>
                <a:lnTo>
                  <a:pt x="554600" y="394970"/>
                </a:lnTo>
                <a:lnTo>
                  <a:pt x="551993" y="392430"/>
                </a:lnTo>
                <a:lnTo>
                  <a:pt x="550883" y="391160"/>
                </a:lnTo>
                <a:lnTo>
                  <a:pt x="553200" y="391160"/>
                </a:lnTo>
                <a:lnTo>
                  <a:pt x="548281" y="384810"/>
                </a:lnTo>
                <a:lnTo>
                  <a:pt x="545199" y="379730"/>
                </a:lnTo>
                <a:lnTo>
                  <a:pt x="542298" y="374650"/>
                </a:lnTo>
                <a:lnTo>
                  <a:pt x="537921" y="370840"/>
                </a:lnTo>
                <a:lnTo>
                  <a:pt x="541831" y="372590"/>
                </a:lnTo>
                <a:lnTo>
                  <a:pt x="542301" y="373432"/>
                </a:lnTo>
                <a:lnTo>
                  <a:pt x="545908" y="378460"/>
                </a:lnTo>
                <a:lnTo>
                  <a:pt x="549049" y="379730"/>
                </a:lnTo>
                <a:lnTo>
                  <a:pt x="568002" y="379730"/>
                </a:lnTo>
                <a:lnTo>
                  <a:pt x="572319" y="387350"/>
                </a:lnTo>
                <a:lnTo>
                  <a:pt x="577648" y="397510"/>
                </a:lnTo>
                <a:close/>
              </a:path>
              <a:path w="647700" h="565150">
                <a:moveTo>
                  <a:pt x="568002" y="379730"/>
                </a:moveTo>
                <a:lnTo>
                  <a:pt x="549049" y="379730"/>
                </a:lnTo>
                <a:lnTo>
                  <a:pt x="548107" y="375920"/>
                </a:lnTo>
                <a:lnTo>
                  <a:pt x="544776" y="374650"/>
                </a:lnTo>
                <a:lnTo>
                  <a:pt x="543883" y="370840"/>
                </a:lnTo>
                <a:lnTo>
                  <a:pt x="545669" y="372110"/>
                </a:lnTo>
                <a:lnTo>
                  <a:pt x="548445" y="374650"/>
                </a:lnTo>
                <a:lnTo>
                  <a:pt x="549604" y="375920"/>
                </a:lnTo>
                <a:lnTo>
                  <a:pt x="565844" y="375920"/>
                </a:lnTo>
                <a:lnTo>
                  <a:pt x="568002" y="379730"/>
                </a:lnTo>
                <a:close/>
              </a:path>
              <a:path w="647700" h="565150">
                <a:moveTo>
                  <a:pt x="543594" y="373380"/>
                </a:moveTo>
                <a:lnTo>
                  <a:pt x="541831" y="372590"/>
                </a:lnTo>
                <a:lnTo>
                  <a:pt x="540902" y="370895"/>
                </a:lnTo>
                <a:lnTo>
                  <a:pt x="543594" y="373380"/>
                </a:lnTo>
                <a:close/>
              </a:path>
              <a:path w="647700" h="565150">
                <a:moveTo>
                  <a:pt x="98723" y="374376"/>
                </a:moveTo>
                <a:lnTo>
                  <a:pt x="98695" y="373380"/>
                </a:lnTo>
                <a:lnTo>
                  <a:pt x="99644" y="371595"/>
                </a:lnTo>
                <a:lnTo>
                  <a:pt x="98723" y="374376"/>
                </a:lnTo>
                <a:close/>
              </a:path>
              <a:path w="647700" h="565150">
                <a:moveTo>
                  <a:pt x="101141" y="373432"/>
                </a:moveTo>
                <a:lnTo>
                  <a:pt x="101832" y="371907"/>
                </a:lnTo>
                <a:lnTo>
                  <a:pt x="101772" y="372110"/>
                </a:lnTo>
                <a:lnTo>
                  <a:pt x="101141" y="373432"/>
                </a:lnTo>
                <a:close/>
              </a:path>
              <a:path w="647700" h="565150">
                <a:moveTo>
                  <a:pt x="102460" y="374650"/>
                </a:moveTo>
                <a:lnTo>
                  <a:pt x="100559" y="374650"/>
                </a:lnTo>
                <a:lnTo>
                  <a:pt x="101141" y="373432"/>
                </a:lnTo>
                <a:lnTo>
                  <a:pt x="102460" y="374650"/>
                </a:lnTo>
                <a:close/>
              </a:path>
              <a:path w="647700" h="565150">
                <a:moveTo>
                  <a:pt x="98284" y="377190"/>
                </a:moveTo>
                <a:lnTo>
                  <a:pt x="98418" y="375296"/>
                </a:lnTo>
                <a:lnTo>
                  <a:pt x="98723" y="374376"/>
                </a:lnTo>
                <a:lnTo>
                  <a:pt x="98767" y="375920"/>
                </a:lnTo>
                <a:lnTo>
                  <a:pt x="98284" y="377190"/>
                </a:lnTo>
                <a:close/>
              </a:path>
              <a:path w="647700" h="565150">
                <a:moveTo>
                  <a:pt x="98212" y="375920"/>
                </a:moveTo>
                <a:lnTo>
                  <a:pt x="97931" y="375296"/>
                </a:lnTo>
                <a:lnTo>
                  <a:pt x="98453" y="374650"/>
                </a:lnTo>
                <a:lnTo>
                  <a:pt x="98408" y="375327"/>
                </a:lnTo>
                <a:lnTo>
                  <a:pt x="98212" y="375920"/>
                </a:lnTo>
                <a:close/>
              </a:path>
              <a:path w="647700" h="565150">
                <a:moveTo>
                  <a:pt x="561841" y="415290"/>
                </a:moveTo>
                <a:lnTo>
                  <a:pt x="556724" y="408940"/>
                </a:lnTo>
                <a:lnTo>
                  <a:pt x="557038" y="400050"/>
                </a:lnTo>
                <a:lnTo>
                  <a:pt x="550762" y="394970"/>
                </a:lnTo>
                <a:lnTo>
                  <a:pt x="556000" y="397510"/>
                </a:lnTo>
                <a:lnTo>
                  <a:pt x="577648" y="397510"/>
                </a:lnTo>
                <a:lnTo>
                  <a:pt x="580978" y="403860"/>
                </a:lnTo>
                <a:lnTo>
                  <a:pt x="560369" y="403860"/>
                </a:lnTo>
                <a:lnTo>
                  <a:pt x="560280" y="406400"/>
                </a:lnTo>
                <a:lnTo>
                  <a:pt x="558752" y="406400"/>
                </a:lnTo>
                <a:lnTo>
                  <a:pt x="558400" y="408940"/>
                </a:lnTo>
                <a:lnTo>
                  <a:pt x="561841" y="415290"/>
                </a:lnTo>
                <a:close/>
              </a:path>
              <a:path w="647700" h="565150">
                <a:moveTo>
                  <a:pt x="570454" y="430360"/>
                </a:moveTo>
                <a:lnTo>
                  <a:pt x="567854" y="425450"/>
                </a:lnTo>
                <a:lnTo>
                  <a:pt x="566992" y="419100"/>
                </a:lnTo>
                <a:lnTo>
                  <a:pt x="566035" y="412750"/>
                </a:lnTo>
                <a:lnTo>
                  <a:pt x="560369" y="403860"/>
                </a:lnTo>
                <a:lnTo>
                  <a:pt x="580978" y="403860"/>
                </a:lnTo>
                <a:lnTo>
                  <a:pt x="582977" y="407670"/>
                </a:lnTo>
                <a:lnTo>
                  <a:pt x="592528" y="425450"/>
                </a:lnTo>
                <a:lnTo>
                  <a:pt x="568696" y="425450"/>
                </a:lnTo>
                <a:lnTo>
                  <a:pt x="570454" y="430360"/>
                </a:lnTo>
                <a:close/>
              </a:path>
              <a:path w="647700" h="565150">
                <a:moveTo>
                  <a:pt x="579645" y="445770"/>
                </a:moveTo>
                <a:lnTo>
                  <a:pt x="576107" y="440690"/>
                </a:lnTo>
                <a:lnTo>
                  <a:pt x="575817" y="438150"/>
                </a:lnTo>
                <a:lnTo>
                  <a:pt x="573741" y="433070"/>
                </a:lnTo>
                <a:lnTo>
                  <a:pt x="572003" y="429260"/>
                </a:lnTo>
                <a:lnTo>
                  <a:pt x="568696" y="425450"/>
                </a:lnTo>
                <a:lnTo>
                  <a:pt x="592528" y="425450"/>
                </a:lnTo>
                <a:lnTo>
                  <a:pt x="593892" y="427990"/>
                </a:lnTo>
                <a:lnTo>
                  <a:pt x="601843" y="441960"/>
                </a:lnTo>
                <a:lnTo>
                  <a:pt x="579834" y="441960"/>
                </a:lnTo>
                <a:lnTo>
                  <a:pt x="580065" y="444500"/>
                </a:lnTo>
                <a:lnTo>
                  <a:pt x="579645" y="445770"/>
                </a:lnTo>
                <a:close/>
              </a:path>
              <a:path w="647700" h="565150">
                <a:moveTo>
                  <a:pt x="69468" y="429260"/>
                </a:moveTo>
                <a:lnTo>
                  <a:pt x="66978" y="429260"/>
                </a:lnTo>
                <a:lnTo>
                  <a:pt x="70140" y="427990"/>
                </a:lnTo>
                <a:lnTo>
                  <a:pt x="69468" y="429260"/>
                </a:lnTo>
                <a:close/>
              </a:path>
              <a:path w="647700" h="565150">
                <a:moveTo>
                  <a:pt x="573234" y="435610"/>
                </a:moveTo>
                <a:lnTo>
                  <a:pt x="571424" y="433070"/>
                </a:lnTo>
                <a:lnTo>
                  <a:pt x="570454" y="430360"/>
                </a:lnTo>
                <a:lnTo>
                  <a:pt x="573234" y="435610"/>
                </a:lnTo>
                <a:close/>
              </a:path>
              <a:path w="647700" h="565150">
                <a:moveTo>
                  <a:pt x="66109" y="435610"/>
                </a:moveTo>
                <a:lnTo>
                  <a:pt x="64492" y="434340"/>
                </a:lnTo>
                <a:lnTo>
                  <a:pt x="66781" y="434340"/>
                </a:lnTo>
                <a:lnTo>
                  <a:pt x="66109" y="435610"/>
                </a:lnTo>
                <a:close/>
              </a:path>
              <a:path w="647700" h="565150">
                <a:moveTo>
                  <a:pt x="63373" y="440690"/>
                </a:moveTo>
                <a:lnTo>
                  <a:pt x="61740" y="440690"/>
                </a:lnTo>
                <a:lnTo>
                  <a:pt x="65037" y="438150"/>
                </a:lnTo>
                <a:lnTo>
                  <a:pt x="63373" y="440690"/>
                </a:lnTo>
                <a:close/>
              </a:path>
              <a:path w="647700" h="565150">
                <a:moveTo>
                  <a:pt x="608982" y="469900"/>
                </a:moveTo>
                <a:lnTo>
                  <a:pt x="600727" y="469900"/>
                </a:lnTo>
                <a:lnTo>
                  <a:pt x="597190" y="463550"/>
                </a:lnTo>
                <a:lnTo>
                  <a:pt x="594843" y="463550"/>
                </a:lnTo>
                <a:lnTo>
                  <a:pt x="592288" y="462280"/>
                </a:lnTo>
                <a:lnTo>
                  <a:pt x="588127" y="454660"/>
                </a:lnTo>
                <a:lnTo>
                  <a:pt x="590130" y="453390"/>
                </a:lnTo>
                <a:lnTo>
                  <a:pt x="586075" y="448310"/>
                </a:lnTo>
                <a:lnTo>
                  <a:pt x="581538" y="448310"/>
                </a:lnTo>
                <a:lnTo>
                  <a:pt x="581417" y="441960"/>
                </a:lnTo>
                <a:lnTo>
                  <a:pt x="601843" y="441960"/>
                </a:lnTo>
                <a:lnTo>
                  <a:pt x="605458" y="448310"/>
                </a:lnTo>
                <a:lnTo>
                  <a:pt x="605893" y="452120"/>
                </a:lnTo>
                <a:lnTo>
                  <a:pt x="609250" y="458470"/>
                </a:lnTo>
                <a:lnTo>
                  <a:pt x="609828" y="459740"/>
                </a:lnTo>
                <a:lnTo>
                  <a:pt x="606664" y="459740"/>
                </a:lnTo>
                <a:lnTo>
                  <a:pt x="608982" y="469900"/>
                </a:lnTo>
                <a:close/>
              </a:path>
              <a:path w="647700" h="565150">
                <a:moveTo>
                  <a:pt x="52930" y="457200"/>
                </a:moveTo>
                <a:lnTo>
                  <a:pt x="56020" y="443230"/>
                </a:lnTo>
                <a:lnTo>
                  <a:pt x="62500" y="443230"/>
                </a:lnTo>
                <a:lnTo>
                  <a:pt x="62416" y="445770"/>
                </a:lnTo>
                <a:lnTo>
                  <a:pt x="61760" y="447040"/>
                </a:lnTo>
                <a:lnTo>
                  <a:pt x="59785" y="447040"/>
                </a:lnTo>
                <a:lnTo>
                  <a:pt x="57468" y="449580"/>
                </a:lnTo>
                <a:lnTo>
                  <a:pt x="57154" y="450850"/>
                </a:lnTo>
                <a:lnTo>
                  <a:pt x="56647" y="453390"/>
                </a:lnTo>
                <a:lnTo>
                  <a:pt x="57323" y="454660"/>
                </a:lnTo>
                <a:lnTo>
                  <a:pt x="52930" y="457200"/>
                </a:lnTo>
                <a:close/>
              </a:path>
              <a:path w="647700" h="565150">
                <a:moveTo>
                  <a:pt x="59133" y="452120"/>
                </a:moveTo>
                <a:lnTo>
                  <a:pt x="59785" y="447040"/>
                </a:lnTo>
                <a:lnTo>
                  <a:pt x="61760" y="447040"/>
                </a:lnTo>
                <a:lnTo>
                  <a:pt x="59133" y="452120"/>
                </a:lnTo>
                <a:close/>
              </a:path>
              <a:path w="647700" h="565150">
                <a:moveTo>
                  <a:pt x="611178" y="467360"/>
                </a:moveTo>
                <a:lnTo>
                  <a:pt x="610937" y="466090"/>
                </a:lnTo>
                <a:lnTo>
                  <a:pt x="606664" y="459740"/>
                </a:lnTo>
                <a:lnTo>
                  <a:pt x="609828" y="459740"/>
                </a:lnTo>
                <a:lnTo>
                  <a:pt x="612141" y="464820"/>
                </a:lnTo>
                <a:lnTo>
                  <a:pt x="611178" y="467360"/>
                </a:lnTo>
                <a:close/>
              </a:path>
              <a:path w="647700" h="565150">
                <a:moveTo>
                  <a:pt x="606882" y="490220"/>
                </a:moveTo>
                <a:lnTo>
                  <a:pt x="603261" y="481330"/>
                </a:lnTo>
                <a:lnTo>
                  <a:pt x="602344" y="478790"/>
                </a:lnTo>
                <a:lnTo>
                  <a:pt x="596285" y="472440"/>
                </a:lnTo>
                <a:lnTo>
                  <a:pt x="599399" y="472440"/>
                </a:lnTo>
                <a:lnTo>
                  <a:pt x="594668" y="466090"/>
                </a:lnTo>
                <a:lnTo>
                  <a:pt x="600727" y="469900"/>
                </a:lnTo>
                <a:lnTo>
                  <a:pt x="608982" y="469900"/>
                </a:lnTo>
                <a:lnTo>
                  <a:pt x="612578" y="474980"/>
                </a:lnTo>
                <a:lnTo>
                  <a:pt x="620046" y="474980"/>
                </a:lnTo>
                <a:lnTo>
                  <a:pt x="623078" y="478790"/>
                </a:lnTo>
                <a:lnTo>
                  <a:pt x="628557" y="480060"/>
                </a:lnTo>
                <a:lnTo>
                  <a:pt x="632540" y="486410"/>
                </a:lnTo>
                <a:lnTo>
                  <a:pt x="633108" y="487680"/>
                </a:lnTo>
                <a:lnTo>
                  <a:pt x="607316" y="487680"/>
                </a:lnTo>
                <a:lnTo>
                  <a:pt x="606882" y="490220"/>
                </a:lnTo>
                <a:close/>
              </a:path>
              <a:path w="647700" h="565150">
                <a:moveTo>
                  <a:pt x="51050" y="471170"/>
                </a:moveTo>
                <a:lnTo>
                  <a:pt x="47152" y="471170"/>
                </a:lnTo>
                <a:lnTo>
                  <a:pt x="52954" y="468630"/>
                </a:lnTo>
                <a:lnTo>
                  <a:pt x="54354" y="469900"/>
                </a:lnTo>
                <a:lnTo>
                  <a:pt x="51050" y="471170"/>
                </a:lnTo>
                <a:close/>
              </a:path>
              <a:path w="647700" h="565150">
                <a:moveTo>
                  <a:pt x="620046" y="474980"/>
                </a:moveTo>
                <a:lnTo>
                  <a:pt x="617473" y="474980"/>
                </a:lnTo>
                <a:lnTo>
                  <a:pt x="614992" y="468630"/>
                </a:lnTo>
                <a:lnTo>
                  <a:pt x="620046" y="474980"/>
                </a:lnTo>
                <a:close/>
              </a:path>
              <a:path w="647700" h="565150">
                <a:moveTo>
                  <a:pt x="615812" y="474980"/>
                </a:moveTo>
                <a:lnTo>
                  <a:pt x="612578" y="474980"/>
                </a:lnTo>
                <a:lnTo>
                  <a:pt x="613138" y="473710"/>
                </a:lnTo>
                <a:lnTo>
                  <a:pt x="615812" y="474980"/>
                </a:lnTo>
                <a:close/>
              </a:path>
              <a:path w="647700" h="565150">
                <a:moveTo>
                  <a:pt x="638695" y="500380"/>
                </a:moveTo>
                <a:lnTo>
                  <a:pt x="616319" y="500380"/>
                </a:lnTo>
                <a:lnTo>
                  <a:pt x="614944" y="495300"/>
                </a:lnTo>
                <a:lnTo>
                  <a:pt x="611106" y="488950"/>
                </a:lnTo>
                <a:lnTo>
                  <a:pt x="607316" y="487680"/>
                </a:lnTo>
                <a:lnTo>
                  <a:pt x="633108" y="487680"/>
                </a:lnTo>
                <a:lnTo>
                  <a:pt x="637657" y="497840"/>
                </a:lnTo>
                <a:lnTo>
                  <a:pt x="638695" y="500380"/>
                </a:lnTo>
                <a:close/>
              </a:path>
              <a:path w="647700" h="565150">
                <a:moveTo>
                  <a:pt x="65651" y="548640"/>
                </a:moveTo>
                <a:lnTo>
                  <a:pt x="7287" y="548640"/>
                </a:lnTo>
                <a:lnTo>
                  <a:pt x="6505" y="547370"/>
                </a:lnTo>
                <a:lnTo>
                  <a:pt x="5496" y="544830"/>
                </a:lnTo>
                <a:lnTo>
                  <a:pt x="4402" y="543560"/>
                </a:lnTo>
                <a:lnTo>
                  <a:pt x="3497" y="542290"/>
                </a:lnTo>
                <a:lnTo>
                  <a:pt x="2063" y="539750"/>
                </a:lnTo>
                <a:lnTo>
                  <a:pt x="1083" y="534670"/>
                </a:lnTo>
                <a:lnTo>
                  <a:pt x="243" y="530860"/>
                </a:lnTo>
                <a:lnTo>
                  <a:pt x="106" y="524510"/>
                </a:lnTo>
                <a:lnTo>
                  <a:pt x="0" y="520700"/>
                </a:lnTo>
                <a:lnTo>
                  <a:pt x="782" y="514350"/>
                </a:lnTo>
                <a:lnTo>
                  <a:pt x="4214" y="506730"/>
                </a:lnTo>
                <a:lnTo>
                  <a:pt x="6183" y="501650"/>
                </a:lnTo>
                <a:lnTo>
                  <a:pt x="7043" y="500380"/>
                </a:lnTo>
                <a:lnTo>
                  <a:pt x="9891" y="495300"/>
                </a:lnTo>
                <a:lnTo>
                  <a:pt x="12153" y="491490"/>
                </a:lnTo>
                <a:lnTo>
                  <a:pt x="15085" y="488950"/>
                </a:lnTo>
                <a:lnTo>
                  <a:pt x="13519" y="491490"/>
                </a:lnTo>
                <a:lnTo>
                  <a:pt x="11747" y="494030"/>
                </a:lnTo>
                <a:lnTo>
                  <a:pt x="12039" y="495300"/>
                </a:lnTo>
                <a:lnTo>
                  <a:pt x="28215" y="495300"/>
                </a:lnTo>
                <a:lnTo>
                  <a:pt x="26777" y="496570"/>
                </a:lnTo>
                <a:lnTo>
                  <a:pt x="26040" y="497840"/>
                </a:lnTo>
                <a:lnTo>
                  <a:pt x="13953" y="497840"/>
                </a:lnTo>
                <a:lnTo>
                  <a:pt x="10494" y="508000"/>
                </a:lnTo>
                <a:lnTo>
                  <a:pt x="7863" y="509270"/>
                </a:lnTo>
                <a:lnTo>
                  <a:pt x="7598" y="510540"/>
                </a:lnTo>
                <a:lnTo>
                  <a:pt x="7250" y="510540"/>
                </a:lnTo>
                <a:lnTo>
                  <a:pt x="6978" y="511810"/>
                </a:lnTo>
                <a:lnTo>
                  <a:pt x="6741" y="513080"/>
                </a:lnTo>
                <a:lnTo>
                  <a:pt x="6410" y="514350"/>
                </a:lnTo>
                <a:lnTo>
                  <a:pt x="6297" y="515620"/>
                </a:lnTo>
                <a:lnTo>
                  <a:pt x="6251" y="519430"/>
                </a:lnTo>
                <a:lnTo>
                  <a:pt x="6459" y="519430"/>
                </a:lnTo>
                <a:lnTo>
                  <a:pt x="6845" y="523240"/>
                </a:lnTo>
                <a:lnTo>
                  <a:pt x="14972" y="534670"/>
                </a:lnTo>
                <a:lnTo>
                  <a:pt x="21252" y="534670"/>
                </a:lnTo>
                <a:lnTo>
                  <a:pt x="21535" y="535940"/>
                </a:lnTo>
                <a:lnTo>
                  <a:pt x="21742" y="535940"/>
                </a:lnTo>
                <a:lnTo>
                  <a:pt x="21836" y="537210"/>
                </a:lnTo>
                <a:lnTo>
                  <a:pt x="21694" y="538480"/>
                </a:lnTo>
                <a:lnTo>
                  <a:pt x="21262" y="539750"/>
                </a:lnTo>
                <a:lnTo>
                  <a:pt x="19527" y="541020"/>
                </a:lnTo>
                <a:lnTo>
                  <a:pt x="16584" y="541020"/>
                </a:lnTo>
                <a:lnTo>
                  <a:pt x="17159" y="542290"/>
                </a:lnTo>
                <a:lnTo>
                  <a:pt x="18271" y="543560"/>
                </a:lnTo>
                <a:lnTo>
                  <a:pt x="18865" y="543560"/>
                </a:lnTo>
                <a:lnTo>
                  <a:pt x="20072" y="544830"/>
                </a:lnTo>
                <a:lnTo>
                  <a:pt x="21185" y="544830"/>
                </a:lnTo>
                <a:lnTo>
                  <a:pt x="22430" y="546100"/>
                </a:lnTo>
                <a:lnTo>
                  <a:pt x="57251" y="546100"/>
                </a:lnTo>
                <a:lnTo>
                  <a:pt x="53968" y="547370"/>
                </a:lnTo>
                <a:lnTo>
                  <a:pt x="66471" y="547370"/>
                </a:lnTo>
                <a:lnTo>
                  <a:pt x="65651" y="548640"/>
                </a:lnTo>
                <a:close/>
              </a:path>
              <a:path w="647700" h="565150">
                <a:moveTo>
                  <a:pt x="36140" y="495300"/>
                </a:moveTo>
                <a:lnTo>
                  <a:pt x="37562" y="488950"/>
                </a:lnTo>
                <a:lnTo>
                  <a:pt x="41033" y="488950"/>
                </a:lnTo>
                <a:lnTo>
                  <a:pt x="36140" y="495300"/>
                </a:lnTo>
                <a:close/>
              </a:path>
              <a:path w="647700" h="565150">
                <a:moveTo>
                  <a:pt x="31547" y="501650"/>
                </a:moveTo>
                <a:lnTo>
                  <a:pt x="30473" y="501650"/>
                </a:lnTo>
                <a:lnTo>
                  <a:pt x="29652" y="494030"/>
                </a:lnTo>
                <a:lnTo>
                  <a:pt x="34455" y="494030"/>
                </a:lnTo>
                <a:lnTo>
                  <a:pt x="31472" y="500380"/>
                </a:lnTo>
                <a:lnTo>
                  <a:pt x="31547" y="501650"/>
                </a:lnTo>
                <a:close/>
              </a:path>
              <a:path w="647700" h="565150">
                <a:moveTo>
                  <a:pt x="647239" y="530860"/>
                </a:moveTo>
                <a:lnTo>
                  <a:pt x="647046" y="528320"/>
                </a:lnTo>
                <a:lnTo>
                  <a:pt x="646588" y="528320"/>
                </a:lnTo>
                <a:lnTo>
                  <a:pt x="646346" y="527050"/>
                </a:lnTo>
                <a:lnTo>
                  <a:pt x="624960" y="527050"/>
                </a:lnTo>
                <a:lnTo>
                  <a:pt x="624985" y="525780"/>
                </a:lnTo>
                <a:lnTo>
                  <a:pt x="624526" y="525780"/>
                </a:lnTo>
                <a:lnTo>
                  <a:pt x="624429" y="524510"/>
                </a:lnTo>
                <a:lnTo>
                  <a:pt x="624285" y="524510"/>
                </a:lnTo>
                <a:lnTo>
                  <a:pt x="623826" y="523240"/>
                </a:lnTo>
                <a:lnTo>
                  <a:pt x="623102" y="523240"/>
                </a:lnTo>
                <a:lnTo>
                  <a:pt x="622716" y="521970"/>
                </a:lnTo>
                <a:lnTo>
                  <a:pt x="627229" y="521970"/>
                </a:lnTo>
                <a:lnTo>
                  <a:pt x="626723" y="520700"/>
                </a:lnTo>
                <a:lnTo>
                  <a:pt x="626119" y="520700"/>
                </a:lnTo>
                <a:lnTo>
                  <a:pt x="625395" y="519430"/>
                </a:lnTo>
                <a:lnTo>
                  <a:pt x="626071" y="519430"/>
                </a:lnTo>
                <a:lnTo>
                  <a:pt x="625588" y="516890"/>
                </a:lnTo>
                <a:lnTo>
                  <a:pt x="615040" y="505460"/>
                </a:lnTo>
                <a:lnTo>
                  <a:pt x="614702" y="505460"/>
                </a:lnTo>
                <a:lnTo>
                  <a:pt x="609440" y="499110"/>
                </a:lnTo>
                <a:lnTo>
                  <a:pt x="608040" y="494030"/>
                </a:lnTo>
                <a:lnTo>
                  <a:pt x="608933" y="494030"/>
                </a:lnTo>
                <a:lnTo>
                  <a:pt x="610502" y="495300"/>
                </a:lnTo>
                <a:lnTo>
                  <a:pt x="611395" y="495300"/>
                </a:lnTo>
                <a:lnTo>
                  <a:pt x="611854" y="500380"/>
                </a:lnTo>
                <a:lnTo>
                  <a:pt x="614775" y="501650"/>
                </a:lnTo>
                <a:lnTo>
                  <a:pt x="617237" y="502920"/>
                </a:lnTo>
                <a:lnTo>
                  <a:pt x="639793" y="502920"/>
                </a:lnTo>
                <a:lnTo>
                  <a:pt x="640891" y="505460"/>
                </a:lnTo>
                <a:lnTo>
                  <a:pt x="615040" y="505460"/>
                </a:lnTo>
                <a:lnTo>
                  <a:pt x="615158" y="506348"/>
                </a:lnTo>
                <a:lnTo>
                  <a:pt x="641305" y="506348"/>
                </a:lnTo>
                <a:lnTo>
                  <a:pt x="642074" y="508000"/>
                </a:lnTo>
                <a:lnTo>
                  <a:pt x="643208" y="510540"/>
                </a:lnTo>
                <a:lnTo>
                  <a:pt x="646250" y="516890"/>
                </a:lnTo>
                <a:lnTo>
                  <a:pt x="647312" y="523240"/>
                </a:lnTo>
                <a:lnTo>
                  <a:pt x="647239" y="530860"/>
                </a:lnTo>
                <a:close/>
              </a:path>
              <a:path w="647700" h="565150">
                <a:moveTo>
                  <a:pt x="639793" y="502920"/>
                </a:moveTo>
                <a:lnTo>
                  <a:pt x="617237" y="502920"/>
                </a:lnTo>
                <a:lnTo>
                  <a:pt x="611588" y="494030"/>
                </a:lnTo>
                <a:lnTo>
                  <a:pt x="616319" y="500380"/>
                </a:lnTo>
                <a:lnTo>
                  <a:pt x="638695" y="500380"/>
                </a:lnTo>
                <a:lnTo>
                  <a:pt x="639793" y="502920"/>
                </a:lnTo>
                <a:close/>
              </a:path>
              <a:path w="647700" h="565150">
                <a:moveTo>
                  <a:pt x="19893" y="530860"/>
                </a:moveTo>
                <a:lnTo>
                  <a:pt x="17122" y="527050"/>
                </a:lnTo>
                <a:lnTo>
                  <a:pt x="15990" y="524510"/>
                </a:lnTo>
                <a:lnTo>
                  <a:pt x="15293" y="523240"/>
                </a:lnTo>
                <a:lnTo>
                  <a:pt x="14916" y="521970"/>
                </a:lnTo>
                <a:lnTo>
                  <a:pt x="14417" y="520700"/>
                </a:lnTo>
                <a:lnTo>
                  <a:pt x="14141" y="519430"/>
                </a:lnTo>
                <a:lnTo>
                  <a:pt x="13709" y="518160"/>
                </a:lnTo>
                <a:lnTo>
                  <a:pt x="13775" y="513080"/>
                </a:lnTo>
                <a:lnTo>
                  <a:pt x="13975" y="506730"/>
                </a:lnTo>
                <a:lnTo>
                  <a:pt x="14076" y="500380"/>
                </a:lnTo>
                <a:lnTo>
                  <a:pt x="13953" y="497840"/>
                </a:lnTo>
                <a:lnTo>
                  <a:pt x="26040" y="497840"/>
                </a:lnTo>
                <a:lnTo>
                  <a:pt x="23089" y="502920"/>
                </a:lnTo>
                <a:lnTo>
                  <a:pt x="20893" y="509270"/>
                </a:lnTo>
                <a:lnTo>
                  <a:pt x="20036" y="514350"/>
                </a:lnTo>
                <a:lnTo>
                  <a:pt x="19848" y="515620"/>
                </a:lnTo>
                <a:lnTo>
                  <a:pt x="19601" y="516890"/>
                </a:lnTo>
                <a:lnTo>
                  <a:pt x="19715" y="518160"/>
                </a:lnTo>
                <a:lnTo>
                  <a:pt x="19864" y="518160"/>
                </a:lnTo>
                <a:lnTo>
                  <a:pt x="20072" y="519430"/>
                </a:lnTo>
                <a:lnTo>
                  <a:pt x="20902" y="520700"/>
                </a:lnTo>
                <a:lnTo>
                  <a:pt x="21808" y="521970"/>
                </a:lnTo>
                <a:lnTo>
                  <a:pt x="24702" y="521970"/>
                </a:lnTo>
                <a:lnTo>
                  <a:pt x="24344" y="523240"/>
                </a:lnTo>
                <a:lnTo>
                  <a:pt x="22100" y="523240"/>
                </a:lnTo>
                <a:lnTo>
                  <a:pt x="21165" y="524510"/>
                </a:lnTo>
                <a:lnTo>
                  <a:pt x="21149" y="527050"/>
                </a:lnTo>
                <a:lnTo>
                  <a:pt x="20516" y="528320"/>
                </a:lnTo>
                <a:lnTo>
                  <a:pt x="20214" y="528320"/>
                </a:lnTo>
                <a:lnTo>
                  <a:pt x="19893" y="530860"/>
                </a:lnTo>
                <a:close/>
              </a:path>
              <a:path w="647700" h="565150">
                <a:moveTo>
                  <a:pt x="25691" y="520700"/>
                </a:moveTo>
                <a:lnTo>
                  <a:pt x="22732" y="520700"/>
                </a:lnTo>
                <a:lnTo>
                  <a:pt x="22797" y="519430"/>
                </a:lnTo>
                <a:lnTo>
                  <a:pt x="28909" y="502920"/>
                </a:lnTo>
                <a:lnTo>
                  <a:pt x="31615" y="504190"/>
                </a:lnTo>
                <a:lnTo>
                  <a:pt x="23751" y="518160"/>
                </a:lnTo>
                <a:lnTo>
                  <a:pt x="26995" y="518160"/>
                </a:lnTo>
                <a:lnTo>
                  <a:pt x="25691" y="520700"/>
                </a:lnTo>
                <a:close/>
              </a:path>
              <a:path w="647700" h="565150">
                <a:moveTo>
                  <a:pt x="616657" y="509270"/>
                </a:moveTo>
                <a:lnTo>
                  <a:pt x="615981" y="508000"/>
                </a:lnTo>
                <a:lnTo>
                  <a:pt x="615209" y="506730"/>
                </a:lnTo>
                <a:lnTo>
                  <a:pt x="615158" y="506348"/>
                </a:lnTo>
                <a:lnTo>
                  <a:pt x="616657" y="509270"/>
                </a:lnTo>
                <a:close/>
              </a:path>
              <a:path w="647700" h="565150">
                <a:moveTo>
                  <a:pt x="623551" y="517397"/>
                </a:moveTo>
                <a:lnTo>
                  <a:pt x="622933" y="516890"/>
                </a:lnTo>
                <a:lnTo>
                  <a:pt x="623367" y="516890"/>
                </a:lnTo>
                <a:lnTo>
                  <a:pt x="623551" y="517397"/>
                </a:lnTo>
                <a:close/>
              </a:path>
              <a:path w="647700" h="565150">
                <a:moveTo>
                  <a:pt x="626071" y="519430"/>
                </a:moveTo>
                <a:lnTo>
                  <a:pt x="624671" y="519430"/>
                </a:lnTo>
                <a:lnTo>
                  <a:pt x="623826" y="518160"/>
                </a:lnTo>
                <a:lnTo>
                  <a:pt x="623551" y="517397"/>
                </a:lnTo>
                <a:lnTo>
                  <a:pt x="626071" y="519430"/>
                </a:lnTo>
                <a:close/>
              </a:path>
              <a:path w="647700" h="565150">
                <a:moveTo>
                  <a:pt x="25061" y="521970"/>
                </a:moveTo>
                <a:lnTo>
                  <a:pt x="22580" y="521970"/>
                </a:lnTo>
                <a:lnTo>
                  <a:pt x="22580" y="520700"/>
                </a:lnTo>
                <a:lnTo>
                  <a:pt x="25389" y="520700"/>
                </a:lnTo>
                <a:lnTo>
                  <a:pt x="25061" y="521970"/>
                </a:lnTo>
                <a:close/>
              </a:path>
              <a:path w="647700" h="565150">
                <a:moveTo>
                  <a:pt x="23589" y="527050"/>
                </a:moveTo>
                <a:lnTo>
                  <a:pt x="23449" y="527050"/>
                </a:lnTo>
                <a:lnTo>
                  <a:pt x="23072" y="525780"/>
                </a:lnTo>
                <a:lnTo>
                  <a:pt x="22826" y="525780"/>
                </a:lnTo>
                <a:lnTo>
                  <a:pt x="22100" y="523240"/>
                </a:lnTo>
                <a:lnTo>
                  <a:pt x="24212" y="523240"/>
                </a:lnTo>
                <a:lnTo>
                  <a:pt x="23864" y="524510"/>
                </a:lnTo>
                <a:lnTo>
                  <a:pt x="23647" y="525780"/>
                </a:lnTo>
                <a:lnTo>
                  <a:pt x="23589" y="527050"/>
                </a:lnTo>
                <a:close/>
              </a:path>
              <a:path w="647700" h="565150">
                <a:moveTo>
                  <a:pt x="23528" y="528014"/>
                </a:moveTo>
                <a:lnTo>
                  <a:pt x="23420" y="527050"/>
                </a:lnTo>
                <a:lnTo>
                  <a:pt x="23572" y="527050"/>
                </a:lnTo>
                <a:lnTo>
                  <a:pt x="23528" y="528014"/>
                </a:lnTo>
                <a:close/>
              </a:path>
              <a:path w="647700" h="565150">
                <a:moveTo>
                  <a:pt x="646539" y="529590"/>
                </a:moveTo>
                <a:lnTo>
                  <a:pt x="622643" y="529590"/>
                </a:lnTo>
                <a:lnTo>
                  <a:pt x="623247" y="528320"/>
                </a:lnTo>
                <a:lnTo>
                  <a:pt x="623995" y="528320"/>
                </a:lnTo>
                <a:lnTo>
                  <a:pt x="624550" y="527050"/>
                </a:lnTo>
                <a:lnTo>
                  <a:pt x="646346" y="527050"/>
                </a:lnTo>
                <a:lnTo>
                  <a:pt x="646539" y="529590"/>
                </a:lnTo>
                <a:close/>
              </a:path>
              <a:path w="647700" h="565150">
                <a:moveTo>
                  <a:pt x="23562" y="528320"/>
                </a:moveTo>
                <a:lnTo>
                  <a:pt x="23528" y="528014"/>
                </a:lnTo>
                <a:lnTo>
                  <a:pt x="23562" y="528320"/>
                </a:lnTo>
                <a:close/>
              </a:path>
              <a:path w="647700" h="565150">
                <a:moveTo>
                  <a:pt x="645188" y="539750"/>
                </a:moveTo>
                <a:lnTo>
                  <a:pt x="611516" y="539750"/>
                </a:lnTo>
                <a:lnTo>
                  <a:pt x="611757" y="538480"/>
                </a:lnTo>
                <a:lnTo>
                  <a:pt x="615668" y="538480"/>
                </a:lnTo>
                <a:lnTo>
                  <a:pt x="618395" y="535940"/>
                </a:lnTo>
                <a:lnTo>
                  <a:pt x="619554" y="534670"/>
                </a:lnTo>
                <a:lnTo>
                  <a:pt x="620809" y="532130"/>
                </a:lnTo>
                <a:lnTo>
                  <a:pt x="620785" y="529590"/>
                </a:lnTo>
                <a:lnTo>
                  <a:pt x="621726" y="528320"/>
                </a:lnTo>
                <a:lnTo>
                  <a:pt x="621895" y="529590"/>
                </a:lnTo>
                <a:lnTo>
                  <a:pt x="646539" y="529590"/>
                </a:lnTo>
                <a:lnTo>
                  <a:pt x="646829" y="533400"/>
                </a:lnTo>
                <a:lnTo>
                  <a:pt x="645188" y="539750"/>
                </a:lnTo>
                <a:close/>
              </a:path>
              <a:path w="647700" h="565150">
                <a:moveTo>
                  <a:pt x="426841" y="541020"/>
                </a:moveTo>
                <a:lnTo>
                  <a:pt x="424379" y="541020"/>
                </a:lnTo>
                <a:lnTo>
                  <a:pt x="427159" y="539750"/>
                </a:lnTo>
                <a:lnTo>
                  <a:pt x="424171" y="537210"/>
                </a:lnTo>
                <a:lnTo>
                  <a:pt x="419060" y="534670"/>
                </a:lnTo>
                <a:lnTo>
                  <a:pt x="415473" y="533400"/>
                </a:lnTo>
                <a:lnTo>
                  <a:pt x="424500" y="535940"/>
                </a:lnTo>
                <a:lnTo>
                  <a:pt x="432449" y="535940"/>
                </a:lnTo>
                <a:lnTo>
                  <a:pt x="435893" y="538480"/>
                </a:lnTo>
                <a:lnTo>
                  <a:pt x="427903" y="539750"/>
                </a:lnTo>
                <a:lnTo>
                  <a:pt x="431355" y="539750"/>
                </a:lnTo>
                <a:lnTo>
                  <a:pt x="426841" y="541020"/>
                </a:lnTo>
                <a:close/>
              </a:path>
              <a:path w="647700" h="565150">
                <a:moveTo>
                  <a:pt x="541276" y="539750"/>
                </a:moveTo>
                <a:lnTo>
                  <a:pt x="510936" y="539750"/>
                </a:lnTo>
                <a:lnTo>
                  <a:pt x="516152" y="537210"/>
                </a:lnTo>
                <a:lnTo>
                  <a:pt x="537147" y="535940"/>
                </a:lnTo>
                <a:lnTo>
                  <a:pt x="542363" y="533400"/>
                </a:lnTo>
                <a:lnTo>
                  <a:pt x="546031" y="534670"/>
                </a:lnTo>
                <a:lnTo>
                  <a:pt x="542894" y="534670"/>
                </a:lnTo>
                <a:lnTo>
                  <a:pt x="533456" y="537210"/>
                </a:lnTo>
                <a:lnTo>
                  <a:pt x="541276" y="539750"/>
                </a:lnTo>
                <a:close/>
              </a:path>
              <a:path w="647700" h="565150">
                <a:moveTo>
                  <a:pt x="432449" y="535940"/>
                </a:moveTo>
                <a:lnTo>
                  <a:pt x="424500" y="535940"/>
                </a:lnTo>
                <a:lnTo>
                  <a:pt x="430727" y="534670"/>
                </a:lnTo>
                <a:lnTo>
                  <a:pt x="432449" y="535940"/>
                </a:lnTo>
                <a:close/>
              </a:path>
              <a:path w="647700" h="565150">
                <a:moveTo>
                  <a:pt x="549700" y="535940"/>
                </a:moveTo>
                <a:lnTo>
                  <a:pt x="542894" y="534670"/>
                </a:lnTo>
                <a:lnTo>
                  <a:pt x="546031" y="534670"/>
                </a:lnTo>
                <a:lnTo>
                  <a:pt x="549700" y="535940"/>
                </a:lnTo>
                <a:close/>
              </a:path>
              <a:path w="647700" h="565150">
                <a:moveTo>
                  <a:pt x="385735" y="541020"/>
                </a:moveTo>
                <a:lnTo>
                  <a:pt x="376756" y="541020"/>
                </a:lnTo>
                <a:lnTo>
                  <a:pt x="381840" y="539750"/>
                </a:lnTo>
                <a:lnTo>
                  <a:pt x="380437" y="538480"/>
                </a:lnTo>
                <a:lnTo>
                  <a:pt x="378637" y="535940"/>
                </a:lnTo>
                <a:lnTo>
                  <a:pt x="382525" y="535940"/>
                </a:lnTo>
                <a:lnTo>
                  <a:pt x="384215" y="538480"/>
                </a:lnTo>
                <a:lnTo>
                  <a:pt x="385735" y="541020"/>
                </a:lnTo>
                <a:close/>
              </a:path>
              <a:path w="647700" h="565150">
                <a:moveTo>
                  <a:pt x="643534" y="542290"/>
                </a:moveTo>
                <a:lnTo>
                  <a:pt x="554407" y="542290"/>
                </a:lnTo>
                <a:lnTo>
                  <a:pt x="565559" y="541020"/>
                </a:lnTo>
                <a:lnTo>
                  <a:pt x="571888" y="539750"/>
                </a:lnTo>
                <a:lnTo>
                  <a:pt x="571155" y="538480"/>
                </a:lnTo>
                <a:lnTo>
                  <a:pt x="569241" y="537210"/>
                </a:lnTo>
                <a:lnTo>
                  <a:pt x="572027" y="535940"/>
                </a:lnTo>
                <a:lnTo>
                  <a:pt x="578882" y="539750"/>
                </a:lnTo>
                <a:lnTo>
                  <a:pt x="645188" y="539750"/>
                </a:lnTo>
                <a:lnTo>
                  <a:pt x="643534" y="542290"/>
                </a:lnTo>
                <a:close/>
              </a:path>
              <a:path w="647700" h="565150">
                <a:moveTo>
                  <a:pt x="413397" y="541020"/>
                </a:moveTo>
                <a:lnTo>
                  <a:pt x="393025" y="541020"/>
                </a:lnTo>
                <a:lnTo>
                  <a:pt x="396887" y="539750"/>
                </a:lnTo>
                <a:lnTo>
                  <a:pt x="396380" y="538480"/>
                </a:lnTo>
                <a:lnTo>
                  <a:pt x="402897" y="537210"/>
                </a:lnTo>
                <a:lnTo>
                  <a:pt x="402487" y="539750"/>
                </a:lnTo>
                <a:lnTo>
                  <a:pt x="413373" y="539750"/>
                </a:lnTo>
                <a:lnTo>
                  <a:pt x="413397" y="541020"/>
                </a:lnTo>
                <a:close/>
              </a:path>
              <a:path w="647700" h="565150">
                <a:moveTo>
                  <a:pt x="556740" y="541020"/>
                </a:moveTo>
                <a:lnTo>
                  <a:pt x="546523" y="541020"/>
                </a:lnTo>
                <a:lnTo>
                  <a:pt x="552609" y="538480"/>
                </a:lnTo>
                <a:lnTo>
                  <a:pt x="557497" y="537210"/>
                </a:lnTo>
                <a:lnTo>
                  <a:pt x="561407" y="538480"/>
                </a:lnTo>
                <a:lnTo>
                  <a:pt x="556740" y="541020"/>
                </a:lnTo>
                <a:close/>
              </a:path>
              <a:path w="647700" h="565150">
                <a:moveTo>
                  <a:pt x="440829" y="543560"/>
                </a:moveTo>
                <a:lnTo>
                  <a:pt x="430438" y="543560"/>
                </a:lnTo>
                <a:lnTo>
                  <a:pt x="433020" y="541020"/>
                </a:lnTo>
                <a:lnTo>
                  <a:pt x="431355" y="539750"/>
                </a:lnTo>
                <a:lnTo>
                  <a:pt x="443357" y="539750"/>
                </a:lnTo>
                <a:lnTo>
                  <a:pt x="447264" y="538480"/>
                </a:lnTo>
                <a:lnTo>
                  <a:pt x="451968" y="541020"/>
                </a:lnTo>
                <a:lnTo>
                  <a:pt x="446127" y="541020"/>
                </a:lnTo>
                <a:lnTo>
                  <a:pt x="439103" y="542290"/>
                </a:lnTo>
                <a:lnTo>
                  <a:pt x="440829" y="543560"/>
                </a:lnTo>
                <a:close/>
              </a:path>
              <a:path w="647700" h="565150">
                <a:moveTo>
                  <a:pt x="554407" y="542290"/>
                </a:moveTo>
                <a:lnTo>
                  <a:pt x="495841" y="542290"/>
                </a:lnTo>
                <a:lnTo>
                  <a:pt x="499881" y="539750"/>
                </a:lnTo>
                <a:lnTo>
                  <a:pt x="503378" y="538480"/>
                </a:lnTo>
                <a:lnTo>
                  <a:pt x="505795" y="538480"/>
                </a:lnTo>
                <a:lnTo>
                  <a:pt x="510936" y="539750"/>
                </a:lnTo>
                <a:lnTo>
                  <a:pt x="532056" y="539750"/>
                </a:lnTo>
                <a:lnTo>
                  <a:pt x="539565" y="541020"/>
                </a:lnTo>
                <a:lnTo>
                  <a:pt x="556740" y="541020"/>
                </a:lnTo>
                <a:lnTo>
                  <a:pt x="554407" y="542290"/>
                </a:lnTo>
                <a:close/>
              </a:path>
              <a:path w="647700" h="565150">
                <a:moveTo>
                  <a:pt x="610188" y="539750"/>
                </a:moveTo>
                <a:lnTo>
                  <a:pt x="578882" y="539750"/>
                </a:lnTo>
                <a:lnTo>
                  <a:pt x="587443" y="538480"/>
                </a:lnTo>
                <a:lnTo>
                  <a:pt x="602700" y="538480"/>
                </a:lnTo>
                <a:lnTo>
                  <a:pt x="610188" y="539750"/>
                </a:lnTo>
                <a:close/>
              </a:path>
              <a:path w="647700" h="565150">
                <a:moveTo>
                  <a:pt x="349795" y="541020"/>
                </a:moveTo>
                <a:lnTo>
                  <a:pt x="344364" y="541020"/>
                </a:lnTo>
                <a:lnTo>
                  <a:pt x="347381" y="539750"/>
                </a:lnTo>
                <a:lnTo>
                  <a:pt x="349795" y="541020"/>
                </a:lnTo>
                <a:close/>
              </a:path>
              <a:path w="647700" h="565150">
                <a:moveTo>
                  <a:pt x="413421" y="542290"/>
                </a:moveTo>
                <a:lnTo>
                  <a:pt x="348612" y="542290"/>
                </a:lnTo>
                <a:lnTo>
                  <a:pt x="356543" y="541020"/>
                </a:lnTo>
                <a:lnTo>
                  <a:pt x="363399" y="539750"/>
                </a:lnTo>
                <a:lnTo>
                  <a:pt x="369898" y="539750"/>
                </a:lnTo>
                <a:lnTo>
                  <a:pt x="376756" y="541020"/>
                </a:lnTo>
                <a:lnTo>
                  <a:pt x="413397" y="541020"/>
                </a:lnTo>
                <a:lnTo>
                  <a:pt x="413421" y="542290"/>
                </a:lnTo>
                <a:close/>
              </a:path>
              <a:path w="647700" h="565150">
                <a:moveTo>
                  <a:pt x="428434" y="542290"/>
                </a:moveTo>
                <a:lnTo>
                  <a:pt x="413421" y="542290"/>
                </a:lnTo>
                <a:lnTo>
                  <a:pt x="418369" y="539750"/>
                </a:lnTo>
                <a:lnTo>
                  <a:pt x="421772" y="541020"/>
                </a:lnTo>
                <a:lnTo>
                  <a:pt x="424597" y="541020"/>
                </a:lnTo>
                <a:lnTo>
                  <a:pt x="428434" y="542290"/>
                </a:lnTo>
                <a:close/>
              </a:path>
              <a:path w="647700" h="565150">
                <a:moveTo>
                  <a:pt x="484143" y="542290"/>
                </a:moveTo>
                <a:lnTo>
                  <a:pt x="474054" y="542290"/>
                </a:lnTo>
                <a:lnTo>
                  <a:pt x="484071" y="539750"/>
                </a:lnTo>
                <a:lnTo>
                  <a:pt x="480981" y="541020"/>
                </a:lnTo>
                <a:lnTo>
                  <a:pt x="484143" y="542290"/>
                </a:lnTo>
                <a:close/>
              </a:path>
              <a:path w="647700" h="565150">
                <a:moveTo>
                  <a:pt x="17612" y="542290"/>
                </a:moveTo>
                <a:lnTo>
                  <a:pt x="16584" y="541020"/>
                </a:lnTo>
                <a:lnTo>
                  <a:pt x="19527" y="541020"/>
                </a:lnTo>
                <a:lnTo>
                  <a:pt x="17612" y="542290"/>
                </a:lnTo>
                <a:close/>
              </a:path>
              <a:path w="647700" h="565150">
                <a:moveTo>
                  <a:pt x="57251" y="546100"/>
                </a:moveTo>
                <a:lnTo>
                  <a:pt x="28407" y="546100"/>
                </a:lnTo>
                <a:lnTo>
                  <a:pt x="30982" y="544830"/>
                </a:lnTo>
                <a:lnTo>
                  <a:pt x="32585" y="544830"/>
                </a:lnTo>
                <a:lnTo>
                  <a:pt x="34272" y="543560"/>
                </a:lnTo>
                <a:lnTo>
                  <a:pt x="42295" y="543560"/>
                </a:lnTo>
                <a:lnTo>
                  <a:pt x="36715" y="542290"/>
                </a:lnTo>
                <a:lnTo>
                  <a:pt x="40222" y="541020"/>
                </a:lnTo>
                <a:lnTo>
                  <a:pt x="52978" y="542290"/>
                </a:lnTo>
                <a:lnTo>
                  <a:pt x="54648" y="543654"/>
                </a:lnTo>
                <a:lnTo>
                  <a:pt x="57251" y="546100"/>
                </a:lnTo>
                <a:close/>
              </a:path>
              <a:path w="647700" h="565150">
                <a:moveTo>
                  <a:pt x="53075" y="542290"/>
                </a:moveTo>
                <a:lnTo>
                  <a:pt x="51603" y="541020"/>
                </a:lnTo>
                <a:lnTo>
                  <a:pt x="53075" y="542290"/>
                </a:lnTo>
                <a:close/>
              </a:path>
              <a:path w="647700" h="565150">
                <a:moveTo>
                  <a:pt x="93303" y="547370"/>
                </a:moveTo>
                <a:lnTo>
                  <a:pt x="90488" y="547370"/>
                </a:lnTo>
                <a:lnTo>
                  <a:pt x="87157" y="542290"/>
                </a:lnTo>
                <a:lnTo>
                  <a:pt x="84912" y="542290"/>
                </a:lnTo>
                <a:lnTo>
                  <a:pt x="91815" y="541020"/>
                </a:lnTo>
                <a:lnTo>
                  <a:pt x="95870" y="541020"/>
                </a:lnTo>
                <a:lnTo>
                  <a:pt x="99153" y="542290"/>
                </a:lnTo>
                <a:lnTo>
                  <a:pt x="93816" y="544830"/>
                </a:lnTo>
                <a:lnTo>
                  <a:pt x="93303" y="547370"/>
                </a:lnTo>
                <a:close/>
              </a:path>
              <a:path w="647700" h="565150">
                <a:moveTo>
                  <a:pt x="202453" y="546100"/>
                </a:moveTo>
                <a:lnTo>
                  <a:pt x="179023" y="546100"/>
                </a:lnTo>
                <a:lnTo>
                  <a:pt x="185509" y="544830"/>
                </a:lnTo>
                <a:lnTo>
                  <a:pt x="192746" y="544830"/>
                </a:lnTo>
                <a:lnTo>
                  <a:pt x="198045" y="543560"/>
                </a:lnTo>
                <a:lnTo>
                  <a:pt x="198720" y="541020"/>
                </a:lnTo>
                <a:lnTo>
                  <a:pt x="203185" y="542290"/>
                </a:lnTo>
                <a:lnTo>
                  <a:pt x="206999" y="542290"/>
                </a:lnTo>
                <a:lnTo>
                  <a:pt x="206806" y="543560"/>
                </a:lnTo>
                <a:lnTo>
                  <a:pt x="202630" y="543560"/>
                </a:lnTo>
                <a:lnTo>
                  <a:pt x="202453" y="546100"/>
                </a:lnTo>
                <a:close/>
              </a:path>
              <a:path w="647700" h="565150">
                <a:moveTo>
                  <a:pt x="206999" y="542290"/>
                </a:moveTo>
                <a:lnTo>
                  <a:pt x="203185" y="542290"/>
                </a:lnTo>
                <a:lnTo>
                  <a:pt x="207192" y="541020"/>
                </a:lnTo>
                <a:lnTo>
                  <a:pt x="206999" y="542290"/>
                </a:lnTo>
                <a:close/>
              </a:path>
              <a:path w="647700" h="565150">
                <a:moveTo>
                  <a:pt x="207675" y="547370"/>
                </a:moveTo>
                <a:lnTo>
                  <a:pt x="202630" y="543560"/>
                </a:lnTo>
                <a:lnTo>
                  <a:pt x="206806" y="543560"/>
                </a:lnTo>
                <a:lnTo>
                  <a:pt x="223871" y="541020"/>
                </a:lnTo>
                <a:lnTo>
                  <a:pt x="222616" y="542290"/>
                </a:lnTo>
                <a:lnTo>
                  <a:pt x="216943" y="542290"/>
                </a:lnTo>
                <a:lnTo>
                  <a:pt x="207675" y="547370"/>
                </a:lnTo>
                <a:close/>
              </a:path>
              <a:path w="647700" h="565150">
                <a:moveTo>
                  <a:pt x="254187" y="551180"/>
                </a:moveTo>
                <a:lnTo>
                  <a:pt x="201375" y="551180"/>
                </a:lnTo>
                <a:lnTo>
                  <a:pt x="213830" y="549910"/>
                </a:lnTo>
                <a:lnTo>
                  <a:pt x="224076" y="547370"/>
                </a:lnTo>
                <a:lnTo>
                  <a:pt x="241636" y="541020"/>
                </a:lnTo>
                <a:lnTo>
                  <a:pt x="257904" y="543560"/>
                </a:lnTo>
                <a:lnTo>
                  <a:pt x="259546" y="543560"/>
                </a:lnTo>
                <a:lnTo>
                  <a:pt x="261428" y="546100"/>
                </a:lnTo>
                <a:lnTo>
                  <a:pt x="248925" y="546100"/>
                </a:lnTo>
                <a:lnTo>
                  <a:pt x="247236" y="547370"/>
                </a:lnTo>
                <a:lnTo>
                  <a:pt x="267523" y="547370"/>
                </a:lnTo>
                <a:lnTo>
                  <a:pt x="266087" y="548640"/>
                </a:lnTo>
                <a:lnTo>
                  <a:pt x="258532" y="548640"/>
                </a:lnTo>
                <a:lnTo>
                  <a:pt x="255346" y="549910"/>
                </a:lnTo>
                <a:lnTo>
                  <a:pt x="254187" y="551180"/>
                </a:lnTo>
                <a:close/>
              </a:path>
              <a:path w="647700" h="565150">
                <a:moveTo>
                  <a:pt x="305913" y="543560"/>
                </a:moveTo>
                <a:lnTo>
                  <a:pt x="294077" y="543560"/>
                </a:lnTo>
                <a:lnTo>
                  <a:pt x="298657" y="542290"/>
                </a:lnTo>
                <a:lnTo>
                  <a:pt x="306372" y="541020"/>
                </a:lnTo>
                <a:lnTo>
                  <a:pt x="307096" y="542290"/>
                </a:lnTo>
                <a:lnTo>
                  <a:pt x="303500" y="542290"/>
                </a:lnTo>
                <a:lnTo>
                  <a:pt x="305913" y="543560"/>
                </a:lnTo>
                <a:close/>
              </a:path>
              <a:path w="647700" h="565150">
                <a:moveTo>
                  <a:pt x="641066" y="546100"/>
                </a:moveTo>
                <a:lnTo>
                  <a:pt x="328567" y="546100"/>
                </a:lnTo>
                <a:lnTo>
                  <a:pt x="332199" y="544830"/>
                </a:lnTo>
                <a:lnTo>
                  <a:pt x="340164" y="543560"/>
                </a:lnTo>
                <a:lnTo>
                  <a:pt x="335506" y="542290"/>
                </a:lnTo>
                <a:lnTo>
                  <a:pt x="340575" y="541020"/>
                </a:lnTo>
                <a:lnTo>
                  <a:pt x="339875" y="542290"/>
                </a:lnTo>
                <a:lnTo>
                  <a:pt x="428434" y="542290"/>
                </a:lnTo>
                <a:lnTo>
                  <a:pt x="430438" y="543560"/>
                </a:lnTo>
                <a:lnTo>
                  <a:pt x="440829" y="543560"/>
                </a:lnTo>
                <a:lnTo>
                  <a:pt x="442555" y="544830"/>
                </a:lnTo>
                <a:lnTo>
                  <a:pt x="641881" y="544830"/>
                </a:lnTo>
                <a:lnTo>
                  <a:pt x="641066" y="546100"/>
                </a:lnTo>
                <a:close/>
              </a:path>
              <a:path w="647700" h="565150">
                <a:moveTo>
                  <a:pt x="343578" y="541350"/>
                </a:moveTo>
                <a:lnTo>
                  <a:pt x="341806" y="541020"/>
                </a:lnTo>
                <a:lnTo>
                  <a:pt x="344364" y="541020"/>
                </a:lnTo>
                <a:lnTo>
                  <a:pt x="343578" y="541350"/>
                </a:lnTo>
                <a:close/>
              </a:path>
              <a:path w="647700" h="565150">
                <a:moveTo>
                  <a:pt x="641881" y="544830"/>
                </a:moveTo>
                <a:lnTo>
                  <a:pt x="450061" y="544830"/>
                </a:lnTo>
                <a:lnTo>
                  <a:pt x="452475" y="543560"/>
                </a:lnTo>
                <a:lnTo>
                  <a:pt x="457399" y="542290"/>
                </a:lnTo>
                <a:lnTo>
                  <a:pt x="459596" y="541020"/>
                </a:lnTo>
                <a:lnTo>
                  <a:pt x="471857" y="541020"/>
                </a:lnTo>
                <a:lnTo>
                  <a:pt x="471133" y="542290"/>
                </a:lnTo>
                <a:lnTo>
                  <a:pt x="643534" y="542290"/>
                </a:lnTo>
                <a:lnTo>
                  <a:pt x="641881" y="544830"/>
                </a:lnTo>
                <a:close/>
              </a:path>
              <a:path w="647700" h="565150">
                <a:moveTo>
                  <a:pt x="348612" y="542290"/>
                </a:moveTo>
                <a:lnTo>
                  <a:pt x="341347" y="542290"/>
                </a:lnTo>
                <a:lnTo>
                  <a:pt x="343578" y="541350"/>
                </a:lnTo>
                <a:lnTo>
                  <a:pt x="348612" y="542290"/>
                </a:lnTo>
                <a:close/>
              </a:path>
              <a:path w="647700" h="565150">
                <a:moveTo>
                  <a:pt x="65363" y="542969"/>
                </a:moveTo>
                <a:lnTo>
                  <a:pt x="65192" y="542290"/>
                </a:lnTo>
                <a:lnTo>
                  <a:pt x="67123" y="542290"/>
                </a:lnTo>
                <a:lnTo>
                  <a:pt x="65363" y="542969"/>
                </a:lnTo>
                <a:close/>
              </a:path>
              <a:path w="647700" h="565150">
                <a:moveTo>
                  <a:pt x="12860" y="556260"/>
                </a:moveTo>
                <a:lnTo>
                  <a:pt x="11219" y="553720"/>
                </a:lnTo>
                <a:lnTo>
                  <a:pt x="9768" y="552450"/>
                </a:lnTo>
                <a:lnTo>
                  <a:pt x="8674" y="549910"/>
                </a:lnTo>
                <a:lnTo>
                  <a:pt x="8259" y="549910"/>
                </a:lnTo>
                <a:lnTo>
                  <a:pt x="7847" y="549371"/>
                </a:lnTo>
                <a:lnTo>
                  <a:pt x="7666" y="548640"/>
                </a:lnTo>
                <a:lnTo>
                  <a:pt x="70937" y="548640"/>
                </a:lnTo>
                <a:lnTo>
                  <a:pt x="74654" y="543560"/>
                </a:lnTo>
                <a:lnTo>
                  <a:pt x="71299" y="542290"/>
                </a:lnTo>
                <a:lnTo>
                  <a:pt x="81629" y="546100"/>
                </a:lnTo>
                <a:lnTo>
                  <a:pt x="84655" y="546100"/>
                </a:lnTo>
                <a:lnTo>
                  <a:pt x="87447" y="547370"/>
                </a:lnTo>
                <a:lnTo>
                  <a:pt x="93303" y="547370"/>
                </a:lnTo>
                <a:lnTo>
                  <a:pt x="93046" y="548640"/>
                </a:lnTo>
                <a:lnTo>
                  <a:pt x="93692" y="551180"/>
                </a:lnTo>
                <a:lnTo>
                  <a:pt x="9391" y="551180"/>
                </a:lnTo>
                <a:lnTo>
                  <a:pt x="10371" y="552450"/>
                </a:lnTo>
                <a:lnTo>
                  <a:pt x="11614" y="553720"/>
                </a:lnTo>
                <a:lnTo>
                  <a:pt x="12860" y="556260"/>
                </a:lnTo>
                <a:close/>
              </a:path>
              <a:path w="647700" h="565150">
                <a:moveTo>
                  <a:pt x="290779" y="560070"/>
                </a:moveTo>
                <a:lnTo>
                  <a:pt x="273511" y="560070"/>
                </a:lnTo>
                <a:lnTo>
                  <a:pt x="267511" y="558800"/>
                </a:lnTo>
                <a:lnTo>
                  <a:pt x="275259" y="558800"/>
                </a:lnTo>
                <a:lnTo>
                  <a:pt x="271590" y="557530"/>
                </a:lnTo>
                <a:lnTo>
                  <a:pt x="269370" y="556260"/>
                </a:lnTo>
                <a:lnTo>
                  <a:pt x="93891" y="556260"/>
                </a:lnTo>
                <a:lnTo>
                  <a:pt x="118415" y="542290"/>
                </a:lnTo>
                <a:lnTo>
                  <a:pt x="117522" y="543654"/>
                </a:lnTo>
                <a:lnTo>
                  <a:pt x="115639" y="547370"/>
                </a:lnTo>
                <a:lnTo>
                  <a:pt x="202364" y="547370"/>
                </a:lnTo>
                <a:lnTo>
                  <a:pt x="205985" y="548640"/>
                </a:lnTo>
                <a:lnTo>
                  <a:pt x="201375" y="551180"/>
                </a:lnTo>
                <a:lnTo>
                  <a:pt x="254187" y="551180"/>
                </a:lnTo>
                <a:lnTo>
                  <a:pt x="253029" y="552450"/>
                </a:lnTo>
                <a:lnTo>
                  <a:pt x="257470" y="553720"/>
                </a:lnTo>
                <a:lnTo>
                  <a:pt x="257711" y="553720"/>
                </a:lnTo>
                <a:lnTo>
                  <a:pt x="256456" y="554990"/>
                </a:lnTo>
                <a:lnTo>
                  <a:pt x="321957" y="554990"/>
                </a:lnTo>
                <a:lnTo>
                  <a:pt x="319430" y="557530"/>
                </a:lnTo>
                <a:lnTo>
                  <a:pt x="294593" y="557530"/>
                </a:lnTo>
                <a:lnTo>
                  <a:pt x="290779" y="560070"/>
                </a:lnTo>
                <a:close/>
              </a:path>
              <a:path w="647700" h="565150">
                <a:moveTo>
                  <a:pt x="179716" y="543110"/>
                </a:moveTo>
                <a:lnTo>
                  <a:pt x="180254" y="542290"/>
                </a:lnTo>
                <a:lnTo>
                  <a:pt x="181870" y="542531"/>
                </a:lnTo>
                <a:lnTo>
                  <a:pt x="179716" y="543110"/>
                </a:lnTo>
                <a:close/>
              </a:path>
              <a:path w="647700" h="565150">
                <a:moveTo>
                  <a:pt x="188751" y="543560"/>
                </a:moveTo>
                <a:lnTo>
                  <a:pt x="181870" y="542531"/>
                </a:lnTo>
                <a:lnTo>
                  <a:pt x="182767" y="542290"/>
                </a:lnTo>
                <a:lnTo>
                  <a:pt x="188751" y="543560"/>
                </a:lnTo>
                <a:close/>
              </a:path>
              <a:path w="647700" h="565150">
                <a:moveTo>
                  <a:pt x="222025" y="542965"/>
                </a:moveTo>
                <a:lnTo>
                  <a:pt x="216943" y="542290"/>
                </a:lnTo>
                <a:lnTo>
                  <a:pt x="222616" y="542290"/>
                </a:lnTo>
                <a:lnTo>
                  <a:pt x="222025" y="542965"/>
                </a:lnTo>
                <a:close/>
              </a:path>
              <a:path w="647700" h="565150">
                <a:moveTo>
                  <a:pt x="259546" y="543560"/>
                </a:moveTo>
                <a:lnTo>
                  <a:pt x="257904" y="543560"/>
                </a:lnTo>
                <a:lnTo>
                  <a:pt x="258604" y="542290"/>
                </a:lnTo>
                <a:lnTo>
                  <a:pt x="259546" y="543560"/>
                </a:lnTo>
                <a:close/>
              </a:path>
              <a:path w="647700" h="565150">
                <a:moveTo>
                  <a:pt x="328567" y="546100"/>
                </a:moveTo>
                <a:lnTo>
                  <a:pt x="283610" y="546100"/>
                </a:lnTo>
                <a:lnTo>
                  <a:pt x="289954" y="543560"/>
                </a:lnTo>
                <a:lnTo>
                  <a:pt x="305913" y="543560"/>
                </a:lnTo>
                <a:lnTo>
                  <a:pt x="313890" y="542290"/>
                </a:lnTo>
                <a:lnTo>
                  <a:pt x="321953" y="543560"/>
                </a:lnTo>
                <a:lnTo>
                  <a:pt x="328567" y="546100"/>
                </a:lnTo>
                <a:close/>
              </a:path>
              <a:path w="647700" h="565150">
                <a:moveTo>
                  <a:pt x="452017" y="543560"/>
                </a:moveTo>
                <a:lnTo>
                  <a:pt x="446779" y="543560"/>
                </a:lnTo>
                <a:lnTo>
                  <a:pt x="451003" y="542290"/>
                </a:lnTo>
                <a:lnTo>
                  <a:pt x="452017" y="543560"/>
                </a:lnTo>
                <a:close/>
              </a:path>
              <a:path w="647700" h="565150">
                <a:moveTo>
                  <a:pt x="226502" y="543560"/>
                </a:moveTo>
                <a:lnTo>
                  <a:pt x="221505" y="543560"/>
                </a:lnTo>
                <a:lnTo>
                  <a:pt x="222025" y="542965"/>
                </a:lnTo>
                <a:lnTo>
                  <a:pt x="226502" y="543560"/>
                </a:lnTo>
                <a:close/>
              </a:path>
              <a:path w="647700" h="565150">
                <a:moveTo>
                  <a:pt x="66471" y="547370"/>
                </a:moveTo>
                <a:lnTo>
                  <a:pt x="53968" y="547370"/>
                </a:lnTo>
                <a:lnTo>
                  <a:pt x="65363" y="542969"/>
                </a:lnTo>
                <a:lnTo>
                  <a:pt x="66471" y="547370"/>
                </a:lnTo>
                <a:close/>
              </a:path>
              <a:path w="647700" h="565150">
                <a:moveTo>
                  <a:pt x="179023" y="546100"/>
                </a:moveTo>
                <a:lnTo>
                  <a:pt x="173361" y="546100"/>
                </a:lnTo>
                <a:lnTo>
                  <a:pt x="178046" y="543560"/>
                </a:lnTo>
                <a:lnTo>
                  <a:pt x="179716" y="543110"/>
                </a:lnTo>
                <a:lnTo>
                  <a:pt x="178589" y="544830"/>
                </a:lnTo>
                <a:lnTo>
                  <a:pt x="179023" y="546100"/>
                </a:lnTo>
                <a:close/>
              </a:path>
              <a:path w="647700" h="565150">
                <a:moveTo>
                  <a:pt x="84655" y="546100"/>
                </a:moveTo>
                <a:lnTo>
                  <a:pt x="81629" y="546100"/>
                </a:lnTo>
                <a:lnTo>
                  <a:pt x="79071" y="543560"/>
                </a:lnTo>
                <a:lnTo>
                  <a:pt x="84655" y="546100"/>
                </a:lnTo>
                <a:close/>
              </a:path>
              <a:path w="647700" h="565150">
                <a:moveTo>
                  <a:pt x="202364" y="547370"/>
                </a:moveTo>
                <a:lnTo>
                  <a:pt x="115784" y="547370"/>
                </a:lnTo>
                <a:lnTo>
                  <a:pt x="133326" y="543560"/>
                </a:lnTo>
                <a:lnTo>
                  <a:pt x="157590" y="543560"/>
                </a:lnTo>
                <a:lnTo>
                  <a:pt x="154814" y="544830"/>
                </a:lnTo>
                <a:lnTo>
                  <a:pt x="166641" y="546100"/>
                </a:lnTo>
                <a:lnTo>
                  <a:pt x="202453" y="546100"/>
                </a:lnTo>
                <a:lnTo>
                  <a:pt x="202364" y="547370"/>
                </a:lnTo>
                <a:close/>
              </a:path>
              <a:path w="647700" h="565150">
                <a:moveTo>
                  <a:pt x="264228" y="546100"/>
                </a:moveTo>
                <a:lnTo>
                  <a:pt x="261428" y="546100"/>
                </a:lnTo>
                <a:lnTo>
                  <a:pt x="263456" y="544830"/>
                </a:lnTo>
                <a:lnTo>
                  <a:pt x="264759" y="543560"/>
                </a:lnTo>
                <a:lnTo>
                  <a:pt x="265556" y="544830"/>
                </a:lnTo>
                <a:lnTo>
                  <a:pt x="265049" y="544830"/>
                </a:lnTo>
                <a:lnTo>
                  <a:pt x="264228" y="546100"/>
                </a:lnTo>
                <a:close/>
              </a:path>
              <a:path w="647700" h="565150">
                <a:moveTo>
                  <a:pt x="405336" y="565150"/>
                </a:moveTo>
                <a:lnTo>
                  <a:pt x="398697" y="563880"/>
                </a:lnTo>
                <a:lnTo>
                  <a:pt x="402318" y="563880"/>
                </a:lnTo>
                <a:lnTo>
                  <a:pt x="396742" y="562610"/>
                </a:lnTo>
                <a:lnTo>
                  <a:pt x="386774" y="553720"/>
                </a:lnTo>
                <a:lnTo>
                  <a:pt x="268983" y="553720"/>
                </a:lnTo>
                <a:lnTo>
                  <a:pt x="264421" y="551180"/>
                </a:lnTo>
                <a:lnTo>
                  <a:pt x="272194" y="548640"/>
                </a:lnTo>
                <a:lnTo>
                  <a:pt x="281100" y="546100"/>
                </a:lnTo>
                <a:lnTo>
                  <a:pt x="274149" y="543560"/>
                </a:lnTo>
                <a:lnTo>
                  <a:pt x="283610" y="546100"/>
                </a:lnTo>
                <a:lnTo>
                  <a:pt x="641066" y="546100"/>
                </a:lnTo>
                <a:lnTo>
                  <a:pt x="638622" y="549910"/>
                </a:lnTo>
                <a:lnTo>
                  <a:pt x="633916" y="553720"/>
                </a:lnTo>
                <a:lnTo>
                  <a:pt x="624526" y="557530"/>
                </a:lnTo>
                <a:lnTo>
                  <a:pt x="500291" y="557530"/>
                </a:lnTo>
                <a:lnTo>
                  <a:pt x="498517" y="558800"/>
                </a:lnTo>
                <a:lnTo>
                  <a:pt x="448131" y="558800"/>
                </a:lnTo>
                <a:lnTo>
                  <a:pt x="443086" y="560070"/>
                </a:lnTo>
                <a:lnTo>
                  <a:pt x="411490" y="560070"/>
                </a:lnTo>
                <a:lnTo>
                  <a:pt x="406956" y="561340"/>
                </a:lnTo>
                <a:lnTo>
                  <a:pt x="406497" y="563880"/>
                </a:lnTo>
                <a:lnTo>
                  <a:pt x="405336" y="565150"/>
                </a:lnTo>
                <a:close/>
              </a:path>
              <a:path w="647700" h="565150">
                <a:moveTo>
                  <a:pt x="446464" y="543654"/>
                </a:moveTo>
                <a:lnTo>
                  <a:pt x="446175" y="543560"/>
                </a:lnTo>
                <a:lnTo>
                  <a:pt x="446779" y="543560"/>
                </a:lnTo>
                <a:lnTo>
                  <a:pt x="446464" y="543654"/>
                </a:lnTo>
                <a:close/>
              </a:path>
              <a:path w="647700" h="565150">
                <a:moveTo>
                  <a:pt x="450061" y="544830"/>
                </a:moveTo>
                <a:lnTo>
                  <a:pt x="442555" y="544830"/>
                </a:lnTo>
                <a:lnTo>
                  <a:pt x="446464" y="543654"/>
                </a:lnTo>
                <a:lnTo>
                  <a:pt x="450061" y="544830"/>
                </a:lnTo>
                <a:close/>
              </a:path>
              <a:path w="647700" h="565150">
                <a:moveTo>
                  <a:pt x="170648" y="546100"/>
                </a:moveTo>
                <a:lnTo>
                  <a:pt x="166641" y="546100"/>
                </a:lnTo>
                <a:lnTo>
                  <a:pt x="171469" y="544830"/>
                </a:lnTo>
                <a:lnTo>
                  <a:pt x="170648" y="546100"/>
                </a:lnTo>
                <a:close/>
              </a:path>
              <a:path w="647700" h="565150">
                <a:moveTo>
                  <a:pt x="267523" y="547370"/>
                </a:moveTo>
                <a:lnTo>
                  <a:pt x="254453" y="547370"/>
                </a:lnTo>
                <a:lnTo>
                  <a:pt x="251508" y="546100"/>
                </a:lnTo>
                <a:lnTo>
                  <a:pt x="265942" y="546100"/>
                </a:lnTo>
                <a:lnTo>
                  <a:pt x="267511" y="544830"/>
                </a:lnTo>
                <a:lnTo>
                  <a:pt x="268307" y="544830"/>
                </a:lnTo>
                <a:lnTo>
                  <a:pt x="268959" y="546100"/>
                </a:lnTo>
                <a:lnTo>
                  <a:pt x="267523" y="547370"/>
                </a:lnTo>
                <a:close/>
              </a:path>
              <a:path w="647700" h="565150">
                <a:moveTo>
                  <a:pt x="7779" y="549283"/>
                </a:moveTo>
                <a:lnTo>
                  <a:pt x="7287" y="548640"/>
                </a:lnTo>
                <a:lnTo>
                  <a:pt x="7779" y="549283"/>
                </a:lnTo>
                <a:close/>
              </a:path>
              <a:path w="647700" h="565150">
                <a:moveTo>
                  <a:pt x="7828" y="549347"/>
                </a:moveTo>
                <a:lnTo>
                  <a:pt x="7383" y="548640"/>
                </a:lnTo>
                <a:lnTo>
                  <a:pt x="7666" y="548640"/>
                </a:lnTo>
                <a:lnTo>
                  <a:pt x="7828" y="549347"/>
                </a:lnTo>
                <a:close/>
              </a:path>
              <a:path w="647700" h="565150">
                <a:moveTo>
                  <a:pt x="262997" y="551180"/>
                </a:moveTo>
                <a:lnTo>
                  <a:pt x="260052" y="548640"/>
                </a:lnTo>
                <a:lnTo>
                  <a:pt x="266087" y="548640"/>
                </a:lnTo>
                <a:lnTo>
                  <a:pt x="262997" y="551180"/>
                </a:lnTo>
                <a:close/>
              </a:path>
              <a:path w="647700" h="565150">
                <a:moveTo>
                  <a:pt x="8165" y="549910"/>
                </a:moveTo>
                <a:lnTo>
                  <a:pt x="7958" y="549910"/>
                </a:lnTo>
                <a:lnTo>
                  <a:pt x="7834" y="549371"/>
                </a:lnTo>
                <a:lnTo>
                  <a:pt x="8165" y="549910"/>
                </a:lnTo>
                <a:close/>
              </a:path>
              <a:path w="647700" h="565150">
                <a:moveTo>
                  <a:pt x="26872" y="563880"/>
                </a:moveTo>
                <a:lnTo>
                  <a:pt x="24373" y="562610"/>
                </a:lnTo>
                <a:lnTo>
                  <a:pt x="23109" y="561340"/>
                </a:lnTo>
                <a:lnTo>
                  <a:pt x="22054" y="560070"/>
                </a:lnTo>
                <a:lnTo>
                  <a:pt x="21779" y="558800"/>
                </a:lnTo>
                <a:lnTo>
                  <a:pt x="16604" y="557530"/>
                </a:lnTo>
                <a:lnTo>
                  <a:pt x="12003" y="553720"/>
                </a:lnTo>
                <a:lnTo>
                  <a:pt x="9391" y="551180"/>
                </a:lnTo>
                <a:lnTo>
                  <a:pt x="93692" y="551180"/>
                </a:lnTo>
                <a:lnTo>
                  <a:pt x="94014" y="552450"/>
                </a:lnTo>
                <a:lnTo>
                  <a:pt x="93891" y="556260"/>
                </a:lnTo>
                <a:lnTo>
                  <a:pt x="69947" y="556260"/>
                </a:lnTo>
                <a:lnTo>
                  <a:pt x="69434" y="557530"/>
                </a:lnTo>
                <a:lnTo>
                  <a:pt x="69150" y="557530"/>
                </a:lnTo>
                <a:lnTo>
                  <a:pt x="69418" y="557569"/>
                </a:lnTo>
                <a:lnTo>
                  <a:pt x="68408" y="560070"/>
                </a:lnTo>
                <a:lnTo>
                  <a:pt x="26560" y="560070"/>
                </a:lnTo>
                <a:lnTo>
                  <a:pt x="27634" y="561340"/>
                </a:lnTo>
                <a:lnTo>
                  <a:pt x="28426" y="562610"/>
                </a:lnTo>
                <a:lnTo>
                  <a:pt x="28105" y="562610"/>
                </a:lnTo>
                <a:lnTo>
                  <a:pt x="26872" y="563880"/>
                </a:lnTo>
                <a:close/>
              </a:path>
              <a:path w="647700" h="565150">
                <a:moveTo>
                  <a:pt x="258097" y="553720"/>
                </a:moveTo>
                <a:lnTo>
                  <a:pt x="257711" y="553720"/>
                </a:lnTo>
                <a:lnTo>
                  <a:pt x="259763" y="552450"/>
                </a:lnTo>
                <a:lnTo>
                  <a:pt x="258097" y="553720"/>
                </a:lnTo>
                <a:close/>
              </a:path>
              <a:path w="647700" h="565150">
                <a:moveTo>
                  <a:pt x="321957" y="554990"/>
                </a:moveTo>
                <a:lnTo>
                  <a:pt x="257977" y="554990"/>
                </a:lnTo>
                <a:lnTo>
                  <a:pt x="270407" y="553720"/>
                </a:lnTo>
                <a:lnTo>
                  <a:pt x="323220" y="553720"/>
                </a:lnTo>
                <a:lnTo>
                  <a:pt x="321957" y="554990"/>
                </a:lnTo>
                <a:close/>
              </a:path>
              <a:path w="647700" h="565150">
                <a:moveTo>
                  <a:pt x="360150" y="558800"/>
                </a:moveTo>
                <a:lnTo>
                  <a:pt x="351318" y="557530"/>
                </a:lnTo>
                <a:lnTo>
                  <a:pt x="343918" y="557530"/>
                </a:lnTo>
                <a:lnTo>
                  <a:pt x="334951" y="556260"/>
                </a:lnTo>
                <a:lnTo>
                  <a:pt x="327420" y="556260"/>
                </a:lnTo>
                <a:lnTo>
                  <a:pt x="323220" y="553720"/>
                </a:lnTo>
                <a:lnTo>
                  <a:pt x="386774" y="553720"/>
                </a:lnTo>
                <a:lnTo>
                  <a:pt x="383998" y="554990"/>
                </a:lnTo>
                <a:lnTo>
                  <a:pt x="362465" y="554990"/>
                </a:lnTo>
                <a:lnTo>
                  <a:pt x="359185" y="556260"/>
                </a:lnTo>
                <a:lnTo>
                  <a:pt x="360150" y="558800"/>
                </a:lnTo>
                <a:close/>
              </a:path>
              <a:path w="647700" h="565150">
                <a:moveTo>
                  <a:pt x="384891" y="557530"/>
                </a:moveTo>
                <a:lnTo>
                  <a:pt x="376818" y="557530"/>
                </a:lnTo>
                <a:lnTo>
                  <a:pt x="368843" y="554990"/>
                </a:lnTo>
                <a:lnTo>
                  <a:pt x="383998" y="554990"/>
                </a:lnTo>
                <a:lnTo>
                  <a:pt x="381222" y="556260"/>
                </a:lnTo>
                <a:lnTo>
                  <a:pt x="384891" y="557530"/>
                </a:lnTo>
                <a:close/>
              </a:path>
              <a:path w="647700" h="565150">
                <a:moveTo>
                  <a:pt x="83464" y="560070"/>
                </a:moveTo>
                <a:lnTo>
                  <a:pt x="81629" y="557530"/>
                </a:lnTo>
                <a:lnTo>
                  <a:pt x="70092" y="557530"/>
                </a:lnTo>
                <a:lnTo>
                  <a:pt x="69947" y="556260"/>
                </a:lnTo>
                <a:lnTo>
                  <a:pt x="92877" y="556260"/>
                </a:lnTo>
                <a:lnTo>
                  <a:pt x="83464" y="560070"/>
                </a:lnTo>
                <a:close/>
              </a:path>
              <a:path w="647700" h="565150">
                <a:moveTo>
                  <a:pt x="111512" y="558800"/>
                </a:moveTo>
                <a:lnTo>
                  <a:pt x="98574" y="558800"/>
                </a:lnTo>
                <a:lnTo>
                  <a:pt x="92877" y="556260"/>
                </a:lnTo>
                <a:lnTo>
                  <a:pt x="118077" y="556260"/>
                </a:lnTo>
                <a:lnTo>
                  <a:pt x="111512" y="558800"/>
                </a:lnTo>
                <a:close/>
              </a:path>
              <a:path w="647700" h="565150">
                <a:moveTo>
                  <a:pt x="121673" y="558800"/>
                </a:moveTo>
                <a:lnTo>
                  <a:pt x="117498" y="558800"/>
                </a:lnTo>
                <a:lnTo>
                  <a:pt x="118077" y="556260"/>
                </a:lnTo>
                <a:lnTo>
                  <a:pt x="128335" y="556260"/>
                </a:lnTo>
                <a:lnTo>
                  <a:pt x="121673" y="558800"/>
                </a:lnTo>
                <a:close/>
              </a:path>
              <a:path w="647700" h="565150">
                <a:moveTo>
                  <a:pt x="240236" y="563880"/>
                </a:moveTo>
                <a:lnTo>
                  <a:pt x="238015" y="563880"/>
                </a:lnTo>
                <a:lnTo>
                  <a:pt x="242022" y="562610"/>
                </a:lnTo>
                <a:lnTo>
                  <a:pt x="240622" y="561340"/>
                </a:lnTo>
                <a:lnTo>
                  <a:pt x="214385" y="561340"/>
                </a:lnTo>
                <a:lnTo>
                  <a:pt x="212985" y="560070"/>
                </a:lnTo>
                <a:lnTo>
                  <a:pt x="160396" y="560070"/>
                </a:lnTo>
                <a:lnTo>
                  <a:pt x="142357" y="558800"/>
                </a:lnTo>
                <a:lnTo>
                  <a:pt x="130845" y="557530"/>
                </a:lnTo>
                <a:lnTo>
                  <a:pt x="128335" y="556260"/>
                </a:lnTo>
                <a:lnTo>
                  <a:pt x="269370" y="556260"/>
                </a:lnTo>
                <a:lnTo>
                  <a:pt x="267089" y="557530"/>
                </a:lnTo>
                <a:lnTo>
                  <a:pt x="255346" y="557530"/>
                </a:lnTo>
                <a:lnTo>
                  <a:pt x="254429" y="561340"/>
                </a:lnTo>
                <a:lnTo>
                  <a:pt x="254010" y="562610"/>
                </a:lnTo>
                <a:lnTo>
                  <a:pt x="243132" y="562610"/>
                </a:lnTo>
                <a:lnTo>
                  <a:pt x="240236" y="563880"/>
                </a:lnTo>
                <a:close/>
              </a:path>
              <a:path w="647700" h="565150">
                <a:moveTo>
                  <a:pt x="69418" y="557569"/>
                </a:moveTo>
                <a:lnTo>
                  <a:pt x="69150" y="557530"/>
                </a:lnTo>
                <a:lnTo>
                  <a:pt x="69434" y="557530"/>
                </a:lnTo>
                <a:close/>
              </a:path>
              <a:path w="647700" h="565150">
                <a:moveTo>
                  <a:pt x="77768" y="558800"/>
                </a:moveTo>
                <a:lnTo>
                  <a:pt x="69418" y="557569"/>
                </a:lnTo>
                <a:lnTo>
                  <a:pt x="81629" y="557530"/>
                </a:lnTo>
                <a:lnTo>
                  <a:pt x="77768" y="558800"/>
                </a:lnTo>
                <a:close/>
              </a:path>
              <a:path w="647700" h="565150">
                <a:moveTo>
                  <a:pt x="264808" y="558800"/>
                </a:moveTo>
                <a:lnTo>
                  <a:pt x="261670" y="558800"/>
                </a:lnTo>
                <a:lnTo>
                  <a:pt x="255346" y="557530"/>
                </a:lnTo>
                <a:lnTo>
                  <a:pt x="267089" y="557530"/>
                </a:lnTo>
                <a:lnTo>
                  <a:pt x="264808" y="558800"/>
                </a:lnTo>
                <a:close/>
              </a:path>
              <a:path w="647700" h="565150">
                <a:moveTo>
                  <a:pt x="300700" y="558800"/>
                </a:moveTo>
                <a:lnTo>
                  <a:pt x="295945" y="558800"/>
                </a:lnTo>
                <a:lnTo>
                  <a:pt x="294593" y="557530"/>
                </a:lnTo>
                <a:lnTo>
                  <a:pt x="301834" y="557530"/>
                </a:lnTo>
                <a:lnTo>
                  <a:pt x="300700" y="558800"/>
                </a:lnTo>
                <a:close/>
              </a:path>
              <a:path w="647700" h="565150">
                <a:moveTo>
                  <a:pt x="312503" y="558800"/>
                </a:moveTo>
                <a:lnTo>
                  <a:pt x="311634" y="557530"/>
                </a:lnTo>
                <a:lnTo>
                  <a:pt x="322085" y="557530"/>
                </a:lnTo>
                <a:lnTo>
                  <a:pt x="312503" y="558800"/>
                </a:lnTo>
                <a:close/>
              </a:path>
              <a:path w="647700" h="565150">
                <a:moveTo>
                  <a:pt x="508356" y="560070"/>
                </a:moveTo>
                <a:lnTo>
                  <a:pt x="500291" y="557530"/>
                </a:lnTo>
                <a:lnTo>
                  <a:pt x="574610" y="557530"/>
                </a:lnTo>
                <a:lnTo>
                  <a:pt x="572558" y="558800"/>
                </a:lnTo>
                <a:lnTo>
                  <a:pt x="520748" y="558800"/>
                </a:lnTo>
                <a:lnTo>
                  <a:pt x="508356" y="560070"/>
                </a:lnTo>
                <a:close/>
              </a:path>
              <a:path w="647700" h="565150">
                <a:moveTo>
                  <a:pt x="592635" y="560070"/>
                </a:moveTo>
                <a:lnTo>
                  <a:pt x="575117" y="560070"/>
                </a:lnTo>
                <a:lnTo>
                  <a:pt x="575334" y="558800"/>
                </a:lnTo>
                <a:lnTo>
                  <a:pt x="577289" y="558800"/>
                </a:lnTo>
                <a:lnTo>
                  <a:pt x="574610" y="557530"/>
                </a:lnTo>
                <a:lnTo>
                  <a:pt x="608089" y="557530"/>
                </a:lnTo>
                <a:lnTo>
                  <a:pt x="599312" y="558800"/>
                </a:lnTo>
                <a:lnTo>
                  <a:pt x="592635" y="560070"/>
                </a:lnTo>
                <a:close/>
              </a:path>
              <a:path w="647700" h="565150">
                <a:moveTo>
                  <a:pt x="609561" y="560070"/>
                </a:moveTo>
                <a:lnTo>
                  <a:pt x="608089" y="557530"/>
                </a:lnTo>
                <a:lnTo>
                  <a:pt x="624526" y="557530"/>
                </a:lnTo>
                <a:lnTo>
                  <a:pt x="619988" y="558800"/>
                </a:lnTo>
                <a:lnTo>
                  <a:pt x="610116" y="558800"/>
                </a:lnTo>
                <a:lnTo>
                  <a:pt x="609561" y="560070"/>
                </a:lnTo>
                <a:close/>
              </a:path>
              <a:path w="647700" h="565150">
                <a:moveTo>
                  <a:pt x="95267" y="561340"/>
                </a:moveTo>
                <a:lnTo>
                  <a:pt x="100963" y="558800"/>
                </a:lnTo>
                <a:lnTo>
                  <a:pt x="107432" y="558800"/>
                </a:lnTo>
                <a:lnTo>
                  <a:pt x="102972" y="560070"/>
                </a:lnTo>
                <a:lnTo>
                  <a:pt x="95267" y="561340"/>
                </a:lnTo>
                <a:close/>
              </a:path>
              <a:path w="647700" h="565150">
                <a:moveTo>
                  <a:pt x="469854" y="561340"/>
                </a:moveTo>
                <a:lnTo>
                  <a:pt x="462396" y="561340"/>
                </a:lnTo>
                <a:lnTo>
                  <a:pt x="454792" y="560070"/>
                </a:lnTo>
                <a:lnTo>
                  <a:pt x="448131" y="558800"/>
                </a:lnTo>
                <a:lnTo>
                  <a:pt x="498517" y="558800"/>
                </a:lnTo>
                <a:lnTo>
                  <a:pt x="496743" y="560070"/>
                </a:lnTo>
                <a:lnTo>
                  <a:pt x="476082" y="560070"/>
                </a:lnTo>
                <a:lnTo>
                  <a:pt x="469854" y="561340"/>
                </a:lnTo>
                <a:close/>
              </a:path>
              <a:path w="647700" h="565150">
                <a:moveTo>
                  <a:pt x="537004" y="561340"/>
                </a:moveTo>
                <a:lnTo>
                  <a:pt x="532089" y="558800"/>
                </a:lnTo>
                <a:lnTo>
                  <a:pt x="572558" y="558800"/>
                </a:lnTo>
                <a:lnTo>
                  <a:pt x="570507" y="560070"/>
                </a:lnTo>
                <a:lnTo>
                  <a:pt x="555204" y="560070"/>
                </a:lnTo>
                <a:lnTo>
                  <a:pt x="537004" y="561340"/>
                </a:lnTo>
                <a:close/>
              </a:path>
              <a:path w="647700" h="565150">
                <a:moveTo>
                  <a:pt x="38204" y="561340"/>
                </a:moveTo>
                <a:lnTo>
                  <a:pt x="35829" y="561340"/>
                </a:lnTo>
                <a:lnTo>
                  <a:pt x="34499" y="560070"/>
                </a:lnTo>
                <a:lnTo>
                  <a:pt x="43522" y="560070"/>
                </a:lnTo>
                <a:lnTo>
                  <a:pt x="38204" y="561340"/>
                </a:lnTo>
                <a:close/>
              </a:path>
              <a:path w="647700" h="565150">
                <a:moveTo>
                  <a:pt x="48443" y="562610"/>
                </a:moveTo>
                <a:lnTo>
                  <a:pt x="46341" y="560070"/>
                </a:lnTo>
                <a:lnTo>
                  <a:pt x="51055" y="560070"/>
                </a:lnTo>
                <a:lnTo>
                  <a:pt x="48443" y="562610"/>
                </a:lnTo>
                <a:close/>
              </a:path>
              <a:path w="647700" h="565150">
                <a:moveTo>
                  <a:pt x="67895" y="561340"/>
                </a:moveTo>
                <a:lnTo>
                  <a:pt x="51055" y="560070"/>
                </a:lnTo>
                <a:lnTo>
                  <a:pt x="68408" y="560070"/>
                </a:lnTo>
                <a:lnTo>
                  <a:pt x="67895" y="561340"/>
                </a:lnTo>
                <a:close/>
              </a:path>
              <a:path w="647700" h="565150">
                <a:moveTo>
                  <a:pt x="200916" y="561340"/>
                </a:moveTo>
                <a:lnTo>
                  <a:pt x="181176" y="560070"/>
                </a:lnTo>
                <a:lnTo>
                  <a:pt x="200704" y="560070"/>
                </a:lnTo>
                <a:lnTo>
                  <a:pt x="200916" y="561340"/>
                </a:lnTo>
                <a:close/>
              </a:path>
              <a:path w="647700" h="565150">
                <a:moveTo>
                  <a:pt x="210047" y="561340"/>
                </a:moveTo>
                <a:lnTo>
                  <a:pt x="204850" y="560070"/>
                </a:lnTo>
                <a:lnTo>
                  <a:pt x="212985" y="560070"/>
                </a:lnTo>
                <a:lnTo>
                  <a:pt x="210047" y="561340"/>
                </a:lnTo>
                <a:close/>
              </a:path>
              <a:path w="647700" h="565150">
                <a:moveTo>
                  <a:pt x="421234" y="565150"/>
                </a:moveTo>
                <a:lnTo>
                  <a:pt x="408907" y="565150"/>
                </a:lnTo>
                <a:lnTo>
                  <a:pt x="413494" y="562610"/>
                </a:lnTo>
                <a:lnTo>
                  <a:pt x="411490" y="560070"/>
                </a:lnTo>
                <a:lnTo>
                  <a:pt x="443086" y="560070"/>
                </a:lnTo>
                <a:lnTo>
                  <a:pt x="447479" y="562610"/>
                </a:lnTo>
                <a:lnTo>
                  <a:pt x="438881" y="562610"/>
                </a:lnTo>
                <a:lnTo>
                  <a:pt x="429460" y="563880"/>
                </a:lnTo>
                <a:lnTo>
                  <a:pt x="421234" y="565150"/>
                </a:lnTo>
                <a:close/>
              </a:path>
              <a:path w="647700" h="565150">
                <a:moveTo>
                  <a:pt x="477457" y="561340"/>
                </a:moveTo>
                <a:lnTo>
                  <a:pt x="477071" y="560070"/>
                </a:lnTo>
                <a:lnTo>
                  <a:pt x="483395" y="560070"/>
                </a:lnTo>
                <a:lnTo>
                  <a:pt x="477457" y="561340"/>
                </a:lnTo>
                <a:close/>
              </a:path>
              <a:path w="647700" h="565150">
                <a:moveTo>
                  <a:pt x="566379" y="561340"/>
                </a:moveTo>
                <a:lnTo>
                  <a:pt x="554745" y="561340"/>
                </a:lnTo>
                <a:lnTo>
                  <a:pt x="555204" y="560070"/>
                </a:lnTo>
                <a:lnTo>
                  <a:pt x="570507" y="560070"/>
                </a:lnTo>
                <a:lnTo>
                  <a:pt x="566379" y="561340"/>
                </a:lnTo>
                <a:close/>
              </a:path>
              <a:path w="647700" h="565150">
                <a:moveTo>
                  <a:pt x="234603" y="562610"/>
                </a:moveTo>
                <a:lnTo>
                  <a:pt x="213830" y="562610"/>
                </a:lnTo>
                <a:lnTo>
                  <a:pt x="217716" y="561340"/>
                </a:lnTo>
                <a:lnTo>
                  <a:pt x="240622" y="561340"/>
                </a:lnTo>
                <a:lnTo>
                  <a:pt x="234603" y="562610"/>
                </a:lnTo>
                <a:close/>
              </a:path>
              <a:path w="647700" h="565150">
                <a:moveTo>
                  <a:pt x="253173" y="565150"/>
                </a:moveTo>
                <a:lnTo>
                  <a:pt x="245643" y="565150"/>
                </a:lnTo>
                <a:lnTo>
                  <a:pt x="244412" y="563880"/>
                </a:lnTo>
                <a:lnTo>
                  <a:pt x="243132" y="562610"/>
                </a:lnTo>
                <a:lnTo>
                  <a:pt x="254010" y="562610"/>
                </a:lnTo>
                <a:lnTo>
                  <a:pt x="253173" y="5651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901772" y="80087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965" y="1279"/>
                </a:moveTo>
                <a:lnTo>
                  <a:pt x="820" y="820"/>
                </a:lnTo>
                <a:lnTo>
                  <a:pt x="627" y="386"/>
                </a:lnTo>
                <a:lnTo>
                  <a:pt x="0" y="0"/>
                </a:lnTo>
                <a:lnTo>
                  <a:pt x="1771" y="386"/>
                </a:lnTo>
                <a:lnTo>
                  <a:pt x="1858" y="868"/>
                </a:lnTo>
                <a:lnTo>
                  <a:pt x="965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247008" y="795222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386"/>
                </a:moveTo>
                <a:lnTo>
                  <a:pt x="193" y="410"/>
                </a:lnTo>
                <a:lnTo>
                  <a:pt x="313" y="0"/>
                </a:lnTo>
                <a:lnTo>
                  <a:pt x="0" y="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691754" y="70861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434" y="3379"/>
                </a:moveTo>
                <a:lnTo>
                  <a:pt x="0" y="2993"/>
                </a:lnTo>
                <a:lnTo>
                  <a:pt x="796" y="2534"/>
                </a:lnTo>
                <a:lnTo>
                  <a:pt x="1762" y="1689"/>
                </a:lnTo>
                <a:lnTo>
                  <a:pt x="3137" y="0"/>
                </a:lnTo>
                <a:lnTo>
                  <a:pt x="1351" y="2775"/>
                </a:lnTo>
                <a:lnTo>
                  <a:pt x="434" y="3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780796" y="508423"/>
            <a:ext cx="3810" cy="6350"/>
          </a:xfrm>
          <a:custGeom>
            <a:avLst/>
            <a:gdLst/>
            <a:ahLst/>
            <a:cxnLst/>
            <a:rect l="l" t="t" r="r" b="b"/>
            <a:pathLst>
              <a:path w="3810" h="6350">
                <a:moveTo>
                  <a:pt x="1834" y="1834"/>
                </a:moveTo>
                <a:lnTo>
                  <a:pt x="2824" y="0"/>
                </a:lnTo>
                <a:lnTo>
                  <a:pt x="2024" y="1728"/>
                </a:lnTo>
                <a:lnTo>
                  <a:pt x="1834" y="1834"/>
                </a:lnTo>
                <a:close/>
              </a:path>
              <a:path w="3810" h="6350">
                <a:moveTo>
                  <a:pt x="0" y="6106"/>
                </a:moveTo>
                <a:lnTo>
                  <a:pt x="2024" y="1728"/>
                </a:lnTo>
                <a:lnTo>
                  <a:pt x="3137" y="1110"/>
                </a:lnTo>
                <a:lnTo>
                  <a:pt x="3693" y="1255"/>
                </a:lnTo>
                <a:lnTo>
                  <a:pt x="2534" y="2486"/>
                </a:lnTo>
                <a:lnTo>
                  <a:pt x="1520" y="3234"/>
                </a:lnTo>
                <a:lnTo>
                  <a:pt x="0" y="61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822747" y="462176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4">
                <a:moveTo>
                  <a:pt x="0" y="6613"/>
                </a:moveTo>
                <a:lnTo>
                  <a:pt x="724" y="3644"/>
                </a:lnTo>
                <a:lnTo>
                  <a:pt x="2751" y="0"/>
                </a:lnTo>
                <a:lnTo>
                  <a:pt x="3813" y="313"/>
                </a:lnTo>
                <a:lnTo>
                  <a:pt x="3596" y="1303"/>
                </a:lnTo>
                <a:lnTo>
                  <a:pt x="2799" y="2124"/>
                </a:lnTo>
                <a:lnTo>
                  <a:pt x="2582" y="3113"/>
                </a:lnTo>
                <a:lnTo>
                  <a:pt x="0" y="66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793444" y="497368"/>
            <a:ext cx="5715" cy="10160"/>
          </a:xfrm>
          <a:custGeom>
            <a:avLst/>
            <a:gdLst/>
            <a:ahLst/>
            <a:cxnLst/>
            <a:rect l="l" t="t" r="r" b="b"/>
            <a:pathLst>
              <a:path w="5714" h="10159">
                <a:moveTo>
                  <a:pt x="1955" y="10089"/>
                </a:moveTo>
                <a:lnTo>
                  <a:pt x="0" y="9558"/>
                </a:lnTo>
                <a:lnTo>
                  <a:pt x="3451" y="0"/>
                </a:lnTo>
                <a:lnTo>
                  <a:pt x="5117" y="2582"/>
                </a:lnTo>
                <a:lnTo>
                  <a:pt x="3499" y="6106"/>
                </a:lnTo>
                <a:lnTo>
                  <a:pt x="1955" y="10089"/>
                </a:lnTo>
                <a:close/>
              </a:path>
              <a:path w="5714" h="10159">
                <a:moveTo>
                  <a:pt x="5201" y="2582"/>
                </a:moveTo>
                <a:lnTo>
                  <a:pt x="5286" y="2365"/>
                </a:lnTo>
                <a:lnTo>
                  <a:pt x="5551" y="1858"/>
                </a:lnTo>
                <a:lnTo>
                  <a:pt x="5201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799478" y="493458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0" y="4803"/>
                </a:moveTo>
                <a:lnTo>
                  <a:pt x="1062" y="2437"/>
                </a:lnTo>
                <a:lnTo>
                  <a:pt x="1472" y="0"/>
                </a:lnTo>
                <a:lnTo>
                  <a:pt x="2148" y="1013"/>
                </a:lnTo>
                <a:lnTo>
                  <a:pt x="1327" y="2196"/>
                </a:lnTo>
                <a:lnTo>
                  <a:pt x="0" y="48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762473" y="543108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1045" y="734"/>
                </a:moveTo>
                <a:lnTo>
                  <a:pt x="823" y="675"/>
                </a:lnTo>
                <a:lnTo>
                  <a:pt x="2127" y="0"/>
                </a:lnTo>
                <a:lnTo>
                  <a:pt x="1073" y="633"/>
                </a:lnTo>
                <a:close/>
              </a:path>
              <a:path w="4445" h="6984">
                <a:moveTo>
                  <a:pt x="26" y="6914"/>
                </a:moveTo>
                <a:lnTo>
                  <a:pt x="0" y="4504"/>
                </a:lnTo>
                <a:lnTo>
                  <a:pt x="1045" y="734"/>
                </a:lnTo>
                <a:lnTo>
                  <a:pt x="3840" y="1472"/>
                </a:lnTo>
                <a:lnTo>
                  <a:pt x="2271" y="3161"/>
                </a:lnTo>
                <a:lnTo>
                  <a:pt x="26" y="69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798006" y="50687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362" y="3499"/>
                </a:moveTo>
                <a:lnTo>
                  <a:pt x="0" y="241"/>
                </a:lnTo>
                <a:lnTo>
                  <a:pt x="2920" y="0"/>
                </a:lnTo>
                <a:lnTo>
                  <a:pt x="362" y="34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780072" y="529760"/>
            <a:ext cx="5715" cy="8890"/>
          </a:xfrm>
          <a:custGeom>
            <a:avLst/>
            <a:gdLst/>
            <a:ahLst/>
            <a:cxnLst/>
            <a:rect l="l" t="t" r="r" b="b"/>
            <a:pathLst>
              <a:path w="5714" h="8890">
                <a:moveTo>
                  <a:pt x="699" y="8327"/>
                </a:moveTo>
                <a:lnTo>
                  <a:pt x="0" y="8110"/>
                </a:lnTo>
                <a:lnTo>
                  <a:pt x="2968" y="3958"/>
                </a:lnTo>
                <a:lnTo>
                  <a:pt x="5358" y="0"/>
                </a:lnTo>
                <a:lnTo>
                  <a:pt x="4923" y="1110"/>
                </a:lnTo>
                <a:lnTo>
                  <a:pt x="4658" y="2051"/>
                </a:lnTo>
                <a:lnTo>
                  <a:pt x="5044" y="2172"/>
                </a:lnTo>
                <a:lnTo>
                  <a:pt x="699" y="83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785430" y="524353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5">
                <a:moveTo>
                  <a:pt x="0" y="5406"/>
                </a:moveTo>
                <a:lnTo>
                  <a:pt x="699" y="3596"/>
                </a:lnTo>
                <a:lnTo>
                  <a:pt x="2679" y="0"/>
                </a:lnTo>
                <a:lnTo>
                  <a:pt x="2341" y="1351"/>
                </a:lnTo>
                <a:lnTo>
                  <a:pt x="1255" y="3355"/>
                </a:lnTo>
                <a:lnTo>
                  <a:pt x="0" y="54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792044" y="516123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6155"/>
                </a:moveTo>
                <a:lnTo>
                  <a:pt x="2824" y="1665"/>
                </a:lnTo>
                <a:lnTo>
                  <a:pt x="4368" y="0"/>
                </a:lnTo>
                <a:lnTo>
                  <a:pt x="0" y="61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736359" y="606976"/>
            <a:ext cx="5080" cy="9525"/>
          </a:xfrm>
          <a:custGeom>
            <a:avLst/>
            <a:gdLst/>
            <a:ahLst/>
            <a:cxnLst/>
            <a:rect l="l" t="t" r="r" b="b"/>
            <a:pathLst>
              <a:path w="5079" h="9525">
                <a:moveTo>
                  <a:pt x="313" y="9244"/>
                </a:moveTo>
                <a:lnTo>
                  <a:pt x="0" y="8110"/>
                </a:lnTo>
                <a:lnTo>
                  <a:pt x="3499" y="675"/>
                </a:lnTo>
                <a:lnTo>
                  <a:pt x="4851" y="0"/>
                </a:lnTo>
                <a:lnTo>
                  <a:pt x="3596" y="2775"/>
                </a:lnTo>
                <a:lnTo>
                  <a:pt x="3113" y="4779"/>
                </a:lnTo>
                <a:lnTo>
                  <a:pt x="1858" y="7579"/>
                </a:lnTo>
                <a:lnTo>
                  <a:pt x="313" y="92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754631" y="589548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3012" y="1665"/>
                </a:moveTo>
                <a:lnTo>
                  <a:pt x="1858" y="1665"/>
                </a:lnTo>
                <a:lnTo>
                  <a:pt x="3403" y="0"/>
                </a:lnTo>
                <a:lnTo>
                  <a:pt x="3012" y="1665"/>
                </a:lnTo>
                <a:close/>
              </a:path>
              <a:path w="3810" h="4445">
                <a:moveTo>
                  <a:pt x="2486" y="3910"/>
                </a:moveTo>
                <a:lnTo>
                  <a:pt x="0" y="2196"/>
                </a:lnTo>
                <a:lnTo>
                  <a:pt x="1327" y="1520"/>
                </a:lnTo>
                <a:lnTo>
                  <a:pt x="1858" y="1665"/>
                </a:lnTo>
                <a:lnTo>
                  <a:pt x="3012" y="1665"/>
                </a:lnTo>
                <a:lnTo>
                  <a:pt x="2486" y="39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742756" y="604393"/>
            <a:ext cx="8890" cy="17780"/>
          </a:xfrm>
          <a:custGeom>
            <a:avLst/>
            <a:gdLst/>
            <a:ahLst/>
            <a:cxnLst/>
            <a:rect l="l" t="t" r="r" b="b"/>
            <a:pathLst>
              <a:path w="8889" h="17779">
                <a:moveTo>
                  <a:pt x="0" y="17668"/>
                </a:moveTo>
                <a:lnTo>
                  <a:pt x="4224" y="7289"/>
                </a:lnTo>
                <a:lnTo>
                  <a:pt x="3886" y="6155"/>
                </a:lnTo>
                <a:lnTo>
                  <a:pt x="8279" y="0"/>
                </a:lnTo>
                <a:lnTo>
                  <a:pt x="4755" y="7434"/>
                </a:lnTo>
                <a:lnTo>
                  <a:pt x="5044" y="8568"/>
                </a:lnTo>
                <a:lnTo>
                  <a:pt x="0" y="176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678027" y="711418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3386" y="4030"/>
                </a:moveTo>
                <a:lnTo>
                  <a:pt x="0" y="0"/>
                </a:lnTo>
                <a:lnTo>
                  <a:pt x="4405" y="2220"/>
                </a:lnTo>
                <a:lnTo>
                  <a:pt x="3386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59086" y="79305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5">
                <a:moveTo>
                  <a:pt x="6966" y="5382"/>
                </a:moveTo>
                <a:lnTo>
                  <a:pt x="5544" y="4634"/>
                </a:lnTo>
                <a:lnTo>
                  <a:pt x="1696" y="3596"/>
                </a:lnTo>
                <a:lnTo>
                  <a:pt x="2157" y="3596"/>
                </a:lnTo>
                <a:lnTo>
                  <a:pt x="2177" y="3379"/>
                </a:lnTo>
                <a:lnTo>
                  <a:pt x="1998" y="3065"/>
                </a:lnTo>
                <a:lnTo>
                  <a:pt x="1403" y="2292"/>
                </a:lnTo>
                <a:lnTo>
                  <a:pt x="1093" y="1810"/>
                </a:lnTo>
                <a:lnTo>
                  <a:pt x="432" y="989"/>
                </a:lnTo>
                <a:lnTo>
                  <a:pt x="0" y="0"/>
                </a:lnTo>
                <a:lnTo>
                  <a:pt x="847" y="72"/>
                </a:lnTo>
                <a:lnTo>
                  <a:pt x="2196" y="2292"/>
                </a:lnTo>
                <a:lnTo>
                  <a:pt x="6668" y="2292"/>
                </a:lnTo>
                <a:lnTo>
                  <a:pt x="6966" y="5382"/>
                </a:lnTo>
                <a:close/>
              </a:path>
              <a:path w="6985" h="5715">
                <a:moveTo>
                  <a:pt x="6668" y="2292"/>
                </a:moveTo>
                <a:lnTo>
                  <a:pt x="2196" y="2292"/>
                </a:lnTo>
                <a:lnTo>
                  <a:pt x="2903" y="1810"/>
                </a:lnTo>
                <a:lnTo>
                  <a:pt x="3487" y="1327"/>
                </a:lnTo>
                <a:lnTo>
                  <a:pt x="4619" y="482"/>
                </a:lnTo>
                <a:lnTo>
                  <a:pt x="6637" y="1979"/>
                </a:lnTo>
                <a:lnTo>
                  <a:pt x="6668" y="22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658775" y="796019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008" y="627"/>
                </a:moveTo>
                <a:lnTo>
                  <a:pt x="1573" y="603"/>
                </a:lnTo>
                <a:lnTo>
                  <a:pt x="1150" y="506"/>
                </a:lnTo>
                <a:lnTo>
                  <a:pt x="924" y="434"/>
                </a:lnTo>
                <a:lnTo>
                  <a:pt x="0" y="0"/>
                </a:lnTo>
                <a:lnTo>
                  <a:pt x="743" y="217"/>
                </a:lnTo>
                <a:lnTo>
                  <a:pt x="1346" y="506"/>
                </a:lnTo>
                <a:lnTo>
                  <a:pt x="2008" y="6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973967" y="252695"/>
            <a:ext cx="7620" cy="5715"/>
          </a:xfrm>
          <a:custGeom>
            <a:avLst/>
            <a:gdLst/>
            <a:ahLst/>
            <a:cxnLst/>
            <a:rect l="l" t="t" r="r" b="b"/>
            <a:pathLst>
              <a:path w="7620" h="5714">
                <a:moveTo>
                  <a:pt x="7410" y="5450"/>
                </a:moveTo>
                <a:lnTo>
                  <a:pt x="4393" y="4204"/>
                </a:lnTo>
                <a:lnTo>
                  <a:pt x="3403" y="3055"/>
                </a:lnTo>
                <a:lnTo>
                  <a:pt x="2850" y="2517"/>
                </a:lnTo>
                <a:lnTo>
                  <a:pt x="0" y="0"/>
                </a:lnTo>
                <a:lnTo>
                  <a:pt x="2027" y="1187"/>
                </a:lnTo>
                <a:lnTo>
                  <a:pt x="3910" y="2536"/>
                </a:lnTo>
                <a:lnTo>
                  <a:pt x="5696" y="3970"/>
                </a:lnTo>
                <a:lnTo>
                  <a:pt x="7410" y="54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958205" y="251329"/>
            <a:ext cx="6985" cy="3810"/>
          </a:xfrm>
          <a:custGeom>
            <a:avLst/>
            <a:gdLst/>
            <a:ahLst/>
            <a:cxnLst/>
            <a:rect l="l" t="t" r="r" b="b"/>
            <a:pathLst>
              <a:path w="6985" h="3810">
                <a:moveTo>
                  <a:pt x="0" y="2449"/>
                </a:moveTo>
                <a:lnTo>
                  <a:pt x="1231" y="1800"/>
                </a:lnTo>
                <a:lnTo>
                  <a:pt x="2558" y="1177"/>
                </a:lnTo>
                <a:lnTo>
                  <a:pt x="4948" y="103"/>
                </a:lnTo>
                <a:lnTo>
                  <a:pt x="5310" y="0"/>
                </a:lnTo>
                <a:lnTo>
                  <a:pt x="6109" y="1800"/>
                </a:lnTo>
                <a:lnTo>
                  <a:pt x="6326" y="2355"/>
                </a:lnTo>
                <a:lnTo>
                  <a:pt x="1834" y="2375"/>
                </a:lnTo>
                <a:lnTo>
                  <a:pt x="0" y="2449"/>
                </a:lnTo>
                <a:close/>
              </a:path>
              <a:path w="6985" h="3810">
                <a:moveTo>
                  <a:pt x="6758" y="3458"/>
                </a:moveTo>
                <a:lnTo>
                  <a:pt x="5527" y="2355"/>
                </a:lnTo>
                <a:lnTo>
                  <a:pt x="6326" y="2355"/>
                </a:lnTo>
                <a:lnTo>
                  <a:pt x="6758" y="34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041190" y="792133"/>
            <a:ext cx="5715" cy="1905"/>
          </a:xfrm>
          <a:custGeom>
            <a:avLst/>
            <a:gdLst/>
            <a:ahLst/>
            <a:cxnLst/>
            <a:rect l="l" t="t" r="r" b="b"/>
            <a:pathLst>
              <a:path w="5714" h="1904">
                <a:moveTo>
                  <a:pt x="5358" y="1762"/>
                </a:moveTo>
                <a:lnTo>
                  <a:pt x="989" y="1568"/>
                </a:lnTo>
                <a:lnTo>
                  <a:pt x="0" y="748"/>
                </a:lnTo>
                <a:lnTo>
                  <a:pt x="482" y="0"/>
                </a:lnTo>
                <a:lnTo>
                  <a:pt x="5358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124898" y="794426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727" y="2824"/>
                </a:moveTo>
                <a:lnTo>
                  <a:pt x="0" y="0"/>
                </a:lnTo>
                <a:lnTo>
                  <a:pt x="1472" y="48"/>
                </a:lnTo>
                <a:lnTo>
                  <a:pt x="2727" y="282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188210" y="790757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09">
                <a:moveTo>
                  <a:pt x="2920" y="627"/>
                </a:moveTo>
                <a:lnTo>
                  <a:pt x="0" y="506"/>
                </a:lnTo>
                <a:lnTo>
                  <a:pt x="6323" y="0"/>
                </a:lnTo>
                <a:lnTo>
                  <a:pt x="2920" y="627"/>
                </a:lnTo>
                <a:close/>
              </a:path>
              <a:path w="10160" h="3809">
                <a:moveTo>
                  <a:pt x="10016" y="3644"/>
                </a:moveTo>
                <a:lnTo>
                  <a:pt x="6323" y="0"/>
                </a:lnTo>
                <a:lnTo>
                  <a:pt x="9220" y="120"/>
                </a:lnTo>
                <a:lnTo>
                  <a:pt x="10016" y="36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915700" y="393240"/>
            <a:ext cx="85090" cy="266065"/>
          </a:xfrm>
          <a:custGeom>
            <a:avLst/>
            <a:gdLst/>
            <a:ahLst/>
            <a:cxnLst/>
            <a:rect l="l" t="t" r="r" b="b"/>
            <a:pathLst>
              <a:path w="85089" h="266065">
                <a:moveTo>
                  <a:pt x="65291" y="193870"/>
                </a:moveTo>
                <a:lnTo>
                  <a:pt x="19696" y="193870"/>
                </a:lnTo>
                <a:lnTo>
                  <a:pt x="17810" y="177421"/>
                </a:lnTo>
                <a:lnTo>
                  <a:pt x="15348" y="159469"/>
                </a:lnTo>
                <a:lnTo>
                  <a:pt x="12320" y="140077"/>
                </a:lnTo>
                <a:lnTo>
                  <a:pt x="8737" y="119310"/>
                </a:lnTo>
                <a:lnTo>
                  <a:pt x="4897" y="96190"/>
                </a:lnTo>
                <a:lnTo>
                  <a:pt x="2169" y="77474"/>
                </a:lnTo>
                <a:lnTo>
                  <a:pt x="535" y="62944"/>
                </a:lnTo>
                <a:lnTo>
                  <a:pt x="0" y="52764"/>
                </a:lnTo>
                <a:lnTo>
                  <a:pt x="686" y="41360"/>
                </a:lnTo>
                <a:lnTo>
                  <a:pt x="24879" y="3822"/>
                </a:lnTo>
                <a:lnTo>
                  <a:pt x="42505" y="0"/>
                </a:lnTo>
                <a:lnTo>
                  <a:pt x="51850" y="928"/>
                </a:lnTo>
                <a:lnTo>
                  <a:pt x="82344" y="30437"/>
                </a:lnTo>
                <a:lnTo>
                  <a:pt x="85011" y="52112"/>
                </a:lnTo>
                <a:lnTo>
                  <a:pt x="84450" y="63039"/>
                </a:lnTo>
                <a:lnTo>
                  <a:pt x="82797" y="77673"/>
                </a:lnTo>
                <a:lnTo>
                  <a:pt x="80001" y="96421"/>
                </a:lnTo>
                <a:lnTo>
                  <a:pt x="76056" y="119310"/>
                </a:lnTo>
                <a:lnTo>
                  <a:pt x="72514" y="139242"/>
                </a:lnTo>
                <a:lnTo>
                  <a:pt x="69608" y="157402"/>
                </a:lnTo>
                <a:lnTo>
                  <a:pt x="67350" y="173738"/>
                </a:lnTo>
                <a:lnTo>
                  <a:pt x="65750" y="188198"/>
                </a:lnTo>
                <a:lnTo>
                  <a:pt x="65291" y="193870"/>
                </a:lnTo>
                <a:close/>
              </a:path>
              <a:path w="85089" h="266065">
                <a:moveTo>
                  <a:pt x="62588" y="265655"/>
                </a:moveTo>
                <a:lnTo>
                  <a:pt x="21892" y="265655"/>
                </a:lnTo>
                <a:lnTo>
                  <a:pt x="21820" y="250931"/>
                </a:lnTo>
                <a:lnTo>
                  <a:pt x="21606" y="233027"/>
                </a:lnTo>
                <a:lnTo>
                  <a:pt x="21183" y="217513"/>
                </a:lnTo>
                <a:lnTo>
                  <a:pt x="20547" y="204443"/>
                </a:lnTo>
                <a:lnTo>
                  <a:pt x="19695" y="193870"/>
                </a:lnTo>
                <a:lnTo>
                  <a:pt x="65291" y="193870"/>
                </a:lnTo>
                <a:lnTo>
                  <a:pt x="64610" y="202309"/>
                </a:lnTo>
                <a:lnTo>
                  <a:pt x="63728" y="217522"/>
                </a:lnTo>
                <a:lnTo>
                  <a:pt x="63109" y="233780"/>
                </a:lnTo>
                <a:lnTo>
                  <a:pt x="62757" y="251028"/>
                </a:lnTo>
                <a:lnTo>
                  <a:pt x="62588" y="2656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946475" y="584190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0" y="1086"/>
                </a:moveTo>
                <a:lnTo>
                  <a:pt x="2172" y="0"/>
                </a:lnTo>
                <a:lnTo>
                  <a:pt x="2603" y="989"/>
                </a:lnTo>
                <a:lnTo>
                  <a:pt x="531" y="989"/>
                </a:lnTo>
                <a:lnTo>
                  <a:pt x="0" y="1086"/>
                </a:lnTo>
                <a:close/>
              </a:path>
              <a:path w="3175" h="2540">
                <a:moveTo>
                  <a:pt x="458" y="1930"/>
                </a:moveTo>
                <a:lnTo>
                  <a:pt x="531" y="989"/>
                </a:lnTo>
                <a:lnTo>
                  <a:pt x="2603" y="989"/>
                </a:lnTo>
                <a:lnTo>
                  <a:pt x="2781" y="1399"/>
                </a:lnTo>
                <a:lnTo>
                  <a:pt x="2437" y="1399"/>
                </a:lnTo>
                <a:lnTo>
                  <a:pt x="458" y="1930"/>
                </a:lnTo>
                <a:close/>
              </a:path>
              <a:path w="3175" h="2540">
                <a:moveTo>
                  <a:pt x="2824" y="1496"/>
                </a:moveTo>
                <a:lnTo>
                  <a:pt x="2437" y="1399"/>
                </a:lnTo>
                <a:lnTo>
                  <a:pt x="2781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939089" y="568645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2268" y="2003"/>
                </a:moveTo>
                <a:lnTo>
                  <a:pt x="1424" y="1834"/>
                </a:lnTo>
                <a:lnTo>
                  <a:pt x="0" y="0"/>
                </a:lnTo>
                <a:lnTo>
                  <a:pt x="2268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935516" y="556263"/>
            <a:ext cx="5715" cy="9525"/>
          </a:xfrm>
          <a:custGeom>
            <a:avLst/>
            <a:gdLst/>
            <a:ahLst/>
            <a:cxnLst/>
            <a:rect l="l" t="t" r="r" b="b"/>
            <a:pathLst>
              <a:path w="5714" h="9525">
                <a:moveTo>
                  <a:pt x="4172" y="4871"/>
                </a:moveTo>
                <a:lnTo>
                  <a:pt x="0" y="1810"/>
                </a:lnTo>
                <a:lnTo>
                  <a:pt x="3234" y="0"/>
                </a:lnTo>
                <a:lnTo>
                  <a:pt x="2558" y="2293"/>
                </a:lnTo>
                <a:lnTo>
                  <a:pt x="4172" y="4871"/>
                </a:lnTo>
                <a:close/>
              </a:path>
              <a:path w="5714" h="9525">
                <a:moveTo>
                  <a:pt x="4390" y="5220"/>
                </a:moveTo>
                <a:lnTo>
                  <a:pt x="4172" y="4871"/>
                </a:lnTo>
                <a:lnTo>
                  <a:pt x="4441" y="5068"/>
                </a:lnTo>
                <a:lnTo>
                  <a:pt x="4390" y="5220"/>
                </a:lnTo>
                <a:close/>
              </a:path>
              <a:path w="5714" h="9525">
                <a:moveTo>
                  <a:pt x="5720" y="9075"/>
                </a:moveTo>
                <a:lnTo>
                  <a:pt x="2824" y="8279"/>
                </a:lnTo>
                <a:lnTo>
                  <a:pt x="3548" y="7748"/>
                </a:lnTo>
                <a:lnTo>
                  <a:pt x="4390" y="5220"/>
                </a:lnTo>
                <a:lnTo>
                  <a:pt x="4899" y="6034"/>
                </a:lnTo>
                <a:lnTo>
                  <a:pt x="5720" y="90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943651" y="546149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168" y="2124"/>
                </a:moveTo>
                <a:lnTo>
                  <a:pt x="0" y="0"/>
                </a:lnTo>
                <a:lnTo>
                  <a:pt x="715" y="1834"/>
                </a:lnTo>
                <a:lnTo>
                  <a:pt x="168" y="2124"/>
                </a:lnTo>
                <a:close/>
              </a:path>
              <a:path w="1904" h="3809">
                <a:moveTo>
                  <a:pt x="1279" y="3282"/>
                </a:moveTo>
                <a:lnTo>
                  <a:pt x="715" y="1834"/>
                </a:lnTo>
                <a:lnTo>
                  <a:pt x="1399" y="1472"/>
                </a:lnTo>
                <a:lnTo>
                  <a:pt x="1424" y="2196"/>
                </a:lnTo>
                <a:lnTo>
                  <a:pt x="1568" y="2920"/>
                </a:lnTo>
                <a:lnTo>
                  <a:pt x="1279" y="32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945220" y="547936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337" y="2606"/>
                </a:moveTo>
                <a:lnTo>
                  <a:pt x="0" y="1134"/>
                </a:lnTo>
                <a:lnTo>
                  <a:pt x="941" y="0"/>
                </a:lnTo>
                <a:lnTo>
                  <a:pt x="337" y="26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943337" y="54042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496" y="3668"/>
                </a:moveTo>
                <a:lnTo>
                  <a:pt x="0" y="1882"/>
                </a:lnTo>
                <a:lnTo>
                  <a:pt x="1086" y="530"/>
                </a:lnTo>
                <a:lnTo>
                  <a:pt x="1810" y="0"/>
                </a:lnTo>
                <a:lnTo>
                  <a:pt x="2494" y="1351"/>
                </a:lnTo>
                <a:lnTo>
                  <a:pt x="2099" y="1351"/>
                </a:lnTo>
                <a:lnTo>
                  <a:pt x="2220" y="3137"/>
                </a:lnTo>
                <a:lnTo>
                  <a:pt x="1496" y="3668"/>
                </a:lnTo>
                <a:close/>
              </a:path>
              <a:path w="3175" h="3809">
                <a:moveTo>
                  <a:pt x="2775" y="1906"/>
                </a:moveTo>
                <a:lnTo>
                  <a:pt x="2099" y="1351"/>
                </a:lnTo>
                <a:lnTo>
                  <a:pt x="2494" y="1351"/>
                </a:lnTo>
                <a:lnTo>
                  <a:pt x="2775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3940537" y="540815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675" y="941"/>
                </a:lnTo>
                <a:lnTo>
                  <a:pt x="965" y="724"/>
                </a:lnTo>
                <a:lnTo>
                  <a:pt x="1037" y="434"/>
                </a:lnTo>
                <a:lnTo>
                  <a:pt x="0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3939595" y="541756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275" y="941"/>
                </a:moveTo>
                <a:lnTo>
                  <a:pt x="0" y="579"/>
                </a:lnTo>
                <a:lnTo>
                  <a:pt x="1110" y="386"/>
                </a:lnTo>
                <a:lnTo>
                  <a:pt x="1617" y="0"/>
                </a:lnTo>
                <a:lnTo>
                  <a:pt x="2275" y="941"/>
                </a:lnTo>
                <a:close/>
              </a:path>
              <a:path w="3175" h="2540">
                <a:moveTo>
                  <a:pt x="3017" y="2003"/>
                </a:moveTo>
                <a:lnTo>
                  <a:pt x="2148" y="1182"/>
                </a:lnTo>
                <a:lnTo>
                  <a:pt x="1110" y="917"/>
                </a:lnTo>
                <a:lnTo>
                  <a:pt x="2148" y="941"/>
                </a:lnTo>
                <a:lnTo>
                  <a:pt x="3017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940006" y="545039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79">
                <a:moveTo>
                  <a:pt x="3095" y="2727"/>
                </a:moveTo>
                <a:lnTo>
                  <a:pt x="1496" y="2727"/>
                </a:lnTo>
                <a:lnTo>
                  <a:pt x="1737" y="1230"/>
                </a:lnTo>
                <a:lnTo>
                  <a:pt x="2293" y="0"/>
                </a:lnTo>
                <a:lnTo>
                  <a:pt x="3095" y="2727"/>
                </a:lnTo>
                <a:close/>
              </a:path>
              <a:path w="3810" h="5079">
                <a:moveTo>
                  <a:pt x="1086" y="4610"/>
                </a:moveTo>
                <a:lnTo>
                  <a:pt x="0" y="917"/>
                </a:lnTo>
                <a:lnTo>
                  <a:pt x="1496" y="2727"/>
                </a:lnTo>
                <a:lnTo>
                  <a:pt x="3095" y="2727"/>
                </a:lnTo>
                <a:lnTo>
                  <a:pt x="3379" y="3693"/>
                </a:lnTo>
                <a:lnTo>
                  <a:pt x="1086" y="46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934333" y="555780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651" y="2413"/>
                </a:moveTo>
                <a:lnTo>
                  <a:pt x="0" y="1858"/>
                </a:lnTo>
                <a:lnTo>
                  <a:pt x="796" y="265"/>
                </a:lnTo>
                <a:lnTo>
                  <a:pt x="1858" y="0"/>
                </a:lnTo>
                <a:lnTo>
                  <a:pt x="651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940344" y="529808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1695" y="257"/>
                </a:moveTo>
                <a:lnTo>
                  <a:pt x="1979" y="0"/>
                </a:lnTo>
                <a:lnTo>
                  <a:pt x="2727" y="0"/>
                </a:lnTo>
                <a:lnTo>
                  <a:pt x="1695" y="257"/>
                </a:lnTo>
                <a:close/>
              </a:path>
              <a:path w="3175" h="3175">
                <a:moveTo>
                  <a:pt x="1086" y="2582"/>
                </a:moveTo>
                <a:lnTo>
                  <a:pt x="0" y="1279"/>
                </a:lnTo>
                <a:lnTo>
                  <a:pt x="917" y="965"/>
                </a:lnTo>
                <a:lnTo>
                  <a:pt x="1662" y="288"/>
                </a:lnTo>
                <a:lnTo>
                  <a:pt x="1448" y="1737"/>
                </a:lnTo>
                <a:lnTo>
                  <a:pt x="1086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938751" y="52910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820" y="2220"/>
                </a:moveTo>
                <a:lnTo>
                  <a:pt x="168" y="1955"/>
                </a:lnTo>
                <a:lnTo>
                  <a:pt x="0" y="0"/>
                </a:lnTo>
                <a:lnTo>
                  <a:pt x="1593" y="1979"/>
                </a:lnTo>
                <a:lnTo>
                  <a:pt x="820" y="22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936554" y="540381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3355" y="3837"/>
                </a:moveTo>
                <a:lnTo>
                  <a:pt x="144" y="699"/>
                </a:lnTo>
                <a:lnTo>
                  <a:pt x="0" y="0"/>
                </a:lnTo>
                <a:lnTo>
                  <a:pt x="3355" y="38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940802" y="520685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2872" y="1762"/>
                </a:moveTo>
                <a:lnTo>
                  <a:pt x="989" y="820"/>
                </a:lnTo>
                <a:lnTo>
                  <a:pt x="0" y="0"/>
                </a:lnTo>
                <a:lnTo>
                  <a:pt x="2872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940609" y="511730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1520" y="4996"/>
                </a:moveTo>
                <a:lnTo>
                  <a:pt x="0" y="4320"/>
                </a:lnTo>
                <a:lnTo>
                  <a:pt x="746" y="2679"/>
                </a:lnTo>
                <a:lnTo>
                  <a:pt x="796" y="1110"/>
                </a:lnTo>
                <a:lnTo>
                  <a:pt x="0" y="0"/>
                </a:lnTo>
                <a:lnTo>
                  <a:pt x="2655" y="2027"/>
                </a:lnTo>
                <a:lnTo>
                  <a:pt x="2872" y="2679"/>
                </a:lnTo>
                <a:lnTo>
                  <a:pt x="2124" y="2679"/>
                </a:lnTo>
                <a:lnTo>
                  <a:pt x="1520" y="4996"/>
                </a:lnTo>
                <a:close/>
              </a:path>
              <a:path w="3175" h="5079">
                <a:moveTo>
                  <a:pt x="3137" y="3475"/>
                </a:moveTo>
                <a:lnTo>
                  <a:pt x="2124" y="2679"/>
                </a:lnTo>
                <a:lnTo>
                  <a:pt x="2872" y="2679"/>
                </a:lnTo>
                <a:lnTo>
                  <a:pt x="3137" y="34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938727" y="51008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882" y="1641"/>
                </a:moveTo>
                <a:lnTo>
                  <a:pt x="1134" y="1061"/>
                </a:lnTo>
                <a:lnTo>
                  <a:pt x="434" y="555"/>
                </a:lnTo>
                <a:lnTo>
                  <a:pt x="0" y="0"/>
                </a:lnTo>
                <a:lnTo>
                  <a:pt x="868" y="506"/>
                </a:lnTo>
                <a:lnTo>
                  <a:pt x="1448" y="1062"/>
                </a:lnTo>
                <a:lnTo>
                  <a:pt x="1882" y="16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938389" y="523316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120" y="2051"/>
                </a:moveTo>
                <a:lnTo>
                  <a:pt x="0" y="1182"/>
                </a:lnTo>
                <a:lnTo>
                  <a:pt x="1906" y="0"/>
                </a:lnTo>
                <a:lnTo>
                  <a:pt x="1617" y="1303"/>
                </a:lnTo>
                <a:lnTo>
                  <a:pt x="530" y="1810"/>
                </a:lnTo>
                <a:lnTo>
                  <a:pt x="120" y="20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938268" y="525367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265" y="217"/>
                </a:moveTo>
                <a:lnTo>
                  <a:pt x="0" y="168"/>
                </a:lnTo>
                <a:lnTo>
                  <a:pt x="241" y="0"/>
                </a:lnTo>
                <a:lnTo>
                  <a:pt x="265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933296" y="53159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544" y="3499"/>
                </a:moveTo>
                <a:lnTo>
                  <a:pt x="0" y="2824"/>
                </a:lnTo>
                <a:lnTo>
                  <a:pt x="1303" y="0"/>
                </a:lnTo>
                <a:lnTo>
                  <a:pt x="2589" y="1882"/>
                </a:lnTo>
                <a:lnTo>
                  <a:pt x="2293" y="1882"/>
                </a:lnTo>
                <a:lnTo>
                  <a:pt x="1544" y="3499"/>
                </a:lnTo>
                <a:close/>
              </a:path>
              <a:path w="3175" h="3809">
                <a:moveTo>
                  <a:pt x="2956" y="2419"/>
                </a:moveTo>
                <a:lnTo>
                  <a:pt x="2293" y="1882"/>
                </a:lnTo>
                <a:lnTo>
                  <a:pt x="2589" y="1882"/>
                </a:lnTo>
                <a:lnTo>
                  <a:pt x="2956" y="241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936072" y="527057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0" y="2365"/>
                </a:moveTo>
                <a:lnTo>
                  <a:pt x="96" y="0"/>
                </a:lnTo>
                <a:lnTo>
                  <a:pt x="1477" y="1689"/>
                </a:lnTo>
                <a:lnTo>
                  <a:pt x="1255" y="1689"/>
                </a:lnTo>
                <a:lnTo>
                  <a:pt x="531" y="2244"/>
                </a:lnTo>
                <a:lnTo>
                  <a:pt x="0" y="2365"/>
                </a:lnTo>
                <a:close/>
              </a:path>
              <a:path w="2539" h="2540">
                <a:moveTo>
                  <a:pt x="1930" y="2244"/>
                </a:moveTo>
                <a:lnTo>
                  <a:pt x="1255" y="1689"/>
                </a:lnTo>
                <a:lnTo>
                  <a:pt x="1477" y="1689"/>
                </a:lnTo>
                <a:lnTo>
                  <a:pt x="1930" y="22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935323" y="52604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4" y="1013"/>
                </a:moveTo>
                <a:lnTo>
                  <a:pt x="0" y="0"/>
                </a:lnTo>
                <a:lnTo>
                  <a:pt x="868" y="144"/>
                </a:lnTo>
                <a:lnTo>
                  <a:pt x="844" y="10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935661" y="511247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2124" y="4513"/>
                </a:moveTo>
                <a:lnTo>
                  <a:pt x="869" y="4151"/>
                </a:lnTo>
                <a:lnTo>
                  <a:pt x="217" y="4055"/>
                </a:lnTo>
                <a:lnTo>
                  <a:pt x="57" y="3113"/>
                </a:lnTo>
                <a:lnTo>
                  <a:pt x="0" y="1206"/>
                </a:lnTo>
                <a:lnTo>
                  <a:pt x="169" y="0"/>
                </a:lnTo>
                <a:lnTo>
                  <a:pt x="549" y="1375"/>
                </a:lnTo>
                <a:lnTo>
                  <a:pt x="772" y="2268"/>
                </a:lnTo>
                <a:lnTo>
                  <a:pt x="1810" y="3113"/>
                </a:lnTo>
                <a:lnTo>
                  <a:pt x="2124" y="45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937375" y="519140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337" y="217"/>
                </a:moveTo>
                <a:lnTo>
                  <a:pt x="193" y="0"/>
                </a:lnTo>
                <a:lnTo>
                  <a:pt x="24" y="168"/>
                </a:lnTo>
                <a:lnTo>
                  <a:pt x="337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933537" y="499371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362" y="241"/>
                </a:moveTo>
                <a:lnTo>
                  <a:pt x="0" y="241"/>
                </a:lnTo>
                <a:lnTo>
                  <a:pt x="337" y="0"/>
                </a:lnTo>
                <a:lnTo>
                  <a:pt x="362" y="2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935299" y="51527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1303" y="2341"/>
                </a:moveTo>
                <a:lnTo>
                  <a:pt x="603" y="1882"/>
                </a:lnTo>
                <a:lnTo>
                  <a:pt x="0" y="1375"/>
                </a:lnTo>
                <a:lnTo>
                  <a:pt x="217" y="313"/>
                </a:lnTo>
                <a:lnTo>
                  <a:pt x="72" y="24"/>
                </a:lnTo>
                <a:lnTo>
                  <a:pt x="265" y="0"/>
                </a:lnTo>
                <a:lnTo>
                  <a:pt x="579" y="24"/>
                </a:lnTo>
                <a:lnTo>
                  <a:pt x="724" y="868"/>
                </a:lnTo>
                <a:lnTo>
                  <a:pt x="989" y="1641"/>
                </a:lnTo>
                <a:lnTo>
                  <a:pt x="1303" y="23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936385" y="506950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1858"/>
                </a:moveTo>
                <a:lnTo>
                  <a:pt x="241" y="1206"/>
                </a:lnTo>
                <a:lnTo>
                  <a:pt x="506" y="579"/>
                </a:lnTo>
                <a:lnTo>
                  <a:pt x="844" y="0"/>
                </a:lnTo>
                <a:lnTo>
                  <a:pt x="1399" y="72"/>
                </a:lnTo>
                <a:lnTo>
                  <a:pt x="579" y="1255"/>
                </a:lnTo>
                <a:lnTo>
                  <a:pt x="0" y="18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938075" y="518440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120" y="410"/>
                </a:moveTo>
                <a:lnTo>
                  <a:pt x="0" y="265"/>
                </a:lnTo>
                <a:lnTo>
                  <a:pt x="482" y="0"/>
                </a:lnTo>
                <a:lnTo>
                  <a:pt x="120" y="4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936603" y="51761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965" y="1520"/>
                </a:moveTo>
                <a:lnTo>
                  <a:pt x="579" y="1086"/>
                </a:lnTo>
                <a:lnTo>
                  <a:pt x="265" y="579"/>
                </a:lnTo>
                <a:lnTo>
                  <a:pt x="0" y="0"/>
                </a:lnTo>
                <a:lnTo>
                  <a:pt x="1086" y="627"/>
                </a:lnTo>
                <a:lnTo>
                  <a:pt x="1472" y="1086"/>
                </a:lnTo>
                <a:lnTo>
                  <a:pt x="965" y="15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920213" y="494158"/>
            <a:ext cx="13335" cy="10795"/>
          </a:xfrm>
          <a:custGeom>
            <a:avLst/>
            <a:gdLst/>
            <a:ahLst/>
            <a:cxnLst/>
            <a:rect l="l" t="t" r="r" b="b"/>
            <a:pathLst>
              <a:path w="13335" h="10795">
                <a:moveTo>
                  <a:pt x="4199" y="10427"/>
                </a:moveTo>
                <a:lnTo>
                  <a:pt x="2413" y="8472"/>
                </a:lnTo>
                <a:lnTo>
                  <a:pt x="4079" y="5913"/>
                </a:lnTo>
                <a:lnTo>
                  <a:pt x="1890" y="3596"/>
                </a:lnTo>
                <a:lnTo>
                  <a:pt x="241" y="1206"/>
                </a:lnTo>
                <a:lnTo>
                  <a:pt x="3620" y="0"/>
                </a:lnTo>
                <a:lnTo>
                  <a:pt x="5390" y="4561"/>
                </a:lnTo>
                <a:lnTo>
                  <a:pt x="5165" y="4561"/>
                </a:lnTo>
                <a:lnTo>
                  <a:pt x="6637" y="7385"/>
                </a:lnTo>
                <a:lnTo>
                  <a:pt x="8321" y="8708"/>
                </a:lnTo>
                <a:lnTo>
                  <a:pt x="4199" y="10427"/>
                </a:lnTo>
                <a:close/>
              </a:path>
              <a:path w="13335" h="10795">
                <a:moveTo>
                  <a:pt x="0" y="3765"/>
                </a:moveTo>
                <a:lnTo>
                  <a:pt x="362" y="2944"/>
                </a:lnTo>
                <a:lnTo>
                  <a:pt x="1257" y="3669"/>
                </a:lnTo>
                <a:lnTo>
                  <a:pt x="0" y="3765"/>
                </a:lnTo>
                <a:close/>
              </a:path>
              <a:path w="13335" h="10795">
                <a:moveTo>
                  <a:pt x="6903" y="4827"/>
                </a:moveTo>
                <a:lnTo>
                  <a:pt x="5762" y="4653"/>
                </a:lnTo>
                <a:lnTo>
                  <a:pt x="7651" y="3210"/>
                </a:lnTo>
                <a:lnTo>
                  <a:pt x="6903" y="4827"/>
                </a:lnTo>
                <a:close/>
              </a:path>
              <a:path w="13335" h="10795">
                <a:moveTo>
                  <a:pt x="8732" y="8537"/>
                </a:moveTo>
                <a:lnTo>
                  <a:pt x="9341" y="4561"/>
                </a:lnTo>
                <a:lnTo>
                  <a:pt x="10234" y="3596"/>
                </a:lnTo>
                <a:lnTo>
                  <a:pt x="11730" y="5672"/>
                </a:lnTo>
                <a:lnTo>
                  <a:pt x="13047" y="5672"/>
                </a:lnTo>
                <a:lnTo>
                  <a:pt x="10161" y="7941"/>
                </a:lnTo>
                <a:lnTo>
                  <a:pt x="8732" y="8537"/>
                </a:lnTo>
                <a:close/>
              </a:path>
              <a:path w="13335" h="10795">
                <a:moveTo>
                  <a:pt x="1375" y="3765"/>
                </a:moveTo>
                <a:lnTo>
                  <a:pt x="1906" y="3620"/>
                </a:lnTo>
                <a:lnTo>
                  <a:pt x="1375" y="3765"/>
                </a:lnTo>
                <a:close/>
              </a:path>
              <a:path w="13335" h="10795">
                <a:moveTo>
                  <a:pt x="5405" y="4598"/>
                </a:moveTo>
                <a:lnTo>
                  <a:pt x="5165" y="4561"/>
                </a:lnTo>
                <a:lnTo>
                  <a:pt x="5390" y="4561"/>
                </a:lnTo>
                <a:close/>
              </a:path>
              <a:path w="13335" h="10795">
                <a:moveTo>
                  <a:pt x="5503" y="4851"/>
                </a:moveTo>
                <a:lnTo>
                  <a:pt x="5405" y="4598"/>
                </a:lnTo>
                <a:lnTo>
                  <a:pt x="5762" y="4653"/>
                </a:lnTo>
                <a:lnTo>
                  <a:pt x="5503" y="4851"/>
                </a:lnTo>
                <a:close/>
              </a:path>
              <a:path w="13335" h="10795">
                <a:moveTo>
                  <a:pt x="13047" y="5672"/>
                </a:moveTo>
                <a:lnTo>
                  <a:pt x="11730" y="5672"/>
                </a:lnTo>
                <a:lnTo>
                  <a:pt x="12478" y="5527"/>
                </a:lnTo>
                <a:lnTo>
                  <a:pt x="13323" y="5455"/>
                </a:lnTo>
                <a:lnTo>
                  <a:pt x="13047" y="5672"/>
                </a:lnTo>
                <a:close/>
              </a:path>
              <a:path w="13335" h="10795">
                <a:moveTo>
                  <a:pt x="8665" y="8979"/>
                </a:moveTo>
                <a:lnTo>
                  <a:pt x="8321" y="8708"/>
                </a:lnTo>
                <a:lnTo>
                  <a:pt x="8732" y="8537"/>
                </a:lnTo>
                <a:lnTo>
                  <a:pt x="8665" y="8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33899" y="499613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5">
                <a:moveTo>
                  <a:pt x="609" y="4561"/>
                </a:moveTo>
                <a:lnTo>
                  <a:pt x="0" y="0"/>
                </a:lnTo>
                <a:lnTo>
                  <a:pt x="627" y="0"/>
                </a:lnTo>
                <a:lnTo>
                  <a:pt x="1399" y="193"/>
                </a:lnTo>
                <a:lnTo>
                  <a:pt x="2558" y="1568"/>
                </a:lnTo>
                <a:lnTo>
                  <a:pt x="1303" y="3186"/>
                </a:lnTo>
                <a:lnTo>
                  <a:pt x="675" y="4055"/>
                </a:lnTo>
                <a:lnTo>
                  <a:pt x="609" y="4561"/>
                </a:lnTo>
                <a:close/>
              </a:path>
              <a:path w="3175" h="5715">
                <a:moveTo>
                  <a:pt x="531" y="5165"/>
                </a:moveTo>
                <a:lnTo>
                  <a:pt x="144" y="4296"/>
                </a:lnTo>
                <a:lnTo>
                  <a:pt x="482" y="4561"/>
                </a:lnTo>
                <a:lnTo>
                  <a:pt x="531" y="51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929723" y="504778"/>
            <a:ext cx="6985" cy="7620"/>
          </a:xfrm>
          <a:custGeom>
            <a:avLst/>
            <a:gdLst/>
            <a:ahLst/>
            <a:cxnLst/>
            <a:rect l="l" t="t" r="r" b="b"/>
            <a:pathLst>
              <a:path w="6985" h="7620">
                <a:moveTo>
                  <a:pt x="5406" y="4127"/>
                </a:moveTo>
                <a:lnTo>
                  <a:pt x="4827" y="2124"/>
                </a:lnTo>
                <a:lnTo>
                  <a:pt x="4706" y="0"/>
                </a:lnTo>
                <a:lnTo>
                  <a:pt x="5960" y="2799"/>
                </a:lnTo>
                <a:lnTo>
                  <a:pt x="5624" y="2799"/>
                </a:lnTo>
                <a:lnTo>
                  <a:pt x="5406" y="4127"/>
                </a:lnTo>
                <a:close/>
              </a:path>
              <a:path w="6985" h="7620">
                <a:moveTo>
                  <a:pt x="603" y="6130"/>
                </a:moveTo>
                <a:lnTo>
                  <a:pt x="0" y="3451"/>
                </a:lnTo>
                <a:lnTo>
                  <a:pt x="2003" y="1713"/>
                </a:lnTo>
                <a:lnTo>
                  <a:pt x="2307" y="2220"/>
                </a:lnTo>
                <a:lnTo>
                  <a:pt x="1955" y="2220"/>
                </a:lnTo>
                <a:lnTo>
                  <a:pt x="2764" y="5044"/>
                </a:lnTo>
                <a:lnTo>
                  <a:pt x="2027" y="5044"/>
                </a:lnTo>
                <a:lnTo>
                  <a:pt x="603" y="6130"/>
                </a:lnTo>
                <a:close/>
              </a:path>
              <a:path w="6985" h="7620">
                <a:moveTo>
                  <a:pt x="4537" y="7554"/>
                </a:moveTo>
                <a:lnTo>
                  <a:pt x="1955" y="2220"/>
                </a:lnTo>
                <a:lnTo>
                  <a:pt x="2307" y="2220"/>
                </a:lnTo>
                <a:lnTo>
                  <a:pt x="3234" y="3765"/>
                </a:lnTo>
                <a:lnTo>
                  <a:pt x="5672" y="4175"/>
                </a:lnTo>
                <a:lnTo>
                  <a:pt x="6227" y="4199"/>
                </a:lnTo>
                <a:lnTo>
                  <a:pt x="5165" y="4199"/>
                </a:lnTo>
                <a:lnTo>
                  <a:pt x="4537" y="7554"/>
                </a:lnTo>
                <a:close/>
              </a:path>
              <a:path w="6985" h="7620">
                <a:moveTo>
                  <a:pt x="6541" y="4199"/>
                </a:moveTo>
                <a:lnTo>
                  <a:pt x="6227" y="4199"/>
                </a:lnTo>
                <a:lnTo>
                  <a:pt x="5913" y="3837"/>
                </a:lnTo>
                <a:lnTo>
                  <a:pt x="5624" y="2799"/>
                </a:lnTo>
                <a:lnTo>
                  <a:pt x="5960" y="2799"/>
                </a:lnTo>
                <a:lnTo>
                  <a:pt x="6511" y="4030"/>
                </a:lnTo>
                <a:lnTo>
                  <a:pt x="6541" y="4199"/>
                </a:lnTo>
                <a:close/>
              </a:path>
              <a:path w="6985" h="7620">
                <a:moveTo>
                  <a:pt x="6501" y="4513"/>
                </a:moveTo>
                <a:lnTo>
                  <a:pt x="6179" y="4513"/>
                </a:lnTo>
                <a:lnTo>
                  <a:pt x="6541" y="4199"/>
                </a:lnTo>
                <a:lnTo>
                  <a:pt x="6661" y="4030"/>
                </a:lnTo>
                <a:lnTo>
                  <a:pt x="6501" y="4513"/>
                </a:lnTo>
                <a:close/>
              </a:path>
              <a:path w="6985" h="7620">
                <a:moveTo>
                  <a:pt x="6106" y="6468"/>
                </a:moveTo>
                <a:lnTo>
                  <a:pt x="5663" y="5044"/>
                </a:lnTo>
                <a:lnTo>
                  <a:pt x="5165" y="4199"/>
                </a:lnTo>
                <a:lnTo>
                  <a:pt x="6227" y="4199"/>
                </a:lnTo>
                <a:lnTo>
                  <a:pt x="6179" y="4513"/>
                </a:lnTo>
                <a:lnTo>
                  <a:pt x="6501" y="4513"/>
                </a:lnTo>
                <a:lnTo>
                  <a:pt x="6396" y="4827"/>
                </a:lnTo>
                <a:lnTo>
                  <a:pt x="6227" y="5623"/>
                </a:lnTo>
                <a:lnTo>
                  <a:pt x="6106" y="6468"/>
                </a:lnTo>
                <a:close/>
              </a:path>
              <a:path w="6985" h="7620">
                <a:moveTo>
                  <a:pt x="3186" y="6517"/>
                </a:moveTo>
                <a:lnTo>
                  <a:pt x="2027" y="5044"/>
                </a:lnTo>
                <a:lnTo>
                  <a:pt x="2764" y="5044"/>
                </a:lnTo>
                <a:lnTo>
                  <a:pt x="3186" y="65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928444" y="53224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48" y="531"/>
                </a:moveTo>
                <a:lnTo>
                  <a:pt x="506" y="313"/>
                </a:lnTo>
                <a:lnTo>
                  <a:pt x="193" y="72"/>
                </a:lnTo>
                <a:lnTo>
                  <a:pt x="0" y="0"/>
                </a:lnTo>
                <a:lnTo>
                  <a:pt x="48" y="5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928951" y="527540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4211" y="675"/>
                </a:moveTo>
                <a:lnTo>
                  <a:pt x="4755" y="0"/>
                </a:lnTo>
                <a:lnTo>
                  <a:pt x="5092" y="265"/>
                </a:lnTo>
                <a:lnTo>
                  <a:pt x="4211" y="675"/>
                </a:lnTo>
                <a:close/>
              </a:path>
              <a:path w="5714" h="6984">
                <a:moveTo>
                  <a:pt x="2223" y="5720"/>
                </a:moveTo>
                <a:lnTo>
                  <a:pt x="1182" y="5720"/>
                </a:lnTo>
                <a:lnTo>
                  <a:pt x="1564" y="4875"/>
                </a:lnTo>
                <a:lnTo>
                  <a:pt x="1689" y="3620"/>
                </a:lnTo>
                <a:lnTo>
                  <a:pt x="820" y="3499"/>
                </a:lnTo>
                <a:lnTo>
                  <a:pt x="482" y="3234"/>
                </a:lnTo>
                <a:lnTo>
                  <a:pt x="2099" y="1762"/>
                </a:lnTo>
                <a:lnTo>
                  <a:pt x="3330" y="1086"/>
                </a:lnTo>
                <a:lnTo>
                  <a:pt x="4211" y="675"/>
                </a:lnTo>
                <a:lnTo>
                  <a:pt x="2582" y="2703"/>
                </a:lnTo>
                <a:lnTo>
                  <a:pt x="2172" y="4586"/>
                </a:lnTo>
                <a:lnTo>
                  <a:pt x="2510" y="4851"/>
                </a:lnTo>
                <a:lnTo>
                  <a:pt x="2223" y="5720"/>
                </a:lnTo>
                <a:close/>
              </a:path>
              <a:path w="5714" h="6984">
                <a:moveTo>
                  <a:pt x="1810" y="6975"/>
                </a:moveTo>
                <a:lnTo>
                  <a:pt x="627" y="5551"/>
                </a:lnTo>
                <a:lnTo>
                  <a:pt x="0" y="5020"/>
                </a:lnTo>
                <a:lnTo>
                  <a:pt x="651" y="4875"/>
                </a:lnTo>
                <a:lnTo>
                  <a:pt x="1182" y="5720"/>
                </a:lnTo>
                <a:lnTo>
                  <a:pt x="2223" y="5720"/>
                </a:lnTo>
                <a:lnTo>
                  <a:pt x="1810" y="69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928661" y="516316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0" y="2172"/>
                </a:moveTo>
                <a:lnTo>
                  <a:pt x="1472" y="0"/>
                </a:lnTo>
                <a:lnTo>
                  <a:pt x="2353" y="1906"/>
                </a:lnTo>
                <a:lnTo>
                  <a:pt x="1062" y="1906"/>
                </a:lnTo>
                <a:lnTo>
                  <a:pt x="0" y="2172"/>
                </a:lnTo>
                <a:close/>
              </a:path>
              <a:path w="3175" h="4445">
                <a:moveTo>
                  <a:pt x="989" y="4055"/>
                </a:moveTo>
                <a:lnTo>
                  <a:pt x="1062" y="1906"/>
                </a:lnTo>
                <a:lnTo>
                  <a:pt x="2353" y="1906"/>
                </a:lnTo>
                <a:lnTo>
                  <a:pt x="3033" y="3379"/>
                </a:lnTo>
                <a:lnTo>
                  <a:pt x="2220" y="3379"/>
                </a:lnTo>
                <a:lnTo>
                  <a:pt x="989" y="4055"/>
                </a:lnTo>
                <a:close/>
              </a:path>
              <a:path w="3175" h="4445">
                <a:moveTo>
                  <a:pt x="3089" y="3499"/>
                </a:moveTo>
                <a:lnTo>
                  <a:pt x="2220" y="3379"/>
                </a:lnTo>
                <a:lnTo>
                  <a:pt x="3033" y="3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933658" y="497320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3403" y="1568"/>
                </a:moveTo>
                <a:lnTo>
                  <a:pt x="1158" y="1472"/>
                </a:lnTo>
                <a:lnTo>
                  <a:pt x="0" y="0"/>
                </a:lnTo>
                <a:lnTo>
                  <a:pt x="3403" y="1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933778" y="4929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0" y="1182"/>
                </a:moveTo>
                <a:lnTo>
                  <a:pt x="1906" y="1062"/>
                </a:lnTo>
                <a:lnTo>
                  <a:pt x="579" y="0"/>
                </a:lnTo>
                <a:lnTo>
                  <a:pt x="0" y="11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002787" y="516074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0" y="0"/>
                </a:moveTo>
                <a:lnTo>
                  <a:pt x="337" y="1158"/>
                </a:lnTo>
                <a:lnTo>
                  <a:pt x="265" y="627"/>
                </a:lnTo>
                <a:lnTo>
                  <a:pt x="144" y="265"/>
                </a:lnTo>
                <a:lnTo>
                  <a:pt x="0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003366" y="507916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93" y="362"/>
                </a:moveTo>
                <a:lnTo>
                  <a:pt x="0" y="0"/>
                </a:lnTo>
                <a:lnTo>
                  <a:pt x="434" y="458"/>
                </a:lnTo>
                <a:lnTo>
                  <a:pt x="796" y="651"/>
                </a:lnTo>
                <a:lnTo>
                  <a:pt x="893" y="3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952220" y="405863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075" y="506"/>
                </a:moveTo>
                <a:lnTo>
                  <a:pt x="1206" y="506"/>
                </a:lnTo>
                <a:lnTo>
                  <a:pt x="1930" y="0"/>
                </a:lnTo>
                <a:lnTo>
                  <a:pt x="2075" y="506"/>
                </a:lnTo>
                <a:close/>
              </a:path>
              <a:path w="3175" h="4445">
                <a:moveTo>
                  <a:pt x="2872" y="4151"/>
                </a:moveTo>
                <a:lnTo>
                  <a:pt x="1496" y="1593"/>
                </a:lnTo>
                <a:lnTo>
                  <a:pt x="0" y="0"/>
                </a:lnTo>
                <a:lnTo>
                  <a:pt x="603" y="362"/>
                </a:lnTo>
                <a:lnTo>
                  <a:pt x="1206" y="506"/>
                </a:lnTo>
                <a:lnTo>
                  <a:pt x="2075" y="506"/>
                </a:lnTo>
                <a:lnTo>
                  <a:pt x="2510" y="2027"/>
                </a:lnTo>
                <a:lnTo>
                  <a:pt x="2872" y="41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999698" y="440621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1399" y="1496"/>
                </a:moveTo>
                <a:lnTo>
                  <a:pt x="0" y="0"/>
                </a:lnTo>
                <a:lnTo>
                  <a:pt x="2027" y="1013"/>
                </a:lnTo>
                <a:lnTo>
                  <a:pt x="1399" y="14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008508" y="44305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0" y="2293"/>
                </a:moveTo>
                <a:lnTo>
                  <a:pt x="1303" y="0"/>
                </a:lnTo>
                <a:lnTo>
                  <a:pt x="893" y="1037"/>
                </a:lnTo>
                <a:lnTo>
                  <a:pt x="458" y="1762"/>
                </a:lnTo>
                <a:lnTo>
                  <a:pt x="0" y="229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998128" y="558049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2108" y="700"/>
                </a:moveTo>
                <a:lnTo>
                  <a:pt x="1013" y="700"/>
                </a:lnTo>
                <a:lnTo>
                  <a:pt x="2196" y="0"/>
                </a:lnTo>
                <a:lnTo>
                  <a:pt x="2108" y="700"/>
                </a:lnTo>
                <a:close/>
              </a:path>
              <a:path w="2539" h="2540">
                <a:moveTo>
                  <a:pt x="1955" y="1930"/>
                </a:moveTo>
                <a:lnTo>
                  <a:pt x="0" y="410"/>
                </a:lnTo>
                <a:lnTo>
                  <a:pt x="1013" y="700"/>
                </a:lnTo>
                <a:lnTo>
                  <a:pt x="2108" y="700"/>
                </a:lnTo>
                <a:lnTo>
                  <a:pt x="1955" y="19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925427" y="443976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1786" y="3017"/>
                </a:moveTo>
                <a:lnTo>
                  <a:pt x="0" y="2630"/>
                </a:lnTo>
                <a:lnTo>
                  <a:pt x="1786" y="1399"/>
                </a:lnTo>
                <a:lnTo>
                  <a:pt x="3065" y="0"/>
                </a:lnTo>
                <a:lnTo>
                  <a:pt x="2968" y="844"/>
                </a:lnTo>
                <a:lnTo>
                  <a:pt x="2486" y="1762"/>
                </a:lnTo>
                <a:lnTo>
                  <a:pt x="1786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981450" y="509002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086" y="1182"/>
                </a:moveTo>
                <a:lnTo>
                  <a:pt x="627" y="1110"/>
                </a:lnTo>
                <a:lnTo>
                  <a:pt x="265" y="748"/>
                </a:lnTo>
                <a:lnTo>
                  <a:pt x="0" y="48"/>
                </a:lnTo>
                <a:lnTo>
                  <a:pt x="531" y="0"/>
                </a:lnTo>
                <a:lnTo>
                  <a:pt x="844" y="434"/>
                </a:lnTo>
                <a:lnTo>
                  <a:pt x="1086" y="11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928058" y="440549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434" y="3427"/>
                </a:moveTo>
                <a:lnTo>
                  <a:pt x="603" y="2389"/>
                </a:lnTo>
                <a:lnTo>
                  <a:pt x="337" y="1496"/>
                </a:lnTo>
                <a:lnTo>
                  <a:pt x="0" y="603"/>
                </a:lnTo>
                <a:lnTo>
                  <a:pt x="193" y="386"/>
                </a:lnTo>
                <a:lnTo>
                  <a:pt x="313" y="193"/>
                </a:lnTo>
                <a:lnTo>
                  <a:pt x="555" y="0"/>
                </a:lnTo>
                <a:lnTo>
                  <a:pt x="1906" y="1230"/>
                </a:lnTo>
                <a:lnTo>
                  <a:pt x="1375" y="2389"/>
                </a:lnTo>
                <a:lnTo>
                  <a:pt x="434" y="34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925547" y="64878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48" y="651"/>
                </a:moveTo>
                <a:lnTo>
                  <a:pt x="289" y="0"/>
                </a:lnTo>
                <a:lnTo>
                  <a:pt x="0" y="24"/>
                </a:lnTo>
                <a:lnTo>
                  <a:pt x="0" y="289"/>
                </a:lnTo>
                <a:lnTo>
                  <a:pt x="48" y="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945559" y="600188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119" y="1452"/>
                </a:moveTo>
                <a:lnTo>
                  <a:pt x="0" y="0"/>
                </a:lnTo>
                <a:lnTo>
                  <a:pt x="191" y="511"/>
                </a:lnTo>
                <a:lnTo>
                  <a:pt x="119" y="14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931799" y="475089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265" y="965"/>
                </a:moveTo>
                <a:lnTo>
                  <a:pt x="0" y="0"/>
                </a:lnTo>
                <a:lnTo>
                  <a:pt x="241" y="120"/>
                </a:lnTo>
                <a:lnTo>
                  <a:pt x="265" y="9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923231" y="48081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26" y="163"/>
                </a:moveTo>
                <a:lnTo>
                  <a:pt x="506" y="72"/>
                </a:lnTo>
                <a:lnTo>
                  <a:pt x="0" y="48"/>
                </a:lnTo>
                <a:lnTo>
                  <a:pt x="482" y="0"/>
                </a:lnTo>
                <a:lnTo>
                  <a:pt x="826" y="1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916472" y="429470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410" y="96"/>
                </a:moveTo>
                <a:lnTo>
                  <a:pt x="0" y="241"/>
                </a:lnTo>
                <a:lnTo>
                  <a:pt x="410" y="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931075" y="475355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0" y="1375"/>
                </a:moveTo>
                <a:lnTo>
                  <a:pt x="204" y="482"/>
                </a:lnTo>
                <a:lnTo>
                  <a:pt x="289" y="241"/>
                </a:lnTo>
                <a:lnTo>
                  <a:pt x="434" y="0"/>
                </a:lnTo>
                <a:lnTo>
                  <a:pt x="337" y="482"/>
                </a:lnTo>
                <a:lnTo>
                  <a:pt x="193" y="941"/>
                </a:lnTo>
                <a:lnTo>
                  <a:pt x="0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931944" y="47636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72" y="0"/>
                </a:moveTo>
                <a:lnTo>
                  <a:pt x="0" y="917"/>
                </a:lnTo>
                <a:lnTo>
                  <a:pt x="362" y="989"/>
                </a:lnTo>
                <a:lnTo>
                  <a:pt x="555" y="844"/>
                </a:lnTo>
                <a:lnTo>
                  <a:pt x="72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31487" y="473723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22" y="1632"/>
                </a:moveTo>
                <a:lnTo>
                  <a:pt x="0" y="0"/>
                </a:lnTo>
                <a:lnTo>
                  <a:pt x="119" y="666"/>
                </a:lnTo>
                <a:lnTo>
                  <a:pt x="223" y="1101"/>
                </a:lnTo>
                <a:lnTo>
                  <a:pt x="312" y="1366"/>
                </a:lnTo>
                <a:lnTo>
                  <a:pt x="22" y="163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985046" y="629037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193" y="0"/>
                </a:moveTo>
                <a:lnTo>
                  <a:pt x="0" y="217"/>
                </a:lnTo>
                <a:lnTo>
                  <a:pt x="844" y="1279"/>
                </a:lnTo>
                <a:lnTo>
                  <a:pt x="724" y="820"/>
                </a:lnTo>
                <a:lnTo>
                  <a:pt x="193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979833" y="38807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193" y="0"/>
                </a:moveTo>
                <a:lnTo>
                  <a:pt x="0" y="24"/>
                </a:lnTo>
                <a:lnTo>
                  <a:pt x="144" y="168"/>
                </a:lnTo>
                <a:lnTo>
                  <a:pt x="193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978650" y="388243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6106"/>
                </a:moveTo>
                <a:lnTo>
                  <a:pt x="724" y="3065"/>
                </a:lnTo>
                <a:lnTo>
                  <a:pt x="1327" y="0"/>
                </a:lnTo>
                <a:lnTo>
                  <a:pt x="3186" y="1930"/>
                </a:lnTo>
                <a:lnTo>
                  <a:pt x="4534" y="1930"/>
                </a:lnTo>
                <a:lnTo>
                  <a:pt x="1448" y="4658"/>
                </a:lnTo>
                <a:lnTo>
                  <a:pt x="0" y="6106"/>
                </a:lnTo>
                <a:close/>
              </a:path>
              <a:path w="6350" h="6350">
                <a:moveTo>
                  <a:pt x="4534" y="1930"/>
                </a:moveTo>
                <a:lnTo>
                  <a:pt x="3186" y="1930"/>
                </a:lnTo>
                <a:lnTo>
                  <a:pt x="6227" y="603"/>
                </a:lnTo>
                <a:lnTo>
                  <a:pt x="4534" y="19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3908338" y="383198"/>
            <a:ext cx="105410" cy="285750"/>
          </a:xfrm>
          <a:custGeom>
            <a:avLst/>
            <a:gdLst/>
            <a:ahLst/>
            <a:cxnLst/>
            <a:rect l="l" t="t" r="r" b="b"/>
            <a:pathLst>
              <a:path w="105410" h="285750">
                <a:moveTo>
                  <a:pt x="20661" y="10160"/>
                </a:moveTo>
                <a:lnTo>
                  <a:pt x="19720" y="8890"/>
                </a:lnTo>
                <a:lnTo>
                  <a:pt x="21482" y="6350"/>
                </a:lnTo>
                <a:lnTo>
                  <a:pt x="22302" y="5080"/>
                </a:lnTo>
                <a:lnTo>
                  <a:pt x="23413" y="3810"/>
                </a:lnTo>
                <a:lnTo>
                  <a:pt x="22423" y="2540"/>
                </a:lnTo>
                <a:lnTo>
                  <a:pt x="24451" y="1270"/>
                </a:lnTo>
                <a:lnTo>
                  <a:pt x="26526" y="0"/>
                </a:lnTo>
                <a:lnTo>
                  <a:pt x="29712" y="0"/>
                </a:lnTo>
                <a:lnTo>
                  <a:pt x="26985" y="1270"/>
                </a:lnTo>
                <a:lnTo>
                  <a:pt x="28795" y="2540"/>
                </a:lnTo>
                <a:lnTo>
                  <a:pt x="26357" y="2540"/>
                </a:lnTo>
                <a:lnTo>
                  <a:pt x="24716" y="5080"/>
                </a:lnTo>
                <a:lnTo>
                  <a:pt x="23244" y="6350"/>
                </a:lnTo>
                <a:lnTo>
                  <a:pt x="21868" y="8890"/>
                </a:lnTo>
                <a:lnTo>
                  <a:pt x="20661" y="10160"/>
                </a:lnTo>
                <a:close/>
              </a:path>
              <a:path w="105410" h="285750">
                <a:moveTo>
                  <a:pt x="66407" y="10160"/>
                </a:moveTo>
                <a:lnTo>
                  <a:pt x="39392" y="10160"/>
                </a:lnTo>
                <a:lnTo>
                  <a:pt x="41829" y="8890"/>
                </a:lnTo>
                <a:lnTo>
                  <a:pt x="42698" y="7620"/>
                </a:lnTo>
                <a:lnTo>
                  <a:pt x="43809" y="5080"/>
                </a:lnTo>
                <a:lnTo>
                  <a:pt x="44871" y="2540"/>
                </a:lnTo>
                <a:lnTo>
                  <a:pt x="46222" y="1270"/>
                </a:lnTo>
                <a:lnTo>
                  <a:pt x="49143" y="1270"/>
                </a:lnTo>
                <a:lnTo>
                  <a:pt x="46898" y="0"/>
                </a:lnTo>
                <a:lnTo>
                  <a:pt x="52860" y="0"/>
                </a:lnTo>
                <a:lnTo>
                  <a:pt x="53971" y="1270"/>
                </a:lnTo>
                <a:lnTo>
                  <a:pt x="54515" y="4453"/>
                </a:lnTo>
                <a:lnTo>
                  <a:pt x="53705" y="5080"/>
                </a:lnTo>
                <a:lnTo>
                  <a:pt x="57941" y="5080"/>
                </a:lnTo>
                <a:lnTo>
                  <a:pt x="57881" y="6350"/>
                </a:lnTo>
                <a:lnTo>
                  <a:pt x="57446" y="6350"/>
                </a:lnTo>
                <a:lnTo>
                  <a:pt x="59208" y="7620"/>
                </a:lnTo>
                <a:lnTo>
                  <a:pt x="67288" y="7620"/>
                </a:lnTo>
                <a:lnTo>
                  <a:pt x="66407" y="10160"/>
                </a:lnTo>
                <a:close/>
              </a:path>
              <a:path w="105410" h="285750">
                <a:moveTo>
                  <a:pt x="30702" y="2540"/>
                </a:moveTo>
                <a:lnTo>
                  <a:pt x="28795" y="2540"/>
                </a:lnTo>
                <a:lnTo>
                  <a:pt x="32006" y="1270"/>
                </a:lnTo>
                <a:lnTo>
                  <a:pt x="30702" y="2540"/>
                </a:lnTo>
                <a:close/>
              </a:path>
              <a:path w="105410" h="285750">
                <a:moveTo>
                  <a:pt x="57941" y="5080"/>
                </a:moveTo>
                <a:lnTo>
                  <a:pt x="54622" y="5080"/>
                </a:lnTo>
                <a:lnTo>
                  <a:pt x="54515" y="4453"/>
                </a:lnTo>
                <a:lnTo>
                  <a:pt x="55346" y="3810"/>
                </a:lnTo>
                <a:lnTo>
                  <a:pt x="56046" y="2540"/>
                </a:lnTo>
                <a:lnTo>
                  <a:pt x="57422" y="1270"/>
                </a:lnTo>
                <a:lnTo>
                  <a:pt x="58122" y="1270"/>
                </a:lnTo>
                <a:lnTo>
                  <a:pt x="57941" y="5080"/>
                </a:lnTo>
                <a:close/>
              </a:path>
              <a:path w="105410" h="285750">
                <a:moveTo>
                  <a:pt x="61520" y="1936"/>
                </a:moveTo>
                <a:lnTo>
                  <a:pt x="60632" y="1270"/>
                </a:lnTo>
                <a:lnTo>
                  <a:pt x="61791" y="1270"/>
                </a:lnTo>
                <a:lnTo>
                  <a:pt x="61520" y="1936"/>
                </a:lnTo>
                <a:close/>
              </a:path>
              <a:path w="105410" h="285750">
                <a:moveTo>
                  <a:pt x="65243" y="7620"/>
                </a:moveTo>
                <a:lnTo>
                  <a:pt x="59208" y="7620"/>
                </a:lnTo>
                <a:lnTo>
                  <a:pt x="61520" y="1936"/>
                </a:lnTo>
                <a:lnTo>
                  <a:pt x="62322" y="2540"/>
                </a:lnTo>
                <a:lnTo>
                  <a:pt x="63457" y="3810"/>
                </a:lnTo>
                <a:lnTo>
                  <a:pt x="64398" y="5080"/>
                </a:lnTo>
                <a:lnTo>
                  <a:pt x="65243" y="7620"/>
                </a:lnTo>
                <a:close/>
              </a:path>
              <a:path w="105410" h="285750">
                <a:moveTo>
                  <a:pt x="30002" y="15240"/>
                </a:moveTo>
                <a:lnTo>
                  <a:pt x="23485" y="15240"/>
                </a:lnTo>
                <a:lnTo>
                  <a:pt x="24330" y="13970"/>
                </a:lnTo>
                <a:lnTo>
                  <a:pt x="25561" y="11430"/>
                </a:lnTo>
                <a:lnTo>
                  <a:pt x="26044" y="10160"/>
                </a:lnTo>
                <a:lnTo>
                  <a:pt x="26430" y="10160"/>
                </a:lnTo>
                <a:lnTo>
                  <a:pt x="27130" y="7620"/>
                </a:lnTo>
                <a:lnTo>
                  <a:pt x="27250" y="3810"/>
                </a:lnTo>
                <a:lnTo>
                  <a:pt x="26357" y="2540"/>
                </a:lnTo>
                <a:lnTo>
                  <a:pt x="33261" y="2540"/>
                </a:lnTo>
                <a:lnTo>
                  <a:pt x="31957" y="5080"/>
                </a:lnTo>
                <a:lnTo>
                  <a:pt x="31402" y="7620"/>
                </a:lnTo>
                <a:lnTo>
                  <a:pt x="30871" y="8890"/>
                </a:lnTo>
                <a:lnTo>
                  <a:pt x="30654" y="10160"/>
                </a:lnTo>
                <a:lnTo>
                  <a:pt x="30316" y="11430"/>
                </a:lnTo>
                <a:lnTo>
                  <a:pt x="30002" y="15240"/>
                </a:lnTo>
                <a:close/>
              </a:path>
              <a:path w="105410" h="285750">
                <a:moveTo>
                  <a:pt x="46947" y="22860"/>
                </a:moveTo>
                <a:lnTo>
                  <a:pt x="46005" y="21590"/>
                </a:lnTo>
                <a:lnTo>
                  <a:pt x="45812" y="21590"/>
                </a:lnTo>
                <a:lnTo>
                  <a:pt x="45112" y="20320"/>
                </a:lnTo>
                <a:lnTo>
                  <a:pt x="33381" y="20320"/>
                </a:lnTo>
                <a:lnTo>
                  <a:pt x="34347" y="19050"/>
                </a:lnTo>
                <a:lnTo>
                  <a:pt x="34661" y="15240"/>
                </a:lnTo>
                <a:lnTo>
                  <a:pt x="35119" y="11430"/>
                </a:lnTo>
                <a:lnTo>
                  <a:pt x="35505" y="7620"/>
                </a:lnTo>
                <a:lnTo>
                  <a:pt x="36085" y="3810"/>
                </a:lnTo>
                <a:lnTo>
                  <a:pt x="36374" y="2540"/>
                </a:lnTo>
                <a:lnTo>
                  <a:pt x="39488" y="2540"/>
                </a:lnTo>
                <a:lnTo>
                  <a:pt x="39633" y="8890"/>
                </a:lnTo>
                <a:lnTo>
                  <a:pt x="39392" y="10160"/>
                </a:lnTo>
                <a:lnTo>
                  <a:pt x="66407" y="10160"/>
                </a:lnTo>
                <a:lnTo>
                  <a:pt x="65967" y="11430"/>
                </a:lnTo>
                <a:lnTo>
                  <a:pt x="65291" y="15240"/>
                </a:lnTo>
                <a:lnTo>
                  <a:pt x="57350" y="15240"/>
                </a:lnTo>
                <a:lnTo>
                  <a:pt x="56722" y="17780"/>
                </a:lnTo>
                <a:lnTo>
                  <a:pt x="46826" y="17780"/>
                </a:lnTo>
                <a:lnTo>
                  <a:pt x="46367" y="19050"/>
                </a:lnTo>
                <a:lnTo>
                  <a:pt x="45933" y="19050"/>
                </a:lnTo>
                <a:lnTo>
                  <a:pt x="46633" y="20320"/>
                </a:lnTo>
                <a:lnTo>
                  <a:pt x="46947" y="22860"/>
                </a:lnTo>
                <a:close/>
              </a:path>
              <a:path w="105410" h="285750">
                <a:moveTo>
                  <a:pt x="67288" y="7620"/>
                </a:moveTo>
                <a:lnTo>
                  <a:pt x="66401" y="7620"/>
                </a:lnTo>
                <a:lnTo>
                  <a:pt x="66763" y="2540"/>
                </a:lnTo>
                <a:lnTo>
                  <a:pt x="69056" y="2540"/>
                </a:lnTo>
                <a:lnTo>
                  <a:pt x="70480" y="3810"/>
                </a:lnTo>
                <a:lnTo>
                  <a:pt x="68887" y="3810"/>
                </a:lnTo>
                <a:lnTo>
                  <a:pt x="67729" y="6350"/>
                </a:lnTo>
                <a:lnTo>
                  <a:pt x="67288" y="7620"/>
                </a:lnTo>
                <a:close/>
              </a:path>
              <a:path w="105410" h="285750">
                <a:moveTo>
                  <a:pt x="54622" y="5080"/>
                </a:moveTo>
                <a:lnTo>
                  <a:pt x="53705" y="5080"/>
                </a:lnTo>
                <a:lnTo>
                  <a:pt x="54515" y="4453"/>
                </a:lnTo>
                <a:lnTo>
                  <a:pt x="54622" y="5080"/>
                </a:lnTo>
                <a:close/>
              </a:path>
              <a:path w="105410" h="285750">
                <a:moveTo>
                  <a:pt x="64519" y="21590"/>
                </a:moveTo>
                <a:lnTo>
                  <a:pt x="62588" y="21590"/>
                </a:lnTo>
                <a:lnTo>
                  <a:pt x="64808" y="20320"/>
                </a:lnTo>
                <a:lnTo>
                  <a:pt x="64808" y="19050"/>
                </a:lnTo>
                <a:lnTo>
                  <a:pt x="63891" y="16510"/>
                </a:lnTo>
                <a:lnTo>
                  <a:pt x="64350" y="16510"/>
                </a:lnTo>
                <a:lnTo>
                  <a:pt x="67294" y="13970"/>
                </a:lnTo>
                <a:lnTo>
                  <a:pt x="72556" y="10160"/>
                </a:lnTo>
                <a:lnTo>
                  <a:pt x="74511" y="10160"/>
                </a:lnTo>
                <a:lnTo>
                  <a:pt x="75935" y="8890"/>
                </a:lnTo>
                <a:lnTo>
                  <a:pt x="77625" y="8890"/>
                </a:lnTo>
                <a:lnTo>
                  <a:pt x="74608" y="11430"/>
                </a:lnTo>
                <a:lnTo>
                  <a:pt x="74367" y="12700"/>
                </a:lnTo>
                <a:lnTo>
                  <a:pt x="80449" y="12700"/>
                </a:lnTo>
                <a:lnTo>
                  <a:pt x="83490" y="13970"/>
                </a:lnTo>
                <a:lnTo>
                  <a:pt x="84215" y="15240"/>
                </a:lnTo>
                <a:lnTo>
                  <a:pt x="85566" y="16510"/>
                </a:lnTo>
                <a:lnTo>
                  <a:pt x="87401" y="17780"/>
                </a:lnTo>
                <a:lnTo>
                  <a:pt x="87908" y="19050"/>
                </a:lnTo>
                <a:lnTo>
                  <a:pt x="88801" y="20320"/>
                </a:lnTo>
                <a:lnTo>
                  <a:pt x="65653" y="20320"/>
                </a:lnTo>
                <a:lnTo>
                  <a:pt x="64519" y="21590"/>
                </a:lnTo>
                <a:close/>
              </a:path>
              <a:path w="105410" h="285750">
                <a:moveTo>
                  <a:pt x="20661" y="15240"/>
                </a:moveTo>
                <a:lnTo>
                  <a:pt x="16316" y="15240"/>
                </a:lnTo>
                <a:lnTo>
                  <a:pt x="18899" y="11430"/>
                </a:lnTo>
                <a:lnTo>
                  <a:pt x="18875" y="10160"/>
                </a:lnTo>
                <a:lnTo>
                  <a:pt x="19527" y="10160"/>
                </a:lnTo>
                <a:lnTo>
                  <a:pt x="20661" y="15240"/>
                </a:lnTo>
                <a:close/>
              </a:path>
              <a:path w="105410" h="285750">
                <a:moveTo>
                  <a:pt x="26961" y="33020"/>
                </a:moveTo>
                <a:lnTo>
                  <a:pt x="15254" y="33020"/>
                </a:lnTo>
                <a:lnTo>
                  <a:pt x="17209" y="31750"/>
                </a:lnTo>
                <a:lnTo>
                  <a:pt x="18754" y="31750"/>
                </a:lnTo>
                <a:lnTo>
                  <a:pt x="20299" y="30480"/>
                </a:lnTo>
                <a:lnTo>
                  <a:pt x="21940" y="30480"/>
                </a:lnTo>
                <a:lnTo>
                  <a:pt x="20202" y="27940"/>
                </a:lnTo>
                <a:lnTo>
                  <a:pt x="10958" y="21590"/>
                </a:lnTo>
                <a:lnTo>
                  <a:pt x="6541" y="21590"/>
                </a:lnTo>
                <a:lnTo>
                  <a:pt x="5092" y="20320"/>
                </a:lnTo>
                <a:lnTo>
                  <a:pt x="9920" y="20320"/>
                </a:lnTo>
                <a:lnTo>
                  <a:pt x="10789" y="19050"/>
                </a:lnTo>
                <a:lnTo>
                  <a:pt x="13154" y="19050"/>
                </a:lnTo>
                <a:lnTo>
                  <a:pt x="13613" y="17780"/>
                </a:lnTo>
                <a:lnTo>
                  <a:pt x="13878" y="15240"/>
                </a:lnTo>
                <a:lnTo>
                  <a:pt x="14361" y="12700"/>
                </a:lnTo>
                <a:lnTo>
                  <a:pt x="15954" y="11430"/>
                </a:lnTo>
                <a:lnTo>
                  <a:pt x="15399" y="15240"/>
                </a:lnTo>
                <a:lnTo>
                  <a:pt x="30002" y="15240"/>
                </a:lnTo>
                <a:lnTo>
                  <a:pt x="30075" y="19050"/>
                </a:lnTo>
                <a:lnTo>
                  <a:pt x="30147" y="20320"/>
                </a:lnTo>
                <a:lnTo>
                  <a:pt x="30654" y="22860"/>
                </a:lnTo>
                <a:lnTo>
                  <a:pt x="36447" y="22860"/>
                </a:lnTo>
                <a:lnTo>
                  <a:pt x="35916" y="24130"/>
                </a:lnTo>
                <a:lnTo>
                  <a:pt x="34757" y="25400"/>
                </a:lnTo>
                <a:lnTo>
                  <a:pt x="31957" y="25400"/>
                </a:lnTo>
                <a:lnTo>
                  <a:pt x="31281" y="26670"/>
                </a:lnTo>
                <a:lnTo>
                  <a:pt x="29544" y="26670"/>
                </a:lnTo>
                <a:lnTo>
                  <a:pt x="27999" y="27940"/>
                </a:lnTo>
                <a:lnTo>
                  <a:pt x="26647" y="27940"/>
                </a:lnTo>
                <a:lnTo>
                  <a:pt x="25392" y="29210"/>
                </a:lnTo>
                <a:lnTo>
                  <a:pt x="25416" y="30480"/>
                </a:lnTo>
                <a:lnTo>
                  <a:pt x="27178" y="31750"/>
                </a:lnTo>
                <a:lnTo>
                  <a:pt x="26961" y="33020"/>
                </a:lnTo>
                <a:close/>
              </a:path>
              <a:path w="105410" h="285750">
                <a:moveTo>
                  <a:pt x="80449" y="12700"/>
                </a:moveTo>
                <a:lnTo>
                  <a:pt x="74367" y="12700"/>
                </a:lnTo>
                <a:lnTo>
                  <a:pt x="75091" y="11430"/>
                </a:lnTo>
                <a:lnTo>
                  <a:pt x="78928" y="11430"/>
                </a:lnTo>
                <a:lnTo>
                  <a:pt x="80449" y="12700"/>
                </a:lnTo>
                <a:close/>
              </a:path>
              <a:path w="105410" h="285750">
                <a:moveTo>
                  <a:pt x="57371" y="15341"/>
                </a:moveTo>
                <a:close/>
              </a:path>
              <a:path w="105410" h="285750">
                <a:moveTo>
                  <a:pt x="64350" y="16510"/>
                </a:moveTo>
                <a:lnTo>
                  <a:pt x="57615" y="16510"/>
                </a:lnTo>
                <a:lnTo>
                  <a:pt x="57371" y="15341"/>
                </a:lnTo>
                <a:lnTo>
                  <a:pt x="65291" y="15240"/>
                </a:lnTo>
                <a:lnTo>
                  <a:pt x="64350" y="16510"/>
                </a:lnTo>
                <a:close/>
              </a:path>
              <a:path w="105410" h="285750">
                <a:moveTo>
                  <a:pt x="59136" y="17780"/>
                </a:moveTo>
                <a:lnTo>
                  <a:pt x="58195" y="16510"/>
                </a:lnTo>
                <a:lnTo>
                  <a:pt x="60512" y="16510"/>
                </a:lnTo>
                <a:lnTo>
                  <a:pt x="59136" y="17780"/>
                </a:lnTo>
                <a:close/>
              </a:path>
              <a:path w="105410" h="285750">
                <a:moveTo>
                  <a:pt x="61067" y="19050"/>
                </a:moveTo>
                <a:lnTo>
                  <a:pt x="60174" y="19050"/>
                </a:lnTo>
                <a:lnTo>
                  <a:pt x="60512" y="16510"/>
                </a:lnTo>
                <a:lnTo>
                  <a:pt x="63891" y="16510"/>
                </a:lnTo>
                <a:lnTo>
                  <a:pt x="62901" y="17780"/>
                </a:lnTo>
                <a:lnTo>
                  <a:pt x="61984" y="17780"/>
                </a:lnTo>
                <a:lnTo>
                  <a:pt x="61067" y="19050"/>
                </a:lnTo>
                <a:close/>
              </a:path>
              <a:path w="105410" h="285750">
                <a:moveTo>
                  <a:pt x="49022" y="19050"/>
                </a:moveTo>
                <a:lnTo>
                  <a:pt x="47695" y="19050"/>
                </a:lnTo>
                <a:lnTo>
                  <a:pt x="47140" y="17780"/>
                </a:lnTo>
                <a:lnTo>
                  <a:pt x="49698" y="17780"/>
                </a:lnTo>
                <a:lnTo>
                  <a:pt x="49022" y="19050"/>
                </a:lnTo>
                <a:close/>
              </a:path>
              <a:path w="105410" h="285750">
                <a:moveTo>
                  <a:pt x="50978" y="20320"/>
                </a:moveTo>
                <a:lnTo>
                  <a:pt x="50495" y="17780"/>
                </a:lnTo>
                <a:lnTo>
                  <a:pt x="53995" y="17780"/>
                </a:lnTo>
                <a:lnTo>
                  <a:pt x="52643" y="19050"/>
                </a:lnTo>
                <a:lnTo>
                  <a:pt x="51340" y="19050"/>
                </a:lnTo>
                <a:lnTo>
                  <a:pt x="50978" y="20320"/>
                </a:lnTo>
                <a:close/>
              </a:path>
              <a:path w="105410" h="285750">
                <a:moveTo>
                  <a:pt x="37074" y="22860"/>
                </a:moveTo>
                <a:lnTo>
                  <a:pt x="30654" y="22860"/>
                </a:lnTo>
                <a:lnTo>
                  <a:pt x="30968" y="21590"/>
                </a:lnTo>
                <a:lnTo>
                  <a:pt x="31402" y="20320"/>
                </a:lnTo>
                <a:lnTo>
                  <a:pt x="31981" y="19050"/>
                </a:lnTo>
                <a:lnTo>
                  <a:pt x="33381" y="20320"/>
                </a:lnTo>
                <a:lnTo>
                  <a:pt x="39416" y="20320"/>
                </a:lnTo>
                <a:lnTo>
                  <a:pt x="38571" y="21590"/>
                </a:lnTo>
                <a:lnTo>
                  <a:pt x="37436" y="21590"/>
                </a:lnTo>
                <a:lnTo>
                  <a:pt x="37074" y="22860"/>
                </a:lnTo>
                <a:close/>
              </a:path>
              <a:path w="105410" h="285750">
                <a:moveTo>
                  <a:pt x="40502" y="21590"/>
                </a:moveTo>
                <a:lnTo>
                  <a:pt x="39416" y="20320"/>
                </a:lnTo>
                <a:lnTo>
                  <a:pt x="41057" y="20320"/>
                </a:lnTo>
                <a:lnTo>
                  <a:pt x="40502" y="21590"/>
                </a:lnTo>
                <a:close/>
              </a:path>
              <a:path w="105410" h="285750">
                <a:moveTo>
                  <a:pt x="42723" y="21590"/>
                </a:moveTo>
                <a:lnTo>
                  <a:pt x="42385" y="21590"/>
                </a:lnTo>
                <a:lnTo>
                  <a:pt x="41733" y="20320"/>
                </a:lnTo>
                <a:lnTo>
                  <a:pt x="43326" y="20320"/>
                </a:lnTo>
                <a:lnTo>
                  <a:pt x="42723" y="21590"/>
                </a:lnTo>
                <a:close/>
              </a:path>
              <a:path w="105410" h="285750">
                <a:moveTo>
                  <a:pt x="79653" y="40640"/>
                </a:moveTo>
                <a:lnTo>
                  <a:pt x="80328" y="36830"/>
                </a:lnTo>
                <a:lnTo>
                  <a:pt x="78518" y="33020"/>
                </a:lnTo>
                <a:lnTo>
                  <a:pt x="76515" y="30480"/>
                </a:lnTo>
                <a:lnTo>
                  <a:pt x="74560" y="27940"/>
                </a:lnTo>
                <a:lnTo>
                  <a:pt x="72339" y="25400"/>
                </a:lnTo>
                <a:lnTo>
                  <a:pt x="72508" y="22860"/>
                </a:lnTo>
                <a:lnTo>
                  <a:pt x="72749" y="22860"/>
                </a:lnTo>
                <a:lnTo>
                  <a:pt x="72122" y="21590"/>
                </a:lnTo>
                <a:lnTo>
                  <a:pt x="68960" y="21590"/>
                </a:lnTo>
                <a:lnTo>
                  <a:pt x="70142" y="20320"/>
                </a:lnTo>
                <a:lnTo>
                  <a:pt x="86845" y="20320"/>
                </a:lnTo>
                <a:lnTo>
                  <a:pt x="88728" y="24130"/>
                </a:lnTo>
                <a:lnTo>
                  <a:pt x="89359" y="24534"/>
                </a:lnTo>
                <a:lnTo>
                  <a:pt x="88994" y="26670"/>
                </a:lnTo>
                <a:lnTo>
                  <a:pt x="90852" y="26670"/>
                </a:lnTo>
                <a:lnTo>
                  <a:pt x="93329" y="27500"/>
                </a:lnTo>
                <a:lnTo>
                  <a:pt x="92711" y="27940"/>
                </a:lnTo>
                <a:lnTo>
                  <a:pt x="91335" y="27940"/>
                </a:lnTo>
                <a:lnTo>
                  <a:pt x="92590" y="29210"/>
                </a:lnTo>
                <a:lnTo>
                  <a:pt x="93411" y="31750"/>
                </a:lnTo>
                <a:lnTo>
                  <a:pt x="94449" y="33020"/>
                </a:lnTo>
                <a:lnTo>
                  <a:pt x="95414" y="34290"/>
                </a:lnTo>
                <a:lnTo>
                  <a:pt x="96525" y="35560"/>
                </a:lnTo>
                <a:lnTo>
                  <a:pt x="96331" y="35560"/>
                </a:lnTo>
                <a:lnTo>
                  <a:pt x="93459" y="36830"/>
                </a:lnTo>
                <a:lnTo>
                  <a:pt x="92325" y="38100"/>
                </a:lnTo>
                <a:lnTo>
                  <a:pt x="89839" y="38100"/>
                </a:lnTo>
                <a:lnTo>
                  <a:pt x="90297" y="39370"/>
                </a:lnTo>
                <a:lnTo>
                  <a:pt x="82115" y="39370"/>
                </a:lnTo>
                <a:lnTo>
                  <a:pt x="79653" y="40640"/>
                </a:lnTo>
                <a:close/>
              </a:path>
              <a:path w="105410" h="285750">
                <a:moveTo>
                  <a:pt x="89625" y="24705"/>
                </a:moveTo>
                <a:lnTo>
                  <a:pt x="89359" y="24534"/>
                </a:lnTo>
                <a:lnTo>
                  <a:pt x="89428" y="24130"/>
                </a:lnTo>
                <a:lnTo>
                  <a:pt x="89625" y="24705"/>
                </a:lnTo>
                <a:close/>
              </a:path>
              <a:path w="105410" h="285750">
                <a:moveTo>
                  <a:pt x="90707" y="25400"/>
                </a:moveTo>
                <a:lnTo>
                  <a:pt x="89863" y="25400"/>
                </a:lnTo>
                <a:lnTo>
                  <a:pt x="89625" y="24705"/>
                </a:lnTo>
                <a:lnTo>
                  <a:pt x="90707" y="25400"/>
                </a:lnTo>
                <a:close/>
              </a:path>
              <a:path w="105410" h="285750">
                <a:moveTo>
                  <a:pt x="34057" y="27940"/>
                </a:moveTo>
                <a:lnTo>
                  <a:pt x="31112" y="26670"/>
                </a:lnTo>
                <a:lnTo>
                  <a:pt x="32585" y="26670"/>
                </a:lnTo>
                <a:lnTo>
                  <a:pt x="32247" y="25400"/>
                </a:lnTo>
                <a:lnTo>
                  <a:pt x="34757" y="25400"/>
                </a:lnTo>
                <a:lnTo>
                  <a:pt x="34057" y="27940"/>
                </a:lnTo>
                <a:close/>
              </a:path>
              <a:path w="105410" h="285750">
                <a:moveTo>
                  <a:pt x="94835" y="27940"/>
                </a:moveTo>
                <a:lnTo>
                  <a:pt x="94642" y="27940"/>
                </a:lnTo>
                <a:lnTo>
                  <a:pt x="93329" y="27500"/>
                </a:lnTo>
                <a:lnTo>
                  <a:pt x="94497" y="26670"/>
                </a:lnTo>
                <a:lnTo>
                  <a:pt x="94835" y="27940"/>
                </a:lnTo>
                <a:close/>
              </a:path>
              <a:path w="105410" h="285750">
                <a:moveTo>
                  <a:pt x="25971" y="36830"/>
                </a:moveTo>
                <a:lnTo>
                  <a:pt x="6686" y="36830"/>
                </a:lnTo>
                <a:lnTo>
                  <a:pt x="6727" y="33556"/>
                </a:lnTo>
                <a:lnTo>
                  <a:pt x="7434" y="33020"/>
                </a:lnTo>
                <a:lnTo>
                  <a:pt x="4706" y="31750"/>
                </a:lnTo>
                <a:lnTo>
                  <a:pt x="5455" y="27940"/>
                </a:lnTo>
                <a:lnTo>
                  <a:pt x="6541" y="30480"/>
                </a:lnTo>
                <a:lnTo>
                  <a:pt x="10077" y="30480"/>
                </a:lnTo>
                <a:lnTo>
                  <a:pt x="11272" y="31750"/>
                </a:lnTo>
                <a:lnTo>
                  <a:pt x="12575" y="33020"/>
                </a:lnTo>
                <a:lnTo>
                  <a:pt x="26961" y="33020"/>
                </a:lnTo>
                <a:lnTo>
                  <a:pt x="26744" y="34290"/>
                </a:lnTo>
                <a:lnTo>
                  <a:pt x="26454" y="34290"/>
                </a:lnTo>
                <a:lnTo>
                  <a:pt x="26237" y="35560"/>
                </a:lnTo>
                <a:lnTo>
                  <a:pt x="25971" y="36830"/>
                </a:lnTo>
                <a:close/>
              </a:path>
              <a:path w="105410" h="285750">
                <a:moveTo>
                  <a:pt x="10077" y="30480"/>
                </a:moveTo>
                <a:lnTo>
                  <a:pt x="7723" y="30480"/>
                </a:lnTo>
                <a:lnTo>
                  <a:pt x="7579" y="29210"/>
                </a:lnTo>
                <a:lnTo>
                  <a:pt x="7072" y="27940"/>
                </a:lnTo>
                <a:lnTo>
                  <a:pt x="7892" y="27940"/>
                </a:lnTo>
                <a:lnTo>
                  <a:pt x="8882" y="29210"/>
                </a:lnTo>
                <a:lnTo>
                  <a:pt x="10077" y="30480"/>
                </a:lnTo>
                <a:close/>
              </a:path>
              <a:path w="105410" h="285750">
                <a:moveTo>
                  <a:pt x="95511" y="30480"/>
                </a:moveTo>
                <a:lnTo>
                  <a:pt x="94835" y="27940"/>
                </a:lnTo>
                <a:lnTo>
                  <a:pt x="96404" y="27940"/>
                </a:lnTo>
                <a:lnTo>
                  <a:pt x="95511" y="30480"/>
                </a:lnTo>
                <a:close/>
              </a:path>
              <a:path w="105410" h="285750">
                <a:moveTo>
                  <a:pt x="2413" y="36830"/>
                </a:moveTo>
                <a:lnTo>
                  <a:pt x="6734" y="33020"/>
                </a:lnTo>
                <a:lnTo>
                  <a:pt x="6727" y="33556"/>
                </a:lnTo>
                <a:lnTo>
                  <a:pt x="2413" y="36830"/>
                </a:lnTo>
                <a:close/>
              </a:path>
              <a:path w="105410" h="285750">
                <a:moveTo>
                  <a:pt x="99169" y="43038"/>
                </a:moveTo>
                <a:lnTo>
                  <a:pt x="97756" y="40640"/>
                </a:lnTo>
                <a:lnTo>
                  <a:pt x="95849" y="38100"/>
                </a:lnTo>
                <a:lnTo>
                  <a:pt x="95125" y="36830"/>
                </a:lnTo>
                <a:lnTo>
                  <a:pt x="96331" y="35560"/>
                </a:lnTo>
                <a:lnTo>
                  <a:pt x="96525" y="35560"/>
                </a:lnTo>
                <a:lnTo>
                  <a:pt x="98600" y="33020"/>
                </a:lnTo>
                <a:lnTo>
                  <a:pt x="98214" y="35560"/>
                </a:lnTo>
                <a:lnTo>
                  <a:pt x="99276" y="36830"/>
                </a:lnTo>
                <a:lnTo>
                  <a:pt x="96887" y="36830"/>
                </a:lnTo>
                <a:lnTo>
                  <a:pt x="97200" y="38100"/>
                </a:lnTo>
                <a:lnTo>
                  <a:pt x="98552" y="39370"/>
                </a:lnTo>
                <a:lnTo>
                  <a:pt x="99059" y="40640"/>
                </a:lnTo>
                <a:lnTo>
                  <a:pt x="100024" y="41910"/>
                </a:lnTo>
                <a:lnTo>
                  <a:pt x="99180" y="41910"/>
                </a:lnTo>
                <a:lnTo>
                  <a:pt x="99169" y="43038"/>
                </a:lnTo>
                <a:close/>
              </a:path>
              <a:path w="105410" h="285750">
                <a:moveTo>
                  <a:pt x="4320" y="39370"/>
                </a:moveTo>
                <a:lnTo>
                  <a:pt x="5189" y="35560"/>
                </a:lnTo>
                <a:lnTo>
                  <a:pt x="6686" y="36830"/>
                </a:lnTo>
                <a:lnTo>
                  <a:pt x="25464" y="36830"/>
                </a:lnTo>
                <a:lnTo>
                  <a:pt x="27588" y="38100"/>
                </a:lnTo>
                <a:lnTo>
                  <a:pt x="6565" y="38100"/>
                </a:lnTo>
                <a:lnTo>
                  <a:pt x="4320" y="39370"/>
                </a:lnTo>
                <a:close/>
              </a:path>
              <a:path w="105410" h="285750">
                <a:moveTo>
                  <a:pt x="19720" y="71120"/>
                </a:moveTo>
                <a:lnTo>
                  <a:pt x="14892" y="71120"/>
                </a:lnTo>
                <a:lnTo>
                  <a:pt x="13685" y="67310"/>
                </a:lnTo>
                <a:lnTo>
                  <a:pt x="12647" y="66040"/>
                </a:lnTo>
                <a:lnTo>
                  <a:pt x="10982" y="63500"/>
                </a:lnTo>
                <a:lnTo>
                  <a:pt x="9099" y="62230"/>
                </a:lnTo>
                <a:lnTo>
                  <a:pt x="7337" y="60960"/>
                </a:lnTo>
                <a:lnTo>
                  <a:pt x="5286" y="59690"/>
                </a:lnTo>
                <a:lnTo>
                  <a:pt x="3524" y="59690"/>
                </a:lnTo>
                <a:lnTo>
                  <a:pt x="4561" y="58420"/>
                </a:lnTo>
                <a:lnTo>
                  <a:pt x="5358" y="57150"/>
                </a:lnTo>
                <a:lnTo>
                  <a:pt x="5648" y="53340"/>
                </a:lnTo>
                <a:lnTo>
                  <a:pt x="7434" y="50800"/>
                </a:lnTo>
                <a:lnTo>
                  <a:pt x="8544" y="45720"/>
                </a:lnTo>
                <a:lnTo>
                  <a:pt x="11054" y="45720"/>
                </a:lnTo>
                <a:lnTo>
                  <a:pt x="10644" y="43180"/>
                </a:lnTo>
                <a:lnTo>
                  <a:pt x="6565" y="38100"/>
                </a:lnTo>
                <a:lnTo>
                  <a:pt x="27057" y="38100"/>
                </a:lnTo>
                <a:lnTo>
                  <a:pt x="26478" y="40640"/>
                </a:lnTo>
                <a:lnTo>
                  <a:pt x="26309" y="41910"/>
                </a:lnTo>
                <a:lnTo>
                  <a:pt x="26188" y="43180"/>
                </a:lnTo>
                <a:lnTo>
                  <a:pt x="26020" y="44450"/>
                </a:lnTo>
                <a:lnTo>
                  <a:pt x="25682" y="44450"/>
                </a:lnTo>
                <a:lnTo>
                  <a:pt x="24620" y="45720"/>
                </a:lnTo>
                <a:lnTo>
                  <a:pt x="23799" y="46990"/>
                </a:lnTo>
                <a:lnTo>
                  <a:pt x="23364" y="46990"/>
                </a:lnTo>
                <a:lnTo>
                  <a:pt x="22906" y="48260"/>
                </a:lnTo>
                <a:lnTo>
                  <a:pt x="21989" y="49530"/>
                </a:lnTo>
                <a:lnTo>
                  <a:pt x="21313" y="50800"/>
                </a:lnTo>
                <a:lnTo>
                  <a:pt x="21506" y="52070"/>
                </a:lnTo>
                <a:lnTo>
                  <a:pt x="19575" y="52070"/>
                </a:lnTo>
                <a:lnTo>
                  <a:pt x="18778" y="54610"/>
                </a:lnTo>
                <a:lnTo>
                  <a:pt x="19285" y="55880"/>
                </a:lnTo>
                <a:lnTo>
                  <a:pt x="19720" y="57150"/>
                </a:lnTo>
                <a:lnTo>
                  <a:pt x="17765" y="59690"/>
                </a:lnTo>
                <a:lnTo>
                  <a:pt x="17499" y="62230"/>
                </a:lnTo>
                <a:lnTo>
                  <a:pt x="18176" y="63502"/>
                </a:lnTo>
                <a:lnTo>
                  <a:pt x="18730" y="66040"/>
                </a:lnTo>
                <a:lnTo>
                  <a:pt x="19744" y="68580"/>
                </a:lnTo>
                <a:lnTo>
                  <a:pt x="19720" y="71120"/>
                </a:lnTo>
                <a:close/>
              </a:path>
              <a:path w="105410" h="285750">
                <a:moveTo>
                  <a:pt x="97659" y="45720"/>
                </a:moveTo>
                <a:lnTo>
                  <a:pt x="80642" y="45720"/>
                </a:lnTo>
                <a:lnTo>
                  <a:pt x="81173" y="44450"/>
                </a:lnTo>
                <a:lnTo>
                  <a:pt x="82356" y="43180"/>
                </a:lnTo>
                <a:lnTo>
                  <a:pt x="80558" y="43180"/>
                </a:lnTo>
                <a:lnTo>
                  <a:pt x="80932" y="41910"/>
                </a:lnTo>
                <a:lnTo>
                  <a:pt x="81318" y="41910"/>
                </a:lnTo>
                <a:lnTo>
                  <a:pt x="81777" y="40640"/>
                </a:lnTo>
                <a:lnTo>
                  <a:pt x="82115" y="39370"/>
                </a:lnTo>
                <a:lnTo>
                  <a:pt x="90780" y="39370"/>
                </a:lnTo>
                <a:lnTo>
                  <a:pt x="91214" y="40640"/>
                </a:lnTo>
                <a:lnTo>
                  <a:pt x="91697" y="40640"/>
                </a:lnTo>
                <a:lnTo>
                  <a:pt x="93194" y="41910"/>
                </a:lnTo>
                <a:lnTo>
                  <a:pt x="94340" y="43180"/>
                </a:lnTo>
                <a:lnTo>
                  <a:pt x="82356" y="43180"/>
                </a:lnTo>
                <a:lnTo>
                  <a:pt x="80184" y="44450"/>
                </a:lnTo>
                <a:lnTo>
                  <a:pt x="95487" y="44450"/>
                </a:lnTo>
                <a:lnTo>
                  <a:pt x="97659" y="45720"/>
                </a:lnTo>
                <a:close/>
              </a:path>
              <a:path w="105410" h="285750">
                <a:moveTo>
                  <a:pt x="100990" y="43180"/>
                </a:moveTo>
                <a:lnTo>
                  <a:pt x="100652" y="43180"/>
                </a:lnTo>
                <a:lnTo>
                  <a:pt x="99180" y="41910"/>
                </a:lnTo>
                <a:lnTo>
                  <a:pt x="100024" y="41910"/>
                </a:lnTo>
                <a:lnTo>
                  <a:pt x="100990" y="43180"/>
                </a:lnTo>
                <a:close/>
              </a:path>
              <a:path w="105410" h="285750">
                <a:moveTo>
                  <a:pt x="100918" y="54610"/>
                </a:moveTo>
                <a:lnTo>
                  <a:pt x="96621" y="54610"/>
                </a:lnTo>
                <a:lnTo>
                  <a:pt x="97418" y="53340"/>
                </a:lnTo>
                <a:lnTo>
                  <a:pt x="97707" y="52070"/>
                </a:lnTo>
                <a:lnTo>
                  <a:pt x="82163" y="52070"/>
                </a:lnTo>
                <a:lnTo>
                  <a:pt x="80208" y="50800"/>
                </a:lnTo>
                <a:lnTo>
                  <a:pt x="79918" y="49530"/>
                </a:lnTo>
                <a:lnTo>
                  <a:pt x="80087" y="46990"/>
                </a:lnTo>
                <a:lnTo>
                  <a:pt x="80304" y="45720"/>
                </a:lnTo>
                <a:lnTo>
                  <a:pt x="79266" y="44450"/>
                </a:lnTo>
                <a:lnTo>
                  <a:pt x="80642" y="45720"/>
                </a:lnTo>
                <a:lnTo>
                  <a:pt x="97659" y="45720"/>
                </a:lnTo>
                <a:lnTo>
                  <a:pt x="100193" y="48260"/>
                </a:lnTo>
                <a:lnTo>
                  <a:pt x="102124" y="49530"/>
                </a:lnTo>
                <a:lnTo>
                  <a:pt x="100918" y="54610"/>
                </a:lnTo>
                <a:close/>
              </a:path>
              <a:path w="105410" h="285750">
                <a:moveTo>
                  <a:pt x="80859" y="52070"/>
                </a:moveTo>
                <a:lnTo>
                  <a:pt x="79411" y="52070"/>
                </a:lnTo>
                <a:lnTo>
                  <a:pt x="80159" y="50800"/>
                </a:lnTo>
                <a:lnTo>
                  <a:pt x="80859" y="52070"/>
                </a:lnTo>
                <a:close/>
              </a:path>
              <a:path w="105410" h="285750">
                <a:moveTo>
                  <a:pt x="91359" y="57150"/>
                </a:moveTo>
                <a:lnTo>
                  <a:pt x="90056" y="55880"/>
                </a:lnTo>
                <a:lnTo>
                  <a:pt x="78639" y="55880"/>
                </a:lnTo>
                <a:lnTo>
                  <a:pt x="78108" y="52070"/>
                </a:lnTo>
                <a:lnTo>
                  <a:pt x="78735" y="52070"/>
                </a:lnTo>
                <a:lnTo>
                  <a:pt x="79122" y="53340"/>
                </a:lnTo>
                <a:lnTo>
                  <a:pt x="96380" y="53340"/>
                </a:lnTo>
                <a:lnTo>
                  <a:pt x="96356" y="54610"/>
                </a:lnTo>
                <a:lnTo>
                  <a:pt x="91649" y="54610"/>
                </a:lnTo>
                <a:lnTo>
                  <a:pt x="90611" y="55880"/>
                </a:lnTo>
                <a:lnTo>
                  <a:pt x="91359" y="57150"/>
                </a:lnTo>
                <a:close/>
              </a:path>
              <a:path w="105410" h="285750">
                <a:moveTo>
                  <a:pt x="96380" y="53340"/>
                </a:moveTo>
                <a:lnTo>
                  <a:pt x="79894" y="53340"/>
                </a:lnTo>
                <a:lnTo>
                  <a:pt x="80642" y="52070"/>
                </a:lnTo>
                <a:lnTo>
                  <a:pt x="96887" y="52070"/>
                </a:lnTo>
                <a:lnTo>
                  <a:pt x="96380" y="53340"/>
                </a:lnTo>
                <a:close/>
              </a:path>
              <a:path w="105410" h="285750">
                <a:moveTo>
                  <a:pt x="99928" y="58420"/>
                </a:moveTo>
                <a:lnTo>
                  <a:pt x="93387" y="58420"/>
                </a:lnTo>
                <a:lnTo>
                  <a:pt x="94666" y="57150"/>
                </a:lnTo>
                <a:lnTo>
                  <a:pt x="95245" y="55880"/>
                </a:lnTo>
                <a:lnTo>
                  <a:pt x="93507" y="54610"/>
                </a:lnTo>
                <a:lnTo>
                  <a:pt x="100749" y="54610"/>
                </a:lnTo>
                <a:lnTo>
                  <a:pt x="100604" y="55880"/>
                </a:lnTo>
                <a:lnTo>
                  <a:pt x="101835" y="55880"/>
                </a:lnTo>
                <a:lnTo>
                  <a:pt x="98431" y="57150"/>
                </a:lnTo>
                <a:lnTo>
                  <a:pt x="99228" y="57150"/>
                </a:lnTo>
                <a:lnTo>
                  <a:pt x="99928" y="58420"/>
                </a:lnTo>
                <a:close/>
              </a:path>
              <a:path w="105410" h="285750">
                <a:moveTo>
                  <a:pt x="96476" y="62230"/>
                </a:moveTo>
                <a:lnTo>
                  <a:pt x="85204" y="62230"/>
                </a:lnTo>
                <a:lnTo>
                  <a:pt x="86483" y="60960"/>
                </a:lnTo>
                <a:lnTo>
                  <a:pt x="87714" y="59690"/>
                </a:lnTo>
                <a:lnTo>
                  <a:pt x="85156" y="58420"/>
                </a:lnTo>
                <a:lnTo>
                  <a:pt x="84890" y="57150"/>
                </a:lnTo>
                <a:lnTo>
                  <a:pt x="86628" y="55880"/>
                </a:lnTo>
                <a:lnTo>
                  <a:pt x="88487" y="55880"/>
                </a:lnTo>
                <a:lnTo>
                  <a:pt x="90249" y="59690"/>
                </a:lnTo>
                <a:lnTo>
                  <a:pt x="93998" y="59690"/>
                </a:lnTo>
                <a:lnTo>
                  <a:pt x="96476" y="62230"/>
                </a:lnTo>
                <a:close/>
              </a:path>
              <a:path w="105410" h="285750">
                <a:moveTo>
                  <a:pt x="2457" y="59151"/>
                </a:moveTo>
                <a:lnTo>
                  <a:pt x="2124" y="58420"/>
                </a:lnTo>
                <a:lnTo>
                  <a:pt x="2718" y="58959"/>
                </a:lnTo>
                <a:lnTo>
                  <a:pt x="2457" y="59151"/>
                </a:lnTo>
                <a:close/>
              </a:path>
              <a:path w="105410" h="285750">
                <a:moveTo>
                  <a:pt x="3103" y="59308"/>
                </a:moveTo>
                <a:lnTo>
                  <a:pt x="2718" y="58959"/>
                </a:lnTo>
                <a:lnTo>
                  <a:pt x="3451" y="58420"/>
                </a:lnTo>
                <a:lnTo>
                  <a:pt x="3103" y="59308"/>
                </a:lnTo>
                <a:close/>
              </a:path>
              <a:path w="105410" h="285750">
                <a:moveTo>
                  <a:pt x="93998" y="59690"/>
                </a:moveTo>
                <a:lnTo>
                  <a:pt x="91673" y="59690"/>
                </a:lnTo>
                <a:lnTo>
                  <a:pt x="92759" y="58420"/>
                </a:lnTo>
                <a:lnTo>
                  <a:pt x="93998" y="59690"/>
                </a:lnTo>
                <a:close/>
              </a:path>
              <a:path w="105410" h="285750">
                <a:moveTo>
                  <a:pt x="98842" y="59690"/>
                </a:moveTo>
                <a:lnTo>
                  <a:pt x="97394" y="59690"/>
                </a:lnTo>
                <a:lnTo>
                  <a:pt x="95294" y="58420"/>
                </a:lnTo>
                <a:lnTo>
                  <a:pt x="98504" y="58420"/>
                </a:lnTo>
                <a:lnTo>
                  <a:pt x="98842" y="59690"/>
                </a:lnTo>
                <a:close/>
              </a:path>
              <a:path w="105410" h="285750">
                <a:moveTo>
                  <a:pt x="2876" y="59888"/>
                </a:moveTo>
                <a:lnTo>
                  <a:pt x="2703" y="59690"/>
                </a:lnTo>
                <a:lnTo>
                  <a:pt x="2457" y="59151"/>
                </a:lnTo>
                <a:lnTo>
                  <a:pt x="2718" y="58959"/>
                </a:lnTo>
                <a:lnTo>
                  <a:pt x="3103" y="59308"/>
                </a:lnTo>
                <a:lnTo>
                  <a:pt x="2876" y="59888"/>
                </a:lnTo>
                <a:close/>
              </a:path>
              <a:path w="105410" h="285750">
                <a:moveTo>
                  <a:pt x="2059" y="61975"/>
                </a:moveTo>
                <a:lnTo>
                  <a:pt x="1834" y="60960"/>
                </a:lnTo>
                <a:lnTo>
                  <a:pt x="0" y="60960"/>
                </a:lnTo>
                <a:lnTo>
                  <a:pt x="2457" y="59151"/>
                </a:lnTo>
                <a:lnTo>
                  <a:pt x="2703" y="59690"/>
                </a:lnTo>
                <a:lnTo>
                  <a:pt x="2876" y="59888"/>
                </a:lnTo>
                <a:lnTo>
                  <a:pt x="2059" y="61975"/>
                </a:lnTo>
                <a:close/>
              </a:path>
              <a:path w="105410" h="285750">
                <a:moveTo>
                  <a:pt x="3680" y="60807"/>
                </a:moveTo>
                <a:lnTo>
                  <a:pt x="2876" y="59888"/>
                </a:lnTo>
                <a:lnTo>
                  <a:pt x="3103" y="59308"/>
                </a:lnTo>
                <a:lnTo>
                  <a:pt x="3524" y="59690"/>
                </a:lnTo>
                <a:lnTo>
                  <a:pt x="3234" y="59690"/>
                </a:lnTo>
                <a:lnTo>
                  <a:pt x="3680" y="60807"/>
                </a:lnTo>
                <a:close/>
              </a:path>
              <a:path w="105410" h="285750">
                <a:moveTo>
                  <a:pt x="82428" y="86360"/>
                </a:moveTo>
                <a:lnTo>
                  <a:pt x="85783" y="81280"/>
                </a:lnTo>
                <a:lnTo>
                  <a:pt x="86145" y="81280"/>
                </a:lnTo>
                <a:lnTo>
                  <a:pt x="85977" y="78740"/>
                </a:lnTo>
                <a:lnTo>
                  <a:pt x="89018" y="77470"/>
                </a:lnTo>
                <a:lnTo>
                  <a:pt x="85446" y="76200"/>
                </a:lnTo>
                <a:lnTo>
                  <a:pt x="84866" y="76200"/>
                </a:lnTo>
                <a:lnTo>
                  <a:pt x="84866" y="73660"/>
                </a:lnTo>
                <a:lnTo>
                  <a:pt x="85325" y="73660"/>
                </a:lnTo>
                <a:lnTo>
                  <a:pt x="85663" y="69850"/>
                </a:lnTo>
                <a:lnTo>
                  <a:pt x="85325" y="69850"/>
                </a:lnTo>
                <a:lnTo>
                  <a:pt x="84842" y="68580"/>
                </a:lnTo>
                <a:lnTo>
                  <a:pt x="85639" y="67310"/>
                </a:lnTo>
                <a:lnTo>
                  <a:pt x="82501" y="67310"/>
                </a:lnTo>
                <a:lnTo>
                  <a:pt x="84655" y="61150"/>
                </a:lnTo>
                <a:lnTo>
                  <a:pt x="84673" y="59690"/>
                </a:lnTo>
                <a:lnTo>
                  <a:pt x="85204" y="62230"/>
                </a:lnTo>
                <a:lnTo>
                  <a:pt x="99445" y="62230"/>
                </a:lnTo>
                <a:lnTo>
                  <a:pt x="97997" y="64770"/>
                </a:lnTo>
                <a:lnTo>
                  <a:pt x="101207" y="68580"/>
                </a:lnTo>
                <a:lnTo>
                  <a:pt x="100556" y="68580"/>
                </a:lnTo>
                <a:lnTo>
                  <a:pt x="102257" y="72390"/>
                </a:lnTo>
                <a:lnTo>
                  <a:pt x="99759" y="72390"/>
                </a:lnTo>
                <a:lnTo>
                  <a:pt x="103259" y="76200"/>
                </a:lnTo>
                <a:lnTo>
                  <a:pt x="94352" y="80010"/>
                </a:lnTo>
                <a:lnTo>
                  <a:pt x="97683" y="81280"/>
                </a:lnTo>
                <a:lnTo>
                  <a:pt x="98190" y="83820"/>
                </a:lnTo>
                <a:lnTo>
                  <a:pt x="86870" y="83820"/>
                </a:lnTo>
                <a:lnTo>
                  <a:pt x="82428" y="86360"/>
                </a:lnTo>
                <a:close/>
              </a:path>
              <a:path w="105410" h="285750">
                <a:moveTo>
                  <a:pt x="3817" y="61150"/>
                </a:moveTo>
                <a:lnTo>
                  <a:pt x="3680" y="60807"/>
                </a:lnTo>
                <a:lnTo>
                  <a:pt x="3813" y="60960"/>
                </a:lnTo>
                <a:lnTo>
                  <a:pt x="3817" y="61150"/>
                </a:lnTo>
                <a:close/>
              </a:path>
              <a:path w="105410" h="285750">
                <a:moveTo>
                  <a:pt x="99445" y="62230"/>
                </a:moveTo>
                <a:lnTo>
                  <a:pt x="98962" y="62230"/>
                </a:lnTo>
                <a:lnTo>
                  <a:pt x="100169" y="60960"/>
                </a:lnTo>
                <a:lnTo>
                  <a:pt x="99445" y="62230"/>
                </a:lnTo>
                <a:close/>
              </a:path>
              <a:path w="105410" h="285750">
                <a:moveTo>
                  <a:pt x="6951" y="66040"/>
                </a:moveTo>
                <a:lnTo>
                  <a:pt x="4030" y="66040"/>
                </a:lnTo>
                <a:lnTo>
                  <a:pt x="2679" y="64770"/>
                </a:lnTo>
                <a:lnTo>
                  <a:pt x="2401" y="63500"/>
                </a:lnTo>
                <a:lnTo>
                  <a:pt x="3837" y="62230"/>
                </a:lnTo>
                <a:lnTo>
                  <a:pt x="3817" y="61150"/>
                </a:lnTo>
                <a:lnTo>
                  <a:pt x="4248" y="62230"/>
                </a:lnTo>
                <a:lnTo>
                  <a:pt x="6951" y="66040"/>
                </a:lnTo>
                <a:close/>
              </a:path>
              <a:path w="105410" h="285750">
                <a:moveTo>
                  <a:pt x="965" y="64770"/>
                </a:moveTo>
                <a:lnTo>
                  <a:pt x="2059" y="61975"/>
                </a:lnTo>
                <a:lnTo>
                  <a:pt x="2398" y="63502"/>
                </a:lnTo>
                <a:lnTo>
                  <a:pt x="965" y="64770"/>
                </a:lnTo>
                <a:close/>
              </a:path>
              <a:path w="105410" h="285750">
                <a:moveTo>
                  <a:pt x="11741" y="70057"/>
                </a:moveTo>
                <a:lnTo>
                  <a:pt x="11127" y="69850"/>
                </a:lnTo>
                <a:lnTo>
                  <a:pt x="11754" y="69850"/>
                </a:lnTo>
                <a:lnTo>
                  <a:pt x="11741" y="70057"/>
                </a:lnTo>
                <a:close/>
              </a:path>
              <a:path w="105410" h="285750">
                <a:moveTo>
                  <a:pt x="19527" y="83820"/>
                </a:moveTo>
                <a:lnTo>
                  <a:pt x="14723" y="83820"/>
                </a:lnTo>
                <a:lnTo>
                  <a:pt x="17065" y="81280"/>
                </a:lnTo>
                <a:lnTo>
                  <a:pt x="18199" y="77470"/>
                </a:lnTo>
                <a:lnTo>
                  <a:pt x="16871" y="77470"/>
                </a:lnTo>
                <a:lnTo>
                  <a:pt x="15206" y="76200"/>
                </a:lnTo>
                <a:lnTo>
                  <a:pt x="13637" y="74930"/>
                </a:lnTo>
                <a:lnTo>
                  <a:pt x="11513" y="73660"/>
                </a:lnTo>
                <a:lnTo>
                  <a:pt x="11741" y="70057"/>
                </a:lnTo>
                <a:lnTo>
                  <a:pt x="14892" y="71120"/>
                </a:lnTo>
                <a:lnTo>
                  <a:pt x="19189" y="71120"/>
                </a:lnTo>
                <a:lnTo>
                  <a:pt x="20379" y="73660"/>
                </a:lnTo>
                <a:lnTo>
                  <a:pt x="19165" y="73660"/>
                </a:lnTo>
                <a:lnTo>
                  <a:pt x="22230" y="76200"/>
                </a:lnTo>
                <a:lnTo>
                  <a:pt x="21916" y="77470"/>
                </a:lnTo>
                <a:lnTo>
                  <a:pt x="23002" y="78740"/>
                </a:lnTo>
                <a:lnTo>
                  <a:pt x="20758" y="78740"/>
                </a:lnTo>
                <a:lnTo>
                  <a:pt x="20034" y="80010"/>
                </a:lnTo>
                <a:lnTo>
                  <a:pt x="20154" y="81280"/>
                </a:lnTo>
                <a:lnTo>
                  <a:pt x="22785" y="81280"/>
                </a:lnTo>
                <a:lnTo>
                  <a:pt x="21747" y="82550"/>
                </a:lnTo>
                <a:lnTo>
                  <a:pt x="18899" y="82550"/>
                </a:lnTo>
                <a:lnTo>
                  <a:pt x="19527" y="83820"/>
                </a:lnTo>
                <a:close/>
              </a:path>
              <a:path w="105410" h="285750">
                <a:moveTo>
                  <a:pt x="102824" y="73660"/>
                </a:moveTo>
                <a:lnTo>
                  <a:pt x="101618" y="73660"/>
                </a:lnTo>
                <a:lnTo>
                  <a:pt x="100652" y="72390"/>
                </a:lnTo>
                <a:lnTo>
                  <a:pt x="102257" y="72390"/>
                </a:lnTo>
                <a:lnTo>
                  <a:pt x="102824" y="73660"/>
                </a:lnTo>
                <a:close/>
              </a:path>
              <a:path w="105410" h="285750">
                <a:moveTo>
                  <a:pt x="10379" y="93980"/>
                </a:moveTo>
                <a:lnTo>
                  <a:pt x="9244" y="92710"/>
                </a:lnTo>
                <a:lnTo>
                  <a:pt x="8254" y="91440"/>
                </a:lnTo>
                <a:lnTo>
                  <a:pt x="9510" y="86360"/>
                </a:lnTo>
                <a:lnTo>
                  <a:pt x="6734" y="76200"/>
                </a:lnTo>
                <a:lnTo>
                  <a:pt x="8761" y="73660"/>
                </a:lnTo>
                <a:lnTo>
                  <a:pt x="8134" y="74930"/>
                </a:lnTo>
                <a:lnTo>
                  <a:pt x="9027" y="77470"/>
                </a:lnTo>
                <a:lnTo>
                  <a:pt x="9968" y="78740"/>
                </a:lnTo>
                <a:lnTo>
                  <a:pt x="8810" y="80010"/>
                </a:lnTo>
                <a:lnTo>
                  <a:pt x="10137" y="82550"/>
                </a:lnTo>
                <a:lnTo>
                  <a:pt x="13335" y="82550"/>
                </a:lnTo>
                <a:lnTo>
                  <a:pt x="14723" y="83820"/>
                </a:lnTo>
                <a:lnTo>
                  <a:pt x="20025" y="83820"/>
                </a:lnTo>
                <a:lnTo>
                  <a:pt x="19333" y="86360"/>
                </a:lnTo>
                <a:lnTo>
                  <a:pt x="17234" y="86360"/>
                </a:lnTo>
                <a:lnTo>
                  <a:pt x="18223" y="87630"/>
                </a:lnTo>
                <a:lnTo>
                  <a:pt x="17378" y="87630"/>
                </a:lnTo>
                <a:lnTo>
                  <a:pt x="17113" y="88900"/>
                </a:lnTo>
                <a:lnTo>
                  <a:pt x="12551" y="88900"/>
                </a:lnTo>
                <a:lnTo>
                  <a:pt x="10692" y="91440"/>
                </a:lnTo>
                <a:lnTo>
                  <a:pt x="11296" y="92710"/>
                </a:lnTo>
                <a:lnTo>
                  <a:pt x="10379" y="93980"/>
                </a:lnTo>
                <a:close/>
              </a:path>
              <a:path w="105410" h="285750">
                <a:moveTo>
                  <a:pt x="20975" y="74930"/>
                </a:moveTo>
                <a:lnTo>
                  <a:pt x="19165" y="73660"/>
                </a:lnTo>
                <a:lnTo>
                  <a:pt x="20379" y="73660"/>
                </a:lnTo>
                <a:lnTo>
                  <a:pt x="20975" y="74930"/>
                </a:lnTo>
                <a:close/>
              </a:path>
              <a:path w="105410" h="285750">
                <a:moveTo>
                  <a:pt x="10029" y="78740"/>
                </a:moveTo>
                <a:lnTo>
                  <a:pt x="10910" y="74930"/>
                </a:lnTo>
                <a:lnTo>
                  <a:pt x="11247" y="77470"/>
                </a:lnTo>
                <a:lnTo>
                  <a:pt x="10029" y="78740"/>
                </a:lnTo>
                <a:close/>
              </a:path>
              <a:path w="105410" h="285750">
                <a:moveTo>
                  <a:pt x="22785" y="81280"/>
                </a:moveTo>
                <a:lnTo>
                  <a:pt x="20154" y="81280"/>
                </a:lnTo>
                <a:lnTo>
                  <a:pt x="20758" y="78740"/>
                </a:lnTo>
                <a:lnTo>
                  <a:pt x="23002" y="78740"/>
                </a:lnTo>
                <a:lnTo>
                  <a:pt x="22785" y="81280"/>
                </a:lnTo>
                <a:close/>
              </a:path>
              <a:path w="105410" h="285750">
                <a:moveTo>
                  <a:pt x="13335" y="82550"/>
                </a:moveTo>
                <a:lnTo>
                  <a:pt x="10137" y="82550"/>
                </a:lnTo>
                <a:lnTo>
                  <a:pt x="11947" y="81280"/>
                </a:lnTo>
                <a:lnTo>
                  <a:pt x="13335" y="82550"/>
                </a:lnTo>
                <a:close/>
              </a:path>
              <a:path w="105410" h="285750">
                <a:moveTo>
                  <a:pt x="19768" y="83820"/>
                </a:moveTo>
                <a:lnTo>
                  <a:pt x="19527" y="83820"/>
                </a:lnTo>
                <a:lnTo>
                  <a:pt x="18899" y="82550"/>
                </a:lnTo>
                <a:lnTo>
                  <a:pt x="19840" y="82550"/>
                </a:lnTo>
                <a:lnTo>
                  <a:pt x="19768" y="83820"/>
                </a:lnTo>
                <a:close/>
              </a:path>
              <a:path w="105410" h="285750">
                <a:moveTo>
                  <a:pt x="20025" y="83820"/>
                </a:moveTo>
                <a:lnTo>
                  <a:pt x="19768" y="83820"/>
                </a:lnTo>
                <a:lnTo>
                  <a:pt x="19840" y="82550"/>
                </a:lnTo>
                <a:lnTo>
                  <a:pt x="20371" y="82550"/>
                </a:lnTo>
                <a:lnTo>
                  <a:pt x="20025" y="83820"/>
                </a:lnTo>
                <a:close/>
              </a:path>
              <a:path w="105410" h="285750">
                <a:moveTo>
                  <a:pt x="21989" y="85090"/>
                </a:moveTo>
                <a:lnTo>
                  <a:pt x="20371" y="82550"/>
                </a:lnTo>
                <a:lnTo>
                  <a:pt x="21747" y="82550"/>
                </a:lnTo>
                <a:lnTo>
                  <a:pt x="21989" y="85090"/>
                </a:lnTo>
                <a:close/>
              </a:path>
              <a:path w="105410" h="285750">
                <a:moveTo>
                  <a:pt x="101256" y="85090"/>
                </a:moveTo>
                <a:lnTo>
                  <a:pt x="100145" y="83820"/>
                </a:lnTo>
                <a:lnTo>
                  <a:pt x="98190" y="83820"/>
                </a:lnTo>
                <a:lnTo>
                  <a:pt x="100483" y="82550"/>
                </a:lnTo>
                <a:lnTo>
                  <a:pt x="101256" y="85090"/>
                </a:lnTo>
                <a:close/>
              </a:path>
              <a:path w="105410" h="285750">
                <a:moveTo>
                  <a:pt x="102221" y="106680"/>
                </a:moveTo>
                <a:lnTo>
                  <a:pt x="99204" y="105410"/>
                </a:lnTo>
                <a:lnTo>
                  <a:pt x="78470" y="105410"/>
                </a:lnTo>
                <a:lnTo>
                  <a:pt x="78325" y="101600"/>
                </a:lnTo>
                <a:lnTo>
                  <a:pt x="76225" y="101600"/>
                </a:lnTo>
                <a:lnTo>
                  <a:pt x="77118" y="100330"/>
                </a:lnTo>
                <a:lnTo>
                  <a:pt x="85977" y="97790"/>
                </a:lnTo>
                <a:lnTo>
                  <a:pt x="84552" y="96520"/>
                </a:lnTo>
                <a:lnTo>
                  <a:pt x="83080" y="96520"/>
                </a:lnTo>
                <a:lnTo>
                  <a:pt x="81680" y="93980"/>
                </a:lnTo>
                <a:lnTo>
                  <a:pt x="90201" y="90170"/>
                </a:lnTo>
                <a:lnTo>
                  <a:pt x="85349" y="88900"/>
                </a:lnTo>
                <a:lnTo>
                  <a:pt x="83008" y="88900"/>
                </a:lnTo>
                <a:lnTo>
                  <a:pt x="86870" y="83820"/>
                </a:lnTo>
                <a:lnTo>
                  <a:pt x="100145" y="83820"/>
                </a:lnTo>
                <a:lnTo>
                  <a:pt x="100025" y="85090"/>
                </a:lnTo>
                <a:lnTo>
                  <a:pt x="100493" y="85625"/>
                </a:lnTo>
                <a:lnTo>
                  <a:pt x="99445" y="87630"/>
                </a:lnTo>
                <a:lnTo>
                  <a:pt x="101642" y="93980"/>
                </a:lnTo>
                <a:lnTo>
                  <a:pt x="100000" y="96520"/>
                </a:lnTo>
                <a:lnTo>
                  <a:pt x="99914" y="100148"/>
                </a:lnTo>
                <a:lnTo>
                  <a:pt x="99566" y="100330"/>
                </a:lnTo>
                <a:lnTo>
                  <a:pt x="98890" y="101600"/>
                </a:lnTo>
                <a:lnTo>
                  <a:pt x="100097" y="104140"/>
                </a:lnTo>
                <a:lnTo>
                  <a:pt x="101666" y="104140"/>
                </a:lnTo>
                <a:lnTo>
                  <a:pt x="102221" y="106680"/>
                </a:lnTo>
                <a:close/>
              </a:path>
              <a:path w="105410" h="285750">
                <a:moveTo>
                  <a:pt x="100981" y="86183"/>
                </a:moveTo>
                <a:lnTo>
                  <a:pt x="100493" y="85625"/>
                </a:lnTo>
                <a:lnTo>
                  <a:pt x="100773" y="85090"/>
                </a:lnTo>
                <a:lnTo>
                  <a:pt x="100981" y="86183"/>
                </a:lnTo>
                <a:close/>
              </a:path>
              <a:path w="105410" h="285750">
                <a:moveTo>
                  <a:pt x="102245" y="87630"/>
                </a:moveTo>
                <a:lnTo>
                  <a:pt x="101256" y="87630"/>
                </a:lnTo>
                <a:lnTo>
                  <a:pt x="100981" y="86183"/>
                </a:lnTo>
                <a:lnTo>
                  <a:pt x="102245" y="87630"/>
                </a:lnTo>
                <a:close/>
              </a:path>
              <a:path w="105410" h="285750">
                <a:moveTo>
                  <a:pt x="19213" y="88900"/>
                </a:moveTo>
                <a:lnTo>
                  <a:pt x="18296" y="88900"/>
                </a:lnTo>
                <a:lnTo>
                  <a:pt x="17378" y="87630"/>
                </a:lnTo>
                <a:lnTo>
                  <a:pt x="18223" y="87630"/>
                </a:lnTo>
                <a:lnTo>
                  <a:pt x="19213" y="88900"/>
                </a:lnTo>
                <a:close/>
              </a:path>
              <a:path w="105410" h="285750">
                <a:moveTo>
                  <a:pt x="14023" y="93980"/>
                </a:moveTo>
                <a:lnTo>
                  <a:pt x="12551" y="88900"/>
                </a:lnTo>
                <a:lnTo>
                  <a:pt x="17113" y="88900"/>
                </a:lnTo>
                <a:lnTo>
                  <a:pt x="18440" y="90170"/>
                </a:lnTo>
                <a:lnTo>
                  <a:pt x="18601" y="91440"/>
                </a:lnTo>
                <a:lnTo>
                  <a:pt x="14675" y="91440"/>
                </a:lnTo>
                <a:lnTo>
                  <a:pt x="14023" y="93980"/>
                </a:lnTo>
                <a:close/>
              </a:path>
              <a:path w="105410" h="285750">
                <a:moveTo>
                  <a:pt x="22399" y="100330"/>
                </a:moveTo>
                <a:lnTo>
                  <a:pt x="16413" y="100330"/>
                </a:lnTo>
                <a:lnTo>
                  <a:pt x="16513" y="99908"/>
                </a:lnTo>
                <a:lnTo>
                  <a:pt x="18380" y="99076"/>
                </a:lnTo>
                <a:lnTo>
                  <a:pt x="18505" y="98738"/>
                </a:lnTo>
                <a:lnTo>
                  <a:pt x="19116" y="96520"/>
                </a:lnTo>
                <a:lnTo>
                  <a:pt x="16485" y="93980"/>
                </a:lnTo>
                <a:lnTo>
                  <a:pt x="14675" y="91440"/>
                </a:lnTo>
                <a:lnTo>
                  <a:pt x="18601" y="91440"/>
                </a:lnTo>
                <a:lnTo>
                  <a:pt x="18923" y="93980"/>
                </a:lnTo>
                <a:lnTo>
                  <a:pt x="23606" y="93980"/>
                </a:lnTo>
                <a:lnTo>
                  <a:pt x="23461" y="95250"/>
                </a:lnTo>
                <a:lnTo>
                  <a:pt x="25175" y="95250"/>
                </a:lnTo>
                <a:lnTo>
                  <a:pt x="22206" y="97790"/>
                </a:lnTo>
                <a:lnTo>
                  <a:pt x="24063" y="98738"/>
                </a:lnTo>
                <a:lnTo>
                  <a:pt x="22399" y="100330"/>
                </a:lnTo>
                <a:close/>
              </a:path>
              <a:path w="105410" h="285750">
                <a:moveTo>
                  <a:pt x="23316" y="93980"/>
                </a:moveTo>
                <a:lnTo>
                  <a:pt x="22254" y="93980"/>
                </a:lnTo>
                <a:lnTo>
                  <a:pt x="22592" y="92710"/>
                </a:lnTo>
                <a:lnTo>
                  <a:pt x="22906" y="92710"/>
                </a:lnTo>
                <a:lnTo>
                  <a:pt x="23316" y="93980"/>
                </a:lnTo>
                <a:close/>
              </a:path>
              <a:path w="105410" h="285750">
                <a:moveTo>
                  <a:pt x="104080" y="99060"/>
                </a:moveTo>
                <a:lnTo>
                  <a:pt x="101984" y="99060"/>
                </a:lnTo>
                <a:lnTo>
                  <a:pt x="105142" y="95250"/>
                </a:lnTo>
                <a:lnTo>
                  <a:pt x="104080" y="99060"/>
                </a:lnTo>
                <a:close/>
              </a:path>
              <a:path w="105410" h="285750">
                <a:moveTo>
                  <a:pt x="16859" y="98451"/>
                </a:moveTo>
                <a:lnTo>
                  <a:pt x="17016" y="97790"/>
                </a:lnTo>
                <a:lnTo>
                  <a:pt x="17475" y="97790"/>
                </a:lnTo>
                <a:lnTo>
                  <a:pt x="16859" y="98451"/>
                </a:lnTo>
                <a:close/>
              </a:path>
              <a:path w="105410" h="285750">
                <a:moveTo>
                  <a:pt x="24676" y="99051"/>
                </a:moveTo>
                <a:lnTo>
                  <a:pt x="24063" y="98738"/>
                </a:lnTo>
                <a:lnTo>
                  <a:pt x="25054" y="97790"/>
                </a:lnTo>
                <a:lnTo>
                  <a:pt x="24676" y="99051"/>
                </a:lnTo>
                <a:close/>
              </a:path>
              <a:path w="105410" h="285750">
                <a:moveTo>
                  <a:pt x="16775" y="104140"/>
                </a:moveTo>
                <a:lnTo>
                  <a:pt x="12744" y="102870"/>
                </a:lnTo>
                <a:lnTo>
                  <a:pt x="16859" y="98451"/>
                </a:lnTo>
                <a:lnTo>
                  <a:pt x="16513" y="99908"/>
                </a:lnTo>
                <a:lnTo>
                  <a:pt x="15568" y="100330"/>
                </a:lnTo>
                <a:lnTo>
                  <a:pt x="22399" y="100330"/>
                </a:lnTo>
                <a:lnTo>
                  <a:pt x="21071" y="101600"/>
                </a:lnTo>
                <a:lnTo>
                  <a:pt x="18489" y="101600"/>
                </a:lnTo>
                <a:lnTo>
                  <a:pt x="16775" y="104140"/>
                </a:lnTo>
                <a:close/>
              </a:path>
              <a:path w="105410" h="285750">
                <a:moveTo>
                  <a:pt x="21071" y="101600"/>
                </a:moveTo>
                <a:lnTo>
                  <a:pt x="24063" y="98738"/>
                </a:lnTo>
                <a:lnTo>
                  <a:pt x="24676" y="99051"/>
                </a:lnTo>
                <a:lnTo>
                  <a:pt x="21071" y="101600"/>
                </a:lnTo>
                <a:close/>
              </a:path>
              <a:path w="105410" h="285750">
                <a:moveTo>
                  <a:pt x="101970" y="99077"/>
                </a:moveTo>
                <a:close/>
              </a:path>
              <a:path w="105410" h="285750">
                <a:moveTo>
                  <a:pt x="22954" y="104804"/>
                </a:moveTo>
                <a:lnTo>
                  <a:pt x="18489" y="101600"/>
                </a:lnTo>
                <a:lnTo>
                  <a:pt x="21071" y="101600"/>
                </a:lnTo>
                <a:lnTo>
                  <a:pt x="24669" y="99076"/>
                </a:lnTo>
                <a:lnTo>
                  <a:pt x="22954" y="104804"/>
                </a:lnTo>
                <a:close/>
              </a:path>
              <a:path w="105410" h="285750">
                <a:moveTo>
                  <a:pt x="99880" y="101600"/>
                </a:moveTo>
                <a:lnTo>
                  <a:pt x="99914" y="100148"/>
                </a:lnTo>
                <a:lnTo>
                  <a:pt x="101970" y="99077"/>
                </a:lnTo>
                <a:lnTo>
                  <a:pt x="99880" y="101600"/>
                </a:lnTo>
                <a:close/>
              </a:path>
              <a:path w="105410" h="285750">
                <a:moveTo>
                  <a:pt x="16413" y="100330"/>
                </a:moveTo>
                <a:lnTo>
                  <a:pt x="15568" y="100330"/>
                </a:lnTo>
                <a:lnTo>
                  <a:pt x="16513" y="99908"/>
                </a:lnTo>
                <a:lnTo>
                  <a:pt x="16413" y="100330"/>
                </a:lnTo>
                <a:close/>
              </a:path>
              <a:path w="105410" h="285750">
                <a:moveTo>
                  <a:pt x="71808" y="104140"/>
                </a:moveTo>
                <a:lnTo>
                  <a:pt x="75404" y="100330"/>
                </a:lnTo>
                <a:lnTo>
                  <a:pt x="75646" y="101600"/>
                </a:lnTo>
                <a:lnTo>
                  <a:pt x="78325" y="101600"/>
                </a:lnTo>
                <a:lnTo>
                  <a:pt x="71808" y="104140"/>
                </a:lnTo>
                <a:close/>
              </a:path>
              <a:path w="105410" h="285750">
                <a:moveTo>
                  <a:pt x="74198" y="116840"/>
                </a:moveTo>
                <a:lnTo>
                  <a:pt x="77866" y="113030"/>
                </a:lnTo>
                <a:lnTo>
                  <a:pt x="72291" y="106680"/>
                </a:lnTo>
                <a:lnTo>
                  <a:pt x="73811" y="105410"/>
                </a:lnTo>
                <a:lnTo>
                  <a:pt x="74511" y="104140"/>
                </a:lnTo>
                <a:lnTo>
                  <a:pt x="76732" y="105410"/>
                </a:lnTo>
                <a:lnTo>
                  <a:pt x="99204" y="105410"/>
                </a:lnTo>
                <a:lnTo>
                  <a:pt x="99035" y="107950"/>
                </a:lnTo>
                <a:lnTo>
                  <a:pt x="99325" y="109220"/>
                </a:lnTo>
                <a:lnTo>
                  <a:pt x="97007" y="109220"/>
                </a:lnTo>
                <a:lnTo>
                  <a:pt x="98021" y="110490"/>
                </a:lnTo>
                <a:lnTo>
                  <a:pt x="97611" y="111760"/>
                </a:lnTo>
                <a:lnTo>
                  <a:pt x="96983" y="113030"/>
                </a:lnTo>
                <a:lnTo>
                  <a:pt x="95945" y="114300"/>
                </a:lnTo>
                <a:lnTo>
                  <a:pt x="94570" y="114300"/>
                </a:lnTo>
                <a:lnTo>
                  <a:pt x="97056" y="115570"/>
                </a:lnTo>
                <a:lnTo>
                  <a:pt x="75573" y="115570"/>
                </a:lnTo>
                <a:lnTo>
                  <a:pt x="74198" y="116840"/>
                </a:lnTo>
                <a:close/>
              </a:path>
              <a:path w="105410" h="285750">
                <a:moveTo>
                  <a:pt x="22013" y="107950"/>
                </a:moveTo>
                <a:lnTo>
                  <a:pt x="22954" y="104804"/>
                </a:lnTo>
                <a:lnTo>
                  <a:pt x="23799" y="105410"/>
                </a:lnTo>
                <a:lnTo>
                  <a:pt x="23531" y="106975"/>
                </a:lnTo>
                <a:lnTo>
                  <a:pt x="22013" y="107950"/>
                </a:lnTo>
                <a:close/>
              </a:path>
              <a:path w="105410" h="285750">
                <a:moveTo>
                  <a:pt x="23437" y="107526"/>
                </a:moveTo>
                <a:lnTo>
                  <a:pt x="23531" y="106975"/>
                </a:lnTo>
                <a:lnTo>
                  <a:pt x="25971" y="105410"/>
                </a:lnTo>
                <a:lnTo>
                  <a:pt x="23437" y="107526"/>
                </a:lnTo>
                <a:close/>
              </a:path>
              <a:path w="105410" h="285750">
                <a:moveTo>
                  <a:pt x="23364" y="107950"/>
                </a:moveTo>
                <a:lnTo>
                  <a:pt x="23397" y="107759"/>
                </a:lnTo>
                <a:lnTo>
                  <a:pt x="26044" y="106680"/>
                </a:lnTo>
                <a:lnTo>
                  <a:pt x="23364" y="107950"/>
                </a:lnTo>
                <a:close/>
              </a:path>
              <a:path w="105410" h="285750">
                <a:moveTo>
                  <a:pt x="22930" y="107950"/>
                </a:moveTo>
                <a:lnTo>
                  <a:pt x="23437" y="107526"/>
                </a:lnTo>
                <a:lnTo>
                  <a:pt x="23397" y="107759"/>
                </a:lnTo>
                <a:lnTo>
                  <a:pt x="22930" y="107950"/>
                </a:lnTo>
                <a:close/>
              </a:path>
              <a:path w="105410" h="285750">
                <a:moveTo>
                  <a:pt x="103135" y="112047"/>
                </a:moveTo>
                <a:lnTo>
                  <a:pt x="104852" y="110490"/>
                </a:lnTo>
                <a:lnTo>
                  <a:pt x="103549" y="111760"/>
                </a:lnTo>
                <a:lnTo>
                  <a:pt x="103135" y="112047"/>
                </a:lnTo>
                <a:close/>
              </a:path>
              <a:path w="105410" h="285750">
                <a:moveTo>
                  <a:pt x="99059" y="116840"/>
                </a:moveTo>
                <a:lnTo>
                  <a:pt x="98805" y="115058"/>
                </a:lnTo>
                <a:lnTo>
                  <a:pt x="103135" y="112047"/>
                </a:lnTo>
                <a:lnTo>
                  <a:pt x="102052" y="113030"/>
                </a:lnTo>
                <a:lnTo>
                  <a:pt x="103018" y="115570"/>
                </a:lnTo>
                <a:lnTo>
                  <a:pt x="99059" y="116840"/>
                </a:lnTo>
                <a:close/>
              </a:path>
              <a:path w="105410" h="285750">
                <a:moveTo>
                  <a:pt x="97895" y="115161"/>
                </a:moveTo>
                <a:lnTo>
                  <a:pt x="96983" y="113030"/>
                </a:lnTo>
                <a:lnTo>
                  <a:pt x="97273" y="113030"/>
                </a:lnTo>
                <a:lnTo>
                  <a:pt x="98165" y="114871"/>
                </a:lnTo>
                <a:lnTo>
                  <a:pt x="97895" y="115161"/>
                </a:lnTo>
                <a:close/>
              </a:path>
              <a:path w="105410" h="285750">
                <a:moveTo>
                  <a:pt x="98394" y="115344"/>
                </a:moveTo>
                <a:lnTo>
                  <a:pt x="98165" y="114871"/>
                </a:lnTo>
                <a:lnTo>
                  <a:pt x="98697" y="114300"/>
                </a:lnTo>
                <a:lnTo>
                  <a:pt x="98805" y="115058"/>
                </a:lnTo>
                <a:lnTo>
                  <a:pt x="98394" y="115344"/>
                </a:lnTo>
                <a:close/>
              </a:path>
              <a:path w="105410" h="285750">
                <a:moveTo>
                  <a:pt x="98069" y="115570"/>
                </a:moveTo>
                <a:lnTo>
                  <a:pt x="97991" y="115058"/>
                </a:lnTo>
                <a:lnTo>
                  <a:pt x="98165" y="114871"/>
                </a:lnTo>
                <a:lnTo>
                  <a:pt x="98394" y="115344"/>
                </a:lnTo>
                <a:lnTo>
                  <a:pt x="98069" y="115570"/>
                </a:lnTo>
                <a:close/>
              </a:path>
              <a:path w="105410" h="285750">
                <a:moveTo>
                  <a:pt x="98069" y="115570"/>
                </a:moveTo>
                <a:lnTo>
                  <a:pt x="97514" y="115570"/>
                </a:lnTo>
                <a:lnTo>
                  <a:pt x="97895" y="115161"/>
                </a:lnTo>
                <a:lnTo>
                  <a:pt x="98069" y="115570"/>
                </a:lnTo>
                <a:close/>
              </a:path>
              <a:path w="105410" h="285750">
                <a:moveTo>
                  <a:pt x="98504" y="115570"/>
                </a:moveTo>
                <a:lnTo>
                  <a:pt x="98069" y="115570"/>
                </a:lnTo>
                <a:lnTo>
                  <a:pt x="98394" y="115344"/>
                </a:lnTo>
                <a:lnTo>
                  <a:pt x="98504" y="115570"/>
                </a:lnTo>
                <a:close/>
              </a:path>
              <a:path w="105410" h="285750">
                <a:moveTo>
                  <a:pt x="90201" y="152400"/>
                </a:moveTo>
                <a:lnTo>
                  <a:pt x="70625" y="152400"/>
                </a:lnTo>
                <a:lnTo>
                  <a:pt x="71253" y="146050"/>
                </a:lnTo>
                <a:lnTo>
                  <a:pt x="74023" y="144780"/>
                </a:lnTo>
                <a:lnTo>
                  <a:pt x="73648" y="140970"/>
                </a:lnTo>
                <a:lnTo>
                  <a:pt x="73446" y="137160"/>
                </a:lnTo>
                <a:lnTo>
                  <a:pt x="76732" y="134620"/>
                </a:lnTo>
                <a:lnTo>
                  <a:pt x="74801" y="133350"/>
                </a:lnTo>
                <a:lnTo>
                  <a:pt x="74873" y="128270"/>
                </a:lnTo>
                <a:lnTo>
                  <a:pt x="74523" y="126954"/>
                </a:lnTo>
                <a:lnTo>
                  <a:pt x="74849" y="125730"/>
                </a:lnTo>
                <a:lnTo>
                  <a:pt x="75235" y="125730"/>
                </a:lnTo>
                <a:lnTo>
                  <a:pt x="71711" y="123190"/>
                </a:lnTo>
                <a:lnTo>
                  <a:pt x="77601" y="119380"/>
                </a:lnTo>
                <a:lnTo>
                  <a:pt x="77577" y="116840"/>
                </a:lnTo>
                <a:lnTo>
                  <a:pt x="76925" y="115570"/>
                </a:lnTo>
                <a:lnTo>
                  <a:pt x="97514" y="115570"/>
                </a:lnTo>
                <a:lnTo>
                  <a:pt x="96332" y="116840"/>
                </a:lnTo>
                <a:lnTo>
                  <a:pt x="94545" y="116840"/>
                </a:lnTo>
                <a:lnTo>
                  <a:pt x="92663" y="118110"/>
                </a:lnTo>
                <a:lnTo>
                  <a:pt x="93206" y="119380"/>
                </a:lnTo>
                <a:lnTo>
                  <a:pt x="93197" y="119673"/>
                </a:lnTo>
                <a:lnTo>
                  <a:pt x="92325" y="120650"/>
                </a:lnTo>
                <a:lnTo>
                  <a:pt x="92856" y="120650"/>
                </a:lnTo>
                <a:lnTo>
                  <a:pt x="94135" y="123190"/>
                </a:lnTo>
                <a:lnTo>
                  <a:pt x="95028" y="124460"/>
                </a:lnTo>
                <a:lnTo>
                  <a:pt x="94835" y="124460"/>
                </a:lnTo>
                <a:lnTo>
                  <a:pt x="94582" y="128270"/>
                </a:lnTo>
                <a:lnTo>
                  <a:pt x="93411" y="128270"/>
                </a:lnTo>
                <a:lnTo>
                  <a:pt x="94103" y="130810"/>
                </a:lnTo>
                <a:lnTo>
                  <a:pt x="93845" y="130810"/>
                </a:lnTo>
                <a:lnTo>
                  <a:pt x="92735" y="132080"/>
                </a:lnTo>
                <a:lnTo>
                  <a:pt x="91987" y="133350"/>
                </a:lnTo>
                <a:lnTo>
                  <a:pt x="90370" y="137160"/>
                </a:lnTo>
                <a:lnTo>
                  <a:pt x="98262" y="138430"/>
                </a:lnTo>
                <a:lnTo>
                  <a:pt x="96452" y="139700"/>
                </a:lnTo>
                <a:lnTo>
                  <a:pt x="94545" y="139700"/>
                </a:lnTo>
                <a:lnTo>
                  <a:pt x="92928" y="140970"/>
                </a:lnTo>
                <a:lnTo>
                  <a:pt x="99325" y="142240"/>
                </a:lnTo>
                <a:lnTo>
                  <a:pt x="95090" y="147320"/>
                </a:lnTo>
                <a:lnTo>
                  <a:pt x="92035" y="147320"/>
                </a:lnTo>
                <a:lnTo>
                  <a:pt x="88752" y="151130"/>
                </a:lnTo>
                <a:lnTo>
                  <a:pt x="90201" y="152400"/>
                </a:lnTo>
                <a:close/>
              </a:path>
              <a:path w="105410" h="285750">
                <a:moveTo>
                  <a:pt x="95149" y="118110"/>
                </a:moveTo>
                <a:lnTo>
                  <a:pt x="94545" y="116840"/>
                </a:lnTo>
                <a:lnTo>
                  <a:pt x="96332" y="116840"/>
                </a:lnTo>
                <a:lnTo>
                  <a:pt x="95149" y="118110"/>
                </a:lnTo>
                <a:close/>
              </a:path>
              <a:path w="105410" h="285750">
                <a:moveTo>
                  <a:pt x="95693" y="119650"/>
                </a:moveTo>
                <a:lnTo>
                  <a:pt x="93966" y="119380"/>
                </a:lnTo>
                <a:lnTo>
                  <a:pt x="95149" y="118110"/>
                </a:lnTo>
                <a:lnTo>
                  <a:pt x="95752" y="119380"/>
                </a:lnTo>
                <a:lnTo>
                  <a:pt x="95693" y="119650"/>
                </a:lnTo>
                <a:close/>
              </a:path>
              <a:path w="105410" h="285750">
                <a:moveTo>
                  <a:pt x="93331" y="119673"/>
                </a:moveTo>
                <a:lnTo>
                  <a:pt x="93459" y="119380"/>
                </a:lnTo>
                <a:lnTo>
                  <a:pt x="93331" y="119673"/>
                </a:lnTo>
                <a:close/>
              </a:path>
              <a:path w="105410" h="285750">
                <a:moveTo>
                  <a:pt x="95197" y="121920"/>
                </a:moveTo>
                <a:lnTo>
                  <a:pt x="95693" y="119650"/>
                </a:lnTo>
                <a:lnTo>
                  <a:pt x="102076" y="120650"/>
                </a:lnTo>
                <a:lnTo>
                  <a:pt x="95197" y="121920"/>
                </a:lnTo>
                <a:close/>
              </a:path>
              <a:path w="105410" h="285750">
                <a:moveTo>
                  <a:pt x="93749" y="120650"/>
                </a:moveTo>
                <a:lnTo>
                  <a:pt x="92904" y="120650"/>
                </a:lnTo>
                <a:lnTo>
                  <a:pt x="93331" y="119673"/>
                </a:lnTo>
                <a:lnTo>
                  <a:pt x="93749" y="120650"/>
                </a:lnTo>
                <a:close/>
              </a:path>
              <a:path w="105410" h="285750">
                <a:moveTo>
                  <a:pt x="74511" y="127000"/>
                </a:moveTo>
                <a:lnTo>
                  <a:pt x="74198" y="125730"/>
                </a:lnTo>
                <a:lnTo>
                  <a:pt x="74523" y="126954"/>
                </a:lnTo>
                <a:close/>
              </a:path>
              <a:path w="105410" h="285750">
                <a:moveTo>
                  <a:pt x="94497" y="129540"/>
                </a:moveTo>
                <a:lnTo>
                  <a:pt x="94582" y="128270"/>
                </a:lnTo>
                <a:lnTo>
                  <a:pt x="94787" y="128270"/>
                </a:lnTo>
                <a:lnTo>
                  <a:pt x="94497" y="129540"/>
                </a:lnTo>
                <a:close/>
              </a:path>
              <a:path w="105410" h="285750">
                <a:moveTo>
                  <a:pt x="94449" y="132080"/>
                </a:moveTo>
                <a:lnTo>
                  <a:pt x="93845" y="130810"/>
                </a:lnTo>
                <a:lnTo>
                  <a:pt x="94103" y="130810"/>
                </a:lnTo>
                <a:lnTo>
                  <a:pt x="94449" y="132080"/>
                </a:lnTo>
                <a:close/>
              </a:path>
              <a:path w="105410" h="285750">
                <a:moveTo>
                  <a:pt x="94642" y="140970"/>
                </a:moveTo>
                <a:lnTo>
                  <a:pt x="94787" y="139700"/>
                </a:lnTo>
                <a:lnTo>
                  <a:pt x="96452" y="139700"/>
                </a:lnTo>
                <a:lnTo>
                  <a:pt x="94642" y="140970"/>
                </a:lnTo>
                <a:close/>
              </a:path>
              <a:path w="105410" h="285750">
                <a:moveTo>
                  <a:pt x="91914" y="151130"/>
                </a:moveTo>
                <a:lnTo>
                  <a:pt x="91842" y="149860"/>
                </a:lnTo>
                <a:lnTo>
                  <a:pt x="92494" y="148590"/>
                </a:lnTo>
                <a:lnTo>
                  <a:pt x="92035" y="147320"/>
                </a:lnTo>
                <a:lnTo>
                  <a:pt x="95090" y="147320"/>
                </a:lnTo>
                <a:lnTo>
                  <a:pt x="91914" y="151130"/>
                </a:lnTo>
                <a:close/>
              </a:path>
              <a:path w="105410" h="285750">
                <a:moveTo>
                  <a:pt x="96500" y="152037"/>
                </a:moveTo>
                <a:lnTo>
                  <a:pt x="91914" y="151130"/>
                </a:lnTo>
                <a:lnTo>
                  <a:pt x="94207" y="148590"/>
                </a:lnTo>
                <a:lnTo>
                  <a:pt x="96500" y="152037"/>
                </a:lnTo>
                <a:close/>
              </a:path>
              <a:path w="105410" h="285750">
                <a:moveTo>
                  <a:pt x="88927" y="160020"/>
                </a:moveTo>
                <a:lnTo>
                  <a:pt x="71180" y="160020"/>
                </a:lnTo>
                <a:lnTo>
                  <a:pt x="71832" y="158750"/>
                </a:lnTo>
                <a:lnTo>
                  <a:pt x="68791" y="154940"/>
                </a:lnTo>
                <a:lnTo>
                  <a:pt x="69925" y="151130"/>
                </a:lnTo>
                <a:lnTo>
                  <a:pt x="70625" y="152400"/>
                </a:lnTo>
                <a:lnTo>
                  <a:pt x="90201" y="152400"/>
                </a:lnTo>
                <a:lnTo>
                  <a:pt x="91649" y="153670"/>
                </a:lnTo>
                <a:lnTo>
                  <a:pt x="92349" y="154940"/>
                </a:lnTo>
                <a:lnTo>
                  <a:pt x="88366" y="154940"/>
                </a:lnTo>
                <a:lnTo>
                  <a:pt x="88825" y="158750"/>
                </a:lnTo>
                <a:lnTo>
                  <a:pt x="88927" y="160020"/>
                </a:lnTo>
                <a:close/>
              </a:path>
              <a:path w="105410" h="285750">
                <a:moveTo>
                  <a:pt x="95318" y="153670"/>
                </a:moveTo>
                <a:lnTo>
                  <a:pt x="96742" y="152400"/>
                </a:lnTo>
                <a:lnTo>
                  <a:pt x="96500" y="152037"/>
                </a:lnTo>
                <a:lnTo>
                  <a:pt x="98335" y="152400"/>
                </a:lnTo>
                <a:lnTo>
                  <a:pt x="95318" y="153670"/>
                </a:lnTo>
                <a:close/>
              </a:path>
              <a:path w="105410" h="285750">
                <a:moveTo>
                  <a:pt x="91914" y="157480"/>
                </a:moveTo>
                <a:lnTo>
                  <a:pt x="88366" y="154940"/>
                </a:lnTo>
                <a:lnTo>
                  <a:pt x="92349" y="154940"/>
                </a:lnTo>
                <a:lnTo>
                  <a:pt x="93049" y="156210"/>
                </a:lnTo>
                <a:lnTo>
                  <a:pt x="91914" y="157480"/>
                </a:lnTo>
                <a:close/>
              </a:path>
              <a:path w="105410" h="285750">
                <a:moveTo>
                  <a:pt x="90321" y="184150"/>
                </a:moveTo>
                <a:lnTo>
                  <a:pt x="65943" y="184150"/>
                </a:lnTo>
                <a:lnTo>
                  <a:pt x="63867" y="177800"/>
                </a:lnTo>
                <a:lnTo>
                  <a:pt x="69853" y="171450"/>
                </a:lnTo>
                <a:lnTo>
                  <a:pt x="68622" y="170180"/>
                </a:lnTo>
                <a:lnTo>
                  <a:pt x="71060" y="170180"/>
                </a:lnTo>
                <a:lnTo>
                  <a:pt x="67970" y="165100"/>
                </a:lnTo>
                <a:lnTo>
                  <a:pt x="67849" y="163830"/>
                </a:lnTo>
                <a:lnTo>
                  <a:pt x="70239" y="158750"/>
                </a:lnTo>
                <a:lnTo>
                  <a:pt x="70625" y="158750"/>
                </a:lnTo>
                <a:lnTo>
                  <a:pt x="71180" y="160020"/>
                </a:lnTo>
                <a:lnTo>
                  <a:pt x="88927" y="160020"/>
                </a:lnTo>
                <a:lnTo>
                  <a:pt x="89235" y="163830"/>
                </a:lnTo>
                <a:lnTo>
                  <a:pt x="90695" y="163830"/>
                </a:lnTo>
                <a:lnTo>
                  <a:pt x="91166" y="165100"/>
                </a:lnTo>
                <a:lnTo>
                  <a:pt x="90949" y="166370"/>
                </a:lnTo>
                <a:lnTo>
                  <a:pt x="90370" y="168910"/>
                </a:lnTo>
                <a:lnTo>
                  <a:pt x="89839" y="170180"/>
                </a:lnTo>
                <a:lnTo>
                  <a:pt x="88994" y="171450"/>
                </a:lnTo>
                <a:lnTo>
                  <a:pt x="88559" y="172720"/>
                </a:lnTo>
                <a:lnTo>
                  <a:pt x="88728" y="173990"/>
                </a:lnTo>
                <a:lnTo>
                  <a:pt x="89380" y="173990"/>
                </a:lnTo>
                <a:lnTo>
                  <a:pt x="87497" y="177800"/>
                </a:lnTo>
                <a:lnTo>
                  <a:pt x="91770" y="181610"/>
                </a:lnTo>
                <a:lnTo>
                  <a:pt x="90321" y="184150"/>
                </a:lnTo>
                <a:close/>
              </a:path>
              <a:path w="105410" h="285750">
                <a:moveTo>
                  <a:pt x="90415" y="162495"/>
                </a:moveTo>
                <a:lnTo>
                  <a:pt x="93725" y="158750"/>
                </a:lnTo>
                <a:lnTo>
                  <a:pt x="93942" y="161290"/>
                </a:lnTo>
                <a:lnTo>
                  <a:pt x="90415" y="162495"/>
                </a:lnTo>
                <a:close/>
              </a:path>
              <a:path w="105410" h="285750">
                <a:moveTo>
                  <a:pt x="90264" y="162665"/>
                </a:moveTo>
                <a:lnTo>
                  <a:pt x="90415" y="162495"/>
                </a:lnTo>
                <a:lnTo>
                  <a:pt x="90264" y="162665"/>
                </a:lnTo>
                <a:close/>
              </a:path>
              <a:path w="105410" h="285750">
                <a:moveTo>
                  <a:pt x="90695" y="163830"/>
                </a:moveTo>
                <a:lnTo>
                  <a:pt x="89235" y="163830"/>
                </a:lnTo>
                <a:lnTo>
                  <a:pt x="90264" y="162665"/>
                </a:lnTo>
                <a:lnTo>
                  <a:pt x="90695" y="163830"/>
                </a:lnTo>
                <a:close/>
              </a:path>
              <a:path w="105410" h="285750">
                <a:moveTo>
                  <a:pt x="66908" y="204470"/>
                </a:moveTo>
                <a:lnTo>
                  <a:pt x="65050" y="200660"/>
                </a:lnTo>
                <a:lnTo>
                  <a:pt x="61657" y="196850"/>
                </a:lnTo>
                <a:lnTo>
                  <a:pt x="62512" y="193040"/>
                </a:lnTo>
                <a:lnTo>
                  <a:pt x="64612" y="187960"/>
                </a:lnTo>
                <a:lnTo>
                  <a:pt x="64953" y="182880"/>
                </a:lnTo>
                <a:lnTo>
                  <a:pt x="65219" y="182880"/>
                </a:lnTo>
                <a:lnTo>
                  <a:pt x="65677" y="184150"/>
                </a:lnTo>
                <a:lnTo>
                  <a:pt x="89718" y="184150"/>
                </a:lnTo>
                <a:lnTo>
                  <a:pt x="88028" y="185420"/>
                </a:lnTo>
                <a:lnTo>
                  <a:pt x="87159" y="186690"/>
                </a:lnTo>
                <a:lnTo>
                  <a:pt x="87658" y="187960"/>
                </a:lnTo>
                <a:lnTo>
                  <a:pt x="84263" y="187960"/>
                </a:lnTo>
                <a:lnTo>
                  <a:pt x="84263" y="189230"/>
                </a:lnTo>
                <a:lnTo>
                  <a:pt x="85228" y="190500"/>
                </a:lnTo>
                <a:lnTo>
                  <a:pt x="83153" y="190500"/>
                </a:lnTo>
                <a:lnTo>
                  <a:pt x="85759" y="195580"/>
                </a:lnTo>
                <a:lnTo>
                  <a:pt x="82573" y="195580"/>
                </a:lnTo>
                <a:lnTo>
                  <a:pt x="82541" y="196850"/>
                </a:lnTo>
                <a:lnTo>
                  <a:pt x="81970" y="196850"/>
                </a:lnTo>
                <a:lnTo>
                  <a:pt x="80401" y="198120"/>
                </a:lnTo>
                <a:lnTo>
                  <a:pt x="80353" y="199390"/>
                </a:lnTo>
                <a:lnTo>
                  <a:pt x="67946" y="199390"/>
                </a:lnTo>
                <a:lnTo>
                  <a:pt x="66908" y="204470"/>
                </a:lnTo>
                <a:close/>
              </a:path>
              <a:path w="105410" h="285750">
                <a:moveTo>
                  <a:pt x="88656" y="190500"/>
                </a:moveTo>
                <a:lnTo>
                  <a:pt x="88028" y="189230"/>
                </a:lnTo>
                <a:lnTo>
                  <a:pt x="86097" y="189230"/>
                </a:lnTo>
                <a:lnTo>
                  <a:pt x="84263" y="187960"/>
                </a:lnTo>
                <a:lnTo>
                  <a:pt x="87658" y="187960"/>
                </a:lnTo>
                <a:lnTo>
                  <a:pt x="88656" y="190500"/>
                </a:lnTo>
                <a:close/>
              </a:path>
              <a:path w="105410" h="285750">
                <a:moveTo>
                  <a:pt x="85349" y="191770"/>
                </a:moveTo>
                <a:lnTo>
                  <a:pt x="84142" y="190500"/>
                </a:lnTo>
                <a:lnTo>
                  <a:pt x="85228" y="190500"/>
                </a:lnTo>
                <a:lnTo>
                  <a:pt x="85349" y="191770"/>
                </a:lnTo>
                <a:close/>
              </a:path>
              <a:path w="105410" h="285750">
                <a:moveTo>
                  <a:pt x="85494" y="200660"/>
                </a:moveTo>
                <a:lnTo>
                  <a:pt x="84770" y="200660"/>
                </a:lnTo>
                <a:lnTo>
                  <a:pt x="84118" y="199390"/>
                </a:lnTo>
                <a:lnTo>
                  <a:pt x="83370" y="199390"/>
                </a:lnTo>
                <a:lnTo>
                  <a:pt x="85590" y="198120"/>
                </a:lnTo>
                <a:lnTo>
                  <a:pt x="83949" y="196850"/>
                </a:lnTo>
                <a:lnTo>
                  <a:pt x="82573" y="195580"/>
                </a:lnTo>
                <a:lnTo>
                  <a:pt x="86121" y="195580"/>
                </a:lnTo>
                <a:lnTo>
                  <a:pt x="86459" y="194310"/>
                </a:lnTo>
                <a:lnTo>
                  <a:pt x="86339" y="195580"/>
                </a:lnTo>
                <a:lnTo>
                  <a:pt x="87135" y="199390"/>
                </a:lnTo>
                <a:lnTo>
                  <a:pt x="85494" y="200660"/>
                </a:lnTo>
                <a:close/>
              </a:path>
              <a:path w="105410" h="285750">
                <a:moveTo>
                  <a:pt x="82477" y="199390"/>
                </a:moveTo>
                <a:lnTo>
                  <a:pt x="81970" y="196850"/>
                </a:lnTo>
                <a:lnTo>
                  <a:pt x="82541" y="196850"/>
                </a:lnTo>
                <a:lnTo>
                  <a:pt x="82477" y="199390"/>
                </a:lnTo>
                <a:close/>
              </a:path>
              <a:path w="105410" h="285750">
                <a:moveTo>
                  <a:pt x="70625" y="205740"/>
                </a:moveTo>
                <a:lnTo>
                  <a:pt x="67946" y="199390"/>
                </a:lnTo>
                <a:lnTo>
                  <a:pt x="80353" y="199390"/>
                </a:lnTo>
                <a:lnTo>
                  <a:pt x="80304" y="200660"/>
                </a:lnTo>
                <a:lnTo>
                  <a:pt x="82815" y="201930"/>
                </a:lnTo>
                <a:lnTo>
                  <a:pt x="84480" y="201930"/>
                </a:lnTo>
                <a:lnTo>
                  <a:pt x="84021" y="203200"/>
                </a:lnTo>
                <a:lnTo>
                  <a:pt x="72218" y="203200"/>
                </a:lnTo>
                <a:lnTo>
                  <a:pt x="70625" y="205740"/>
                </a:lnTo>
                <a:close/>
              </a:path>
              <a:path w="105410" h="285750">
                <a:moveTo>
                  <a:pt x="82815" y="209550"/>
                </a:moveTo>
                <a:lnTo>
                  <a:pt x="79725" y="208280"/>
                </a:lnTo>
                <a:lnTo>
                  <a:pt x="69225" y="208280"/>
                </a:lnTo>
                <a:lnTo>
                  <a:pt x="72580" y="205740"/>
                </a:lnTo>
                <a:lnTo>
                  <a:pt x="72218" y="203200"/>
                </a:lnTo>
                <a:lnTo>
                  <a:pt x="84021" y="203200"/>
                </a:lnTo>
                <a:lnTo>
                  <a:pt x="83563" y="204470"/>
                </a:lnTo>
                <a:lnTo>
                  <a:pt x="82984" y="205740"/>
                </a:lnTo>
                <a:lnTo>
                  <a:pt x="83865" y="207010"/>
                </a:lnTo>
                <a:lnTo>
                  <a:pt x="82163" y="207010"/>
                </a:lnTo>
                <a:lnTo>
                  <a:pt x="82815" y="209550"/>
                </a:lnTo>
                <a:close/>
              </a:path>
              <a:path w="105410" h="285750">
                <a:moveTo>
                  <a:pt x="77577" y="212090"/>
                </a:moveTo>
                <a:lnTo>
                  <a:pt x="67343" y="212090"/>
                </a:lnTo>
                <a:lnTo>
                  <a:pt x="64953" y="204470"/>
                </a:lnTo>
                <a:lnTo>
                  <a:pt x="69418" y="205740"/>
                </a:lnTo>
                <a:lnTo>
                  <a:pt x="68960" y="205740"/>
                </a:lnTo>
                <a:lnTo>
                  <a:pt x="69225" y="208280"/>
                </a:lnTo>
                <a:lnTo>
                  <a:pt x="79725" y="208280"/>
                </a:lnTo>
                <a:lnTo>
                  <a:pt x="77577" y="212090"/>
                </a:lnTo>
                <a:close/>
              </a:path>
              <a:path w="105410" h="285750">
                <a:moveTo>
                  <a:pt x="20502" y="245110"/>
                </a:moveTo>
                <a:lnTo>
                  <a:pt x="18296" y="245110"/>
                </a:lnTo>
                <a:lnTo>
                  <a:pt x="19454" y="237490"/>
                </a:lnTo>
                <a:lnTo>
                  <a:pt x="21361" y="233680"/>
                </a:lnTo>
                <a:lnTo>
                  <a:pt x="20733" y="227330"/>
                </a:lnTo>
                <a:lnTo>
                  <a:pt x="21216" y="227330"/>
                </a:lnTo>
                <a:lnTo>
                  <a:pt x="21989" y="224790"/>
                </a:lnTo>
                <a:lnTo>
                  <a:pt x="21482" y="223520"/>
                </a:lnTo>
                <a:lnTo>
                  <a:pt x="21227" y="223363"/>
                </a:lnTo>
                <a:lnTo>
                  <a:pt x="21989" y="222250"/>
                </a:lnTo>
                <a:lnTo>
                  <a:pt x="15882" y="218440"/>
                </a:lnTo>
                <a:lnTo>
                  <a:pt x="25754" y="213360"/>
                </a:lnTo>
                <a:lnTo>
                  <a:pt x="21506" y="210820"/>
                </a:lnTo>
                <a:lnTo>
                  <a:pt x="26140" y="210820"/>
                </a:lnTo>
                <a:lnTo>
                  <a:pt x="30147" y="205740"/>
                </a:lnTo>
                <a:lnTo>
                  <a:pt x="33888" y="207010"/>
                </a:lnTo>
                <a:lnTo>
                  <a:pt x="35644" y="207010"/>
                </a:lnTo>
                <a:lnTo>
                  <a:pt x="33671" y="210820"/>
                </a:lnTo>
                <a:lnTo>
                  <a:pt x="36930" y="212090"/>
                </a:lnTo>
                <a:lnTo>
                  <a:pt x="34106" y="218440"/>
                </a:lnTo>
                <a:lnTo>
                  <a:pt x="37340" y="218440"/>
                </a:lnTo>
                <a:lnTo>
                  <a:pt x="37485" y="219710"/>
                </a:lnTo>
                <a:lnTo>
                  <a:pt x="37726" y="220980"/>
                </a:lnTo>
                <a:lnTo>
                  <a:pt x="38136" y="220980"/>
                </a:lnTo>
                <a:lnTo>
                  <a:pt x="35916" y="226060"/>
                </a:lnTo>
                <a:lnTo>
                  <a:pt x="36004" y="233680"/>
                </a:lnTo>
                <a:lnTo>
                  <a:pt x="36447" y="240030"/>
                </a:lnTo>
                <a:lnTo>
                  <a:pt x="36698" y="242570"/>
                </a:lnTo>
                <a:lnTo>
                  <a:pt x="19140" y="242570"/>
                </a:lnTo>
                <a:lnTo>
                  <a:pt x="20502" y="245110"/>
                </a:lnTo>
                <a:close/>
              </a:path>
              <a:path w="105410" h="285750">
                <a:moveTo>
                  <a:pt x="35644" y="207010"/>
                </a:moveTo>
                <a:lnTo>
                  <a:pt x="33888" y="207010"/>
                </a:lnTo>
                <a:lnTo>
                  <a:pt x="33237" y="205740"/>
                </a:lnTo>
                <a:lnTo>
                  <a:pt x="36302" y="205740"/>
                </a:lnTo>
                <a:lnTo>
                  <a:pt x="35644" y="207010"/>
                </a:lnTo>
                <a:close/>
              </a:path>
              <a:path w="105410" h="285750">
                <a:moveTo>
                  <a:pt x="84746" y="208280"/>
                </a:moveTo>
                <a:lnTo>
                  <a:pt x="82163" y="207010"/>
                </a:lnTo>
                <a:lnTo>
                  <a:pt x="83865" y="207010"/>
                </a:lnTo>
                <a:lnTo>
                  <a:pt x="84746" y="208280"/>
                </a:lnTo>
                <a:close/>
              </a:path>
              <a:path w="105410" h="285750">
                <a:moveTo>
                  <a:pt x="60343" y="242570"/>
                </a:moveTo>
                <a:lnTo>
                  <a:pt x="60584" y="237490"/>
                </a:lnTo>
                <a:lnTo>
                  <a:pt x="61405" y="232410"/>
                </a:lnTo>
                <a:lnTo>
                  <a:pt x="62177" y="227330"/>
                </a:lnTo>
                <a:lnTo>
                  <a:pt x="63046" y="222250"/>
                </a:lnTo>
                <a:lnTo>
                  <a:pt x="64060" y="217170"/>
                </a:lnTo>
                <a:lnTo>
                  <a:pt x="64277" y="212090"/>
                </a:lnTo>
                <a:lnTo>
                  <a:pt x="77577" y="212090"/>
                </a:lnTo>
                <a:lnTo>
                  <a:pt x="84190" y="209550"/>
                </a:lnTo>
                <a:lnTo>
                  <a:pt x="82332" y="214630"/>
                </a:lnTo>
                <a:lnTo>
                  <a:pt x="80015" y="214630"/>
                </a:lnTo>
                <a:lnTo>
                  <a:pt x="80739" y="215900"/>
                </a:lnTo>
                <a:lnTo>
                  <a:pt x="84601" y="217170"/>
                </a:lnTo>
                <a:lnTo>
                  <a:pt x="81704" y="218440"/>
                </a:lnTo>
                <a:lnTo>
                  <a:pt x="82984" y="220980"/>
                </a:lnTo>
                <a:lnTo>
                  <a:pt x="84118" y="220980"/>
                </a:lnTo>
                <a:lnTo>
                  <a:pt x="83034" y="223726"/>
                </a:lnTo>
                <a:lnTo>
                  <a:pt x="82549" y="224790"/>
                </a:lnTo>
                <a:lnTo>
                  <a:pt x="83515" y="226060"/>
                </a:lnTo>
                <a:lnTo>
                  <a:pt x="76853" y="226060"/>
                </a:lnTo>
                <a:lnTo>
                  <a:pt x="79701" y="233680"/>
                </a:lnTo>
                <a:lnTo>
                  <a:pt x="83140" y="233680"/>
                </a:lnTo>
                <a:lnTo>
                  <a:pt x="80739" y="234950"/>
                </a:lnTo>
                <a:lnTo>
                  <a:pt x="81958" y="236220"/>
                </a:lnTo>
                <a:lnTo>
                  <a:pt x="80184" y="236220"/>
                </a:lnTo>
                <a:lnTo>
                  <a:pt x="81222" y="237490"/>
                </a:lnTo>
                <a:lnTo>
                  <a:pt x="79291" y="237490"/>
                </a:lnTo>
                <a:lnTo>
                  <a:pt x="83225" y="241300"/>
                </a:lnTo>
                <a:lnTo>
                  <a:pt x="63891" y="241300"/>
                </a:lnTo>
                <a:lnTo>
                  <a:pt x="60343" y="242570"/>
                </a:lnTo>
                <a:close/>
              </a:path>
              <a:path w="105410" h="285750">
                <a:moveTo>
                  <a:pt x="85373" y="220980"/>
                </a:moveTo>
                <a:lnTo>
                  <a:pt x="82984" y="220980"/>
                </a:lnTo>
                <a:lnTo>
                  <a:pt x="85228" y="215900"/>
                </a:lnTo>
                <a:lnTo>
                  <a:pt x="85373" y="220980"/>
                </a:lnTo>
                <a:close/>
              </a:path>
              <a:path w="105410" h="285750">
                <a:moveTo>
                  <a:pt x="38136" y="220980"/>
                </a:moveTo>
                <a:lnTo>
                  <a:pt x="37726" y="220980"/>
                </a:lnTo>
                <a:lnTo>
                  <a:pt x="39247" y="218440"/>
                </a:lnTo>
                <a:lnTo>
                  <a:pt x="38136" y="220980"/>
                </a:lnTo>
                <a:close/>
              </a:path>
              <a:path w="105410" h="285750">
                <a:moveTo>
                  <a:pt x="20954" y="223197"/>
                </a:moveTo>
                <a:lnTo>
                  <a:pt x="19406" y="222250"/>
                </a:lnTo>
                <a:lnTo>
                  <a:pt x="20468" y="222250"/>
                </a:lnTo>
                <a:lnTo>
                  <a:pt x="20954" y="223197"/>
                </a:lnTo>
                <a:close/>
              </a:path>
              <a:path w="105410" h="285750">
                <a:moveTo>
                  <a:pt x="85244" y="223726"/>
                </a:moveTo>
                <a:lnTo>
                  <a:pt x="85132" y="222250"/>
                </a:lnTo>
                <a:lnTo>
                  <a:pt x="85397" y="223520"/>
                </a:lnTo>
                <a:lnTo>
                  <a:pt x="85244" y="223726"/>
                </a:lnTo>
                <a:close/>
              </a:path>
              <a:path w="105410" h="285750">
                <a:moveTo>
                  <a:pt x="21120" y="223520"/>
                </a:moveTo>
                <a:lnTo>
                  <a:pt x="20954" y="223197"/>
                </a:lnTo>
                <a:lnTo>
                  <a:pt x="21227" y="223363"/>
                </a:lnTo>
                <a:lnTo>
                  <a:pt x="21120" y="223520"/>
                </a:lnTo>
                <a:close/>
              </a:path>
              <a:path w="105410" h="285750">
                <a:moveTo>
                  <a:pt x="85711" y="229870"/>
                </a:moveTo>
                <a:lnTo>
                  <a:pt x="76853" y="226060"/>
                </a:lnTo>
                <a:lnTo>
                  <a:pt x="83515" y="226060"/>
                </a:lnTo>
                <a:lnTo>
                  <a:pt x="85244" y="223726"/>
                </a:lnTo>
                <a:lnTo>
                  <a:pt x="85711" y="229870"/>
                </a:lnTo>
                <a:close/>
              </a:path>
              <a:path w="105410" h="285750">
                <a:moveTo>
                  <a:pt x="84192" y="233123"/>
                </a:moveTo>
                <a:lnTo>
                  <a:pt x="84239" y="229870"/>
                </a:lnTo>
                <a:lnTo>
                  <a:pt x="85542" y="232410"/>
                </a:lnTo>
                <a:lnTo>
                  <a:pt x="84192" y="233123"/>
                </a:lnTo>
                <a:close/>
              </a:path>
              <a:path w="105410" h="285750">
                <a:moveTo>
                  <a:pt x="83140" y="233680"/>
                </a:moveTo>
                <a:lnTo>
                  <a:pt x="79701" y="233680"/>
                </a:lnTo>
                <a:lnTo>
                  <a:pt x="81439" y="231140"/>
                </a:lnTo>
                <a:lnTo>
                  <a:pt x="83225" y="233635"/>
                </a:lnTo>
                <a:close/>
              </a:path>
              <a:path w="105410" h="285750">
                <a:moveTo>
                  <a:pt x="84166" y="234950"/>
                </a:moveTo>
                <a:lnTo>
                  <a:pt x="83225" y="233635"/>
                </a:lnTo>
                <a:lnTo>
                  <a:pt x="84192" y="233123"/>
                </a:lnTo>
                <a:lnTo>
                  <a:pt x="84166" y="234950"/>
                </a:lnTo>
                <a:close/>
              </a:path>
              <a:path w="105410" h="285750">
                <a:moveTo>
                  <a:pt x="83177" y="237490"/>
                </a:moveTo>
                <a:lnTo>
                  <a:pt x="80280" y="236220"/>
                </a:lnTo>
                <a:lnTo>
                  <a:pt x="81958" y="236220"/>
                </a:lnTo>
                <a:lnTo>
                  <a:pt x="83177" y="237490"/>
                </a:lnTo>
                <a:close/>
              </a:path>
              <a:path w="105410" h="285750">
                <a:moveTo>
                  <a:pt x="81559" y="238760"/>
                </a:moveTo>
                <a:lnTo>
                  <a:pt x="79291" y="237490"/>
                </a:lnTo>
                <a:lnTo>
                  <a:pt x="81222" y="237490"/>
                </a:lnTo>
                <a:lnTo>
                  <a:pt x="81559" y="238760"/>
                </a:lnTo>
                <a:close/>
              </a:path>
              <a:path w="105410" h="285750">
                <a:moveTo>
                  <a:pt x="72339" y="246380"/>
                </a:moveTo>
                <a:lnTo>
                  <a:pt x="62757" y="246380"/>
                </a:lnTo>
                <a:lnTo>
                  <a:pt x="63601" y="245110"/>
                </a:lnTo>
                <a:lnTo>
                  <a:pt x="63891" y="241300"/>
                </a:lnTo>
                <a:lnTo>
                  <a:pt x="77432" y="241300"/>
                </a:lnTo>
                <a:lnTo>
                  <a:pt x="76225" y="242570"/>
                </a:lnTo>
                <a:lnTo>
                  <a:pt x="74632" y="242570"/>
                </a:lnTo>
                <a:lnTo>
                  <a:pt x="72339" y="246380"/>
                </a:lnTo>
                <a:close/>
              </a:path>
              <a:path w="105410" h="285750">
                <a:moveTo>
                  <a:pt x="80672" y="242378"/>
                </a:moveTo>
                <a:lnTo>
                  <a:pt x="77432" y="241300"/>
                </a:lnTo>
                <a:lnTo>
                  <a:pt x="83225" y="241300"/>
                </a:lnTo>
                <a:lnTo>
                  <a:pt x="80672" y="242378"/>
                </a:lnTo>
                <a:close/>
              </a:path>
              <a:path w="105410" h="285750">
                <a:moveTo>
                  <a:pt x="79710" y="245055"/>
                </a:moveTo>
                <a:lnTo>
                  <a:pt x="77813" y="244131"/>
                </a:lnTo>
                <a:lnTo>
                  <a:pt x="78084" y="243840"/>
                </a:lnTo>
                <a:lnTo>
                  <a:pt x="77752" y="243613"/>
                </a:lnTo>
                <a:lnTo>
                  <a:pt x="80672" y="242378"/>
                </a:lnTo>
                <a:lnTo>
                  <a:pt x="81246" y="242570"/>
                </a:lnTo>
                <a:lnTo>
                  <a:pt x="79710" y="245055"/>
                </a:lnTo>
                <a:close/>
              </a:path>
              <a:path w="105410" h="285750">
                <a:moveTo>
                  <a:pt x="37135" y="248920"/>
                </a:moveTo>
                <a:lnTo>
                  <a:pt x="22544" y="248920"/>
                </a:lnTo>
                <a:lnTo>
                  <a:pt x="20690" y="245461"/>
                </a:lnTo>
                <a:lnTo>
                  <a:pt x="20784" y="245055"/>
                </a:lnTo>
                <a:lnTo>
                  <a:pt x="23002" y="243840"/>
                </a:lnTo>
                <a:lnTo>
                  <a:pt x="19140" y="242570"/>
                </a:lnTo>
                <a:lnTo>
                  <a:pt x="36698" y="242570"/>
                </a:lnTo>
                <a:lnTo>
                  <a:pt x="37074" y="246380"/>
                </a:lnTo>
                <a:lnTo>
                  <a:pt x="37135" y="248920"/>
                </a:lnTo>
                <a:close/>
              </a:path>
              <a:path w="105410" h="285750">
                <a:moveTo>
                  <a:pt x="76901" y="245110"/>
                </a:moveTo>
                <a:lnTo>
                  <a:pt x="76370" y="243840"/>
                </a:lnTo>
                <a:lnTo>
                  <a:pt x="75405" y="242570"/>
                </a:lnTo>
                <a:lnTo>
                  <a:pt x="76225" y="242570"/>
                </a:lnTo>
                <a:lnTo>
                  <a:pt x="77752" y="243613"/>
                </a:lnTo>
                <a:lnTo>
                  <a:pt x="77215" y="243840"/>
                </a:lnTo>
                <a:lnTo>
                  <a:pt x="77813" y="244131"/>
                </a:lnTo>
                <a:lnTo>
                  <a:pt x="76901" y="245110"/>
                </a:lnTo>
                <a:close/>
              </a:path>
              <a:path w="105410" h="285750">
                <a:moveTo>
                  <a:pt x="79966" y="256540"/>
                </a:moveTo>
                <a:lnTo>
                  <a:pt x="79653" y="256540"/>
                </a:lnTo>
                <a:lnTo>
                  <a:pt x="79653" y="255270"/>
                </a:lnTo>
                <a:lnTo>
                  <a:pt x="61670" y="255270"/>
                </a:lnTo>
                <a:lnTo>
                  <a:pt x="62443" y="254000"/>
                </a:lnTo>
                <a:lnTo>
                  <a:pt x="62684" y="250190"/>
                </a:lnTo>
                <a:lnTo>
                  <a:pt x="62551" y="250190"/>
                </a:lnTo>
                <a:lnTo>
                  <a:pt x="63336" y="247650"/>
                </a:lnTo>
                <a:lnTo>
                  <a:pt x="62563" y="247650"/>
                </a:lnTo>
                <a:lnTo>
                  <a:pt x="59086" y="245194"/>
                </a:lnTo>
                <a:lnTo>
                  <a:pt x="59055" y="245055"/>
                </a:lnTo>
                <a:lnTo>
                  <a:pt x="61019" y="243840"/>
                </a:lnTo>
                <a:lnTo>
                  <a:pt x="60801" y="246380"/>
                </a:lnTo>
                <a:lnTo>
                  <a:pt x="72339" y="246380"/>
                </a:lnTo>
                <a:lnTo>
                  <a:pt x="76732" y="248920"/>
                </a:lnTo>
                <a:lnTo>
                  <a:pt x="77673" y="251460"/>
                </a:lnTo>
                <a:lnTo>
                  <a:pt x="79411" y="251460"/>
                </a:lnTo>
                <a:lnTo>
                  <a:pt x="78349" y="252730"/>
                </a:lnTo>
                <a:lnTo>
                  <a:pt x="81270" y="255270"/>
                </a:lnTo>
                <a:lnTo>
                  <a:pt x="79966" y="256540"/>
                </a:lnTo>
                <a:close/>
              </a:path>
              <a:path w="105410" h="285750">
                <a:moveTo>
                  <a:pt x="82428" y="246380"/>
                </a:moveTo>
                <a:lnTo>
                  <a:pt x="79460" y="245461"/>
                </a:lnTo>
                <a:lnTo>
                  <a:pt x="79710" y="245055"/>
                </a:lnTo>
                <a:lnTo>
                  <a:pt x="82428" y="246380"/>
                </a:lnTo>
                <a:close/>
              </a:path>
              <a:path w="105410" h="285750">
                <a:moveTo>
                  <a:pt x="20547" y="245194"/>
                </a:moveTo>
                <a:close/>
              </a:path>
              <a:path w="105410" h="285750">
                <a:moveTo>
                  <a:pt x="79197" y="245887"/>
                </a:moveTo>
                <a:lnTo>
                  <a:pt x="78325" y="245110"/>
                </a:lnTo>
                <a:lnTo>
                  <a:pt x="79460" y="245461"/>
                </a:lnTo>
                <a:lnTo>
                  <a:pt x="79197" y="245887"/>
                </a:lnTo>
                <a:close/>
              </a:path>
              <a:path w="105410" h="285750">
                <a:moveTo>
                  <a:pt x="20725" y="248264"/>
                </a:moveTo>
                <a:lnTo>
                  <a:pt x="19020" y="247650"/>
                </a:lnTo>
                <a:lnTo>
                  <a:pt x="19599" y="246380"/>
                </a:lnTo>
                <a:lnTo>
                  <a:pt x="20299" y="246380"/>
                </a:lnTo>
                <a:lnTo>
                  <a:pt x="20547" y="245194"/>
                </a:lnTo>
                <a:lnTo>
                  <a:pt x="20690" y="245460"/>
                </a:lnTo>
                <a:lnTo>
                  <a:pt x="20725" y="248264"/>
                </a:lnTo>
                <a:close/>
              </a:path>
              <a:path w="105410" h="285750">
                <a:moveTo>
                  <a:pt x="22544" y="248920"/>
                </a:moveTo>
                <a:lnTo>
                  <a:pt x="20725" y="248264"/>
                </a:lnTo>
                <a:lnTo>
                  <a:pt x="20690" y="245460"/>
                </a:lnTo>
                <a:lnTo>
                  <a:pt x="22544" y="248920"/>
                </a:lnTo>
                <a:close/>
              </a:path>
              <a:path w="105410" h="285750">
                <a:moveTo>
                  <a:pt x="78904" y="248366"/>
                </a:moveTo>
                <a:lnTo>
                  <a:pt x="78108" y="247650"/>
                </a:lnTo>
                <a:lnTo>
                  <a:pt x="79197" y="245887"/>
                </a:lnTo>
                <a:lnTo>
                  <a:pt x="81173" y="247650"/>
                </a:lnTo>
                <a:lnTo>
                  <a:pt x="80715" y="247650"/>
                </a:lnTo>
                <a:lnTo>
                  <a:pt x="78904" y="248366"/>
                </a:lnTo>
                <a:close/>
              </a:path>
              <a:path w="105410" h="285750">
                <a:moveTo>
                  <a:pt x="60544" y="249605"/>
                </a:moveTo>
                <a:lnTo>
                  <a:pt x="59788" y="248920"/>
                </a:lnTo>
                <a:lnTo>
                  <a:pt x="59353" y="248920"/>
                </a:lnTo>
                <a:lnTo>
                  <a:pt x="59281" y="246380"/>
                </a:lnTo>
                <a:lnTo>
                  <a:pt x="60544" y="249605"/>
                </a:lnTo>
                <a:close/>
              </a:path>
              <a:path w="105410" h="285750">
                <a:moveTo>
                  <a:pt x="79411" y="251460"/>
                </a:moveTo>
                <a:lnTo>
                  <a:pt x="77673" y="251460"/>
                </a:lnTo>
                <a:lnTo>
                  <a:pt x="76901" y="247650"/>
                </a:lnTo>
                <a:lnTo>
                  <a:pt x="78108" y="247650"/>
                </a:lnTo>
                <a:lnTo>
                  <a:pt x="78904" y="248366"/>
                </a:lnTo>
                <a:lnTo>
                  <a:pt x="77504" y="248920"/>
                </a:lnTo>
                <a:lnTo>
                  <a:pt x="80473" y="250190"/>
                </a:lnTo>
                <a:lnTo>
                  <a:pt x="79411" y="251460"/>
                </a:lnTo>
                <a:close/>
              </a:path>
              <a:path w="105410" h="285750">
                <a:moveTo>
                  <a:pt x="80932" y="250190"/>
                </a:moveTo>
                <a:lnTo>
                  <a:pt x="78904" y="248366"/>
                </a:lnTo>
                <a:lnTo>
                  <a:pt x="80715" y="247650"/>
                </a:lnTo>
                <a:lnTo>
                  <a:pt x="81173" y="247650"/>
                </a:lnTo>
                <a:lnTo>
                  <a:pt x="82597" y="248920"/>
                </a:lnTo>
                <a:lnTo>
                  <a:pt x="80932" y="250190"/>
                </a:lnTo>
                <a:close/>
              </a:path>
              <a:path w="105410" h="285750">
                <a:moveTo>
                  <a:pt x="36809" y="256540"/>
                </a:moveTo>
                <a:lnTo>
                  <a:pt x="20082" y="256540"/>
                </a:lnTo>
                <a:lnTo>
                  <a:pt x="20613" y="254000"/>
                </a:lnTo>
                <a:lnTo>
                  <a:pt x="20725" y="248264"/>
                </a:lnTo>
                <a:lnTo>
                  <a:pt x="22544" y="248920"/>
                </a:lnTo>
                <a:lnTo>
                  <a:pt x="37135" y="248920"/>
                </a:lnTo>
                <a:lnTo>
                  <a:pt x="37147" y="254000"/>
                </a:lnTo>
                <a:lnTo>
                  <a:pt x="36809" y="256540"/>
                </a:lnTo>
                <a:close/>
              </a:path>
              <a:path w="105410" h="285750">
                <a:moveTo>
                  <a:pt x="61767" y="252730"/>
                </a:moveTo>
                <a:lnTo>
                  <a:pt x="60544" y="249605"/>
                </a:lnTo>
                <a:lnTo>
                  <a:pt x="61188" y="250190"/>
                </a:lnTo>
                <a:lnTo>
                  <a:pt x="62551" y="250190"/>
                </a:lnTo>
                <a:lnTo>
                  <a:pt x="61767" y="252730"/>
                </a:lnTo>
                <a:close/>
              </a:path>
              <a:path w="105410" h="285750">
                <a:moveTo>
                  <a:pt x="79363" y="257810"/>
                </a:moveTo>
                <a:lnTo>
                  <a:pt x="59595" y="257810"/>
                </a:lnTo>
                <a:lnTo>
                  <a:pt x="59932" y="256540"/>
                </a:lnTo>
                <a:lnTo>
                  <a:pt x="59715" y="255270"/>
                </a:lnTo>
                <a:lnTo>
                  <a:pt x="60922" y="255270"/>
                </a:lnTo>
                <a:lnTo>
                  <a:pt x="61574" y="256540"/>
                </a:lnTo>
                <a:lnTo>
                  <a:pt x="79556" y="256540"/>
                </a:lnTo>
                <a:lnTo>
                  <a:pt x="79363" y="257810"/>
                </a:lnTo>
                <a:close/>
              </a:path>
              <a:path w="105410" h="285750">
                <a:moveTo>
                  <a:pt x="79628" y="256540"/>
                </a:moveTo>
                <a:lnTo>
                  <a:pt x="62177" y="256540"/>
                </a:lnTo>
                <a:lnTo>
                  <a:pt x="61550" y="255270"/>
                </a:lnTo>
                <a:lnTo>
                  <a:pt x="79653" y="255270"/>
                </a:lnTo>
                <a:lnTo>
                  <a:pt x="79628" y="256540"/>
                </a:lnTo>
                <a:close/>
              </a:path>
              <a:path w="105410" h="285750">
                <a:moveTo>
                  <a:pt x="79653" y="256540"/>
                </a:moveTo>
                <a:lnTo>
                  <a:pt x="79653" y="255270"/>
                </a:lnTo>
                <a:lnTo>
                  <a:pt x="79653" y="256540"/>
                </a:lnTo>
                <a:close/>
              </a:path>
              <a:path w="105410" h="285750">
                <a:moveTo>
                  <a:pt x="18585" y="260350"/>
                </a:moveTo>
                <a:lnTo>
                  <a:pt x="17909" y="260350"/>
                </a:lnTo>
                <a:lnTo>
                  <a:pt x="17909" y="259080"/>
                </a:lnTo>
                <a:lnTo>
                  <a:pt x="18561" y="257810"/>
                </a:lnTo>
                <a:lnTo>
                  <a:pt x="19068" y="257810"/>
                </a:lnTo>
                <a:lnTo>
                  <a:pt x="19430" y="256540"/>
                </a:lnTo>
                <a:lnTo>
                  <a:pt x="36736" y="256540"/>
                </a:lnTo>
                <a:lnTo>
                  <a:pt x="36230" y="257810"/>
                </a:lnTo>
                <a:lnTo>
                  <a:pt x="35988" y="259080"/>
                </a:lnTo>
                <a:lnTo>
                  <a:pt x="19889" y="259080"/>
                </a:lnTo>
                <a:lnTo>
                  <a:pt x="18585" y="260350"/>
                </a:lnTo>
                <a:close/>
              </a:path>
              <a:path w="105410" h="285750">
                <a:moveTo>
                  <a:pt x="73329" y="267970"/>
                </a:moveTo>
                <a:lnTo>
                  <a:pt x="62443" y="267970"/>
                </a:lnTo>
                <a:lnTo>
                  <a:pt x="62467" y="262890"/>
                </a:lnTo>
                <a:lnTo>
                  <a:pt x="62926" y="260350"/>
                </a:lnTo>
                <a:lnTo>
                  <a:pt x="62201" y="260350"/>
                </a:lnTo>
                <a:lnTo>
                  <a:pt x="63722" y="259080"/>
                </a:lnTo>
                <a:lnTo>
                  <a:pt x="62394" y="257810"/>
                </a:lnTo>
                <a:lnTo>
                  <a:pt x="79194" y="257810"/>
                </a:lnTo>
                <a:lnTo>
                  <a:pt x="78928" y="259080"/>
                </a:lnTo>
                <a:lnTo>
                  <a:pt x="78035" y="260350"/>
                </a:lnTo>
                <a:lnTo>
                  <a:pt x="77239" y="261620"/>
                </a:lnTo>
                <a:lnTo>
                  <a:pt x="74873" y="262890"/>
                </a:lnTo>
                <a:lnTo>
                  <a:pt x="73280" y="264160"/>
                </a:lnTo>
                <a:lnTo>
                  <a:pt x="72942" y="265430"/>
                </a:lnTo>
                <a:lnTo>
                  <a:pt x="73329" y="267970"/>
                </a:lnTo>
                <a:close/>
              </a:path>
              <a:path w="105410" h="285750">
                <a:moveTo>
                  <a:pt x="44243" y="267970"/>
                </a:moveTo>
                <a:lnTo>
                  <a:pt x="18923" y="267970"/>
                </a:lnTo>
                <a:lnTo>
                  <a:pt x="20709" y="265430"/>
                </a:lnTo>
                <a:lnTo>
                  <a:pt x="20999" y="262890"/>
                </a:lnTo>
                <a:lnTo>
                  <a:pt x="19140" y="262890"/>
                </a:lnTo>
                <a:lnTo>
                  <a:pt x="20565" y="261620"/>
                </a:lnTo>
                <a:lnTo>
                  <a:pt x="20540" y="259080"/>
                </a:lnTo>
                <a:lnTo>
                  <a:pt x="36568" y="259080"/>
                </a:lnTo>
                <a:lnTo>
                  <a:pt x="36954" y="260350"/>
                </a:lnTo>
                <a:lnTo>
                  <a:pt x="38945" y="260350"/>
                </a:lnTo>
                <a:lnTo>
                  <a:pt x="35795" y="264160"/>
                </a:lnTo>
                <a:lnTo>
                  <a:pt x="39199" y="264160"/>
                </a:lnTo>
                <a:lnTo>
                  <a:pt x="38040" y="266700"/>
                </a:lnTo>
                <a:lnTo>
                  <a:pt x="44895" y="266700"/>
                </a:lnTo>
                <a:lnTo>
                  <a:pt x="44747" y="267479"/>
                </a:lnTo>
                <a:lnTo>
                  <a:pt x="44243" y="267970"/>
                </a:lnTo>
                <a:close/>
              </a:path>
              <a:path w="105410" h="285750">
                <a:moveTo>
                  <a:pt x="38945" y="260350"/>
                </a:moveTo>
                <a:lnTo>
                  <a:pt x="38547" y="260350"/>
                </a:lnTo>
                <a:lnTo>
                  <a:pt x="39778" y="259080"/>
                </a:lnTo>
                <a:lnTo>
                  <a:pt x="39995" y="259080"/>
                </a:lnTo>
                <a:lnTo>
                  <a:pt x="38945" y="260350"/>
                </a:lnTo>
                <a:close/>
              </a:path>
              <a:path w="105410" h="285750">
                <a:moveTo>
                  <a:pt x="39199" y="264160"/>
                </a:moveTo>
                <a:lnTo>
                  <a:pt x="37050" y="264160"/>
                </a:lnTo>
                <a:lnTo>
                  <a:pt x="38330" y="262890"/>
                </a:lnTo>
                <a:lnTo>
                  <a:pt x="39174" y="261620"/>
                </a:lnTo>
                <a:lnTo>
                  <a:pt x="39778" y="262890"/>
                </a:lnTo>
                <a:lnTo>
                  <a:pt x="39199" y="264160"/>
                </a:lnTo>
                <a:close/>
              </a:path>
              <a:path w="105410" h="285750">
                <a:moveTo>
                  <a:pt x="78417" y="274320"/>
                </a:moveTo>
                <a:lnTo>
                  <a:pt x="77360" y="274320"/>
                </a:lnTo>
                <a:lnTo>
                  <a:pt x="75308" y="262890"/>
                </a:lnTo>
                <a:lnTo>
                  <a:pt x="80184" y="267970"/>
                </a:lnTo>
                <a:lnTo>
                  <a:pt x="77311" y="269240"/>
                </a:lnTo>
                <a:lnTo>
                  <a:pt x="77818" y="271780"/>
                </a:lnTo>
                <a:lnTo>
                  <a:pt x="78417" y="274320"/>
                </a:lnTo>
                <a:close/>
              </a:path>
              <a:path w="105410" h="285750">
                <a:moveTo>
                  <a:pt x="49505" y="266700"/>
                </a:moveTo>
                <a:lnTo>
                  <a:pt x="48081" y="266700"/>
                </a:lnTo>
                <a:lnTo>
                  <a:pt x="48684" y="265430"/>
                </a:lnTo>
                <a:lnTo>
                  <a:pt x="48926" y="265430"/>
                </a:lnTo>
                <a:lnTo>
                  <a:pt x="48419" y="264160"/>
                </a:lnTo>
                <a:lnTo>
                  <a:pt x="49505" y="266700"/>
                </a:lnTo>
                <a:close/>
              </a:path>
              <a:path w="105410" h="285750">
                <a:moveTo>
                  <a:pt x="17514" y="276140"/>
                </a:moveTo>
                <a:lnTo>
                  <a:pt x="17185" y="274320"/>
                </a:lnTo>
                <a:lnTo>
                  <a:pt x="16896" y="273050"/>
                </a:lnTo>
                <a:lnTo>
                  <a:pt x="16582" y="270510"/>
                </a:lnTo>
                <a:lnTo>
                  <a:pt x="16437" y="267970"/>
                </a:lnTo>
                <a:lnTo>
                  <a:pt x="17258" y="265430"/>
                </a:lnTo>
                <a:lnTo>
                  <a:pt x="17378" y="266700"/>
                </a:lnTo>
                <a:lnTo>
                  <a:pt x="17861" y="267970"/>
                </a:lnTo>
                <a:lnTo>
                  <a:pt x="44243" y="267970"/>
                </a:lnTo>
                <a:lnTo>
                  <a:pt x="44463" y="268472"/>
                </a:lnTo>
                <a:lnTo>
                  <a:pt x="44171" y="269240"/>
                </a:lnTo>
                <a:lnTo>
                  <a:pt x="54791" y="269240"/>
                </a:lnTo>
                <a:lnTo>
                  <a:pt x="55177" y="271780"/>
                </a:lnTo>
                <a:lnTo>
                  <a:pt x="57712" y="273050"/>
                </a:lnTo>
                <a:lnTo>
                  <a:pt x="18199" y="273050"/>
                </a:lnTo>
                <a:lnTo>
                  <a:pt x="17514" y="276140"/>
                </a:lnTo>
                <a:close/>
              </a:path>
              <a:path w="105410" h="285750">
                <a:moveTo>
                  <a:pt x="41033" y="266700"/>
                </a:moveTo>
                <a:lnTo>
                  <a:pt x="38040" y="266700"/>
                </a:lnTo>
                <a:lnTo>
                  <a:pt x="39923" y="265430"/>
                </a:lnTo>
                <a:lnTo>
                  <a:pt x="41033" y="266700"/>
                </a:lnTo>
                <a:close/>
              </a:path>
              <a:path w="105410" h="285750">
                <a:moveTo>
                  <a:pt x="44895" y="266700"/>
                </a:moveTo>
                <a:lnTo>
                  <a:pt x="42843" y="266700"/>
                </a:lnTo>
                <a:lnTo>
                  <a:pt x="44678" y="265430"/>
                </a:lnTo>
                <a:lnTo>
                  <a:pt x="44895" y="266700"/>
                </a:lnTo>
                <a:close/>
              </a:path>
              <a:path w="105410" h="285750">
                <a:moveTo>
                  <a:pt x="54791" y="269240"/>
                </a:moveTo>
                <a:lnTo>
                  <a:pt x="44798" y="269240"/>
                </a:lnTo>
                <a:lnTo>
                  <a:pt x="44463" y="268472"/>
                </a:lnTo>
                <a:lnTo>
                  <a:pt x="44654" y="267970"/>
                </a:lnTo>
                <a:lnTo>
                  <a:pt x="44747" y="267479"/>
                </a:lnTo>
                <a:lnTo>
                  <a:pt x="45547" y="266700"/>
                </a:lnTo>
                <a:lnTo>
                  <a:pt x="51967" y="266700"/>
                </a:lnTo>
                <a:lnTo>
                  <a:pt x="52667" y="267970"/>
                </a:lnTo>
                <a:lnTo>
                  <a:pt x="53705" y="267970"/>
                </a:lnTo>
                <a:lnTo>
                  <a:pt x="54791" y="269240"/>
                </a:lnTo>
                <a:close/>
              </a:path>
              <a:path w="105410" h="285750">
                <a:moveTo>
                  <a:pt x="36302" y="285750"/>
                </a:moveTo>
                <a:lnTo>
                  <a:pt x="18972" y="285750"/>
                </a:lnTo>
                <a:lnTo>
                  <a:pt x="18754" y="284480"/>
                </a:lnTo>
                <a:lnTo>
                  <a:pt x="18766" y="279400"/>
                </a:lnTo>
                <a:lnTo>
                  <a:pt x="18646" y="276860"/>
                </a:lnTo>
                <a:lnTo>
                  <a:pt x="18561" y="275590"/>
                </a:lnTo>
                <a:lnTo>
                  <a:pt x="18199" y="273050"/>
                </a:lnTo>
                <a:lnTo>
                  <a:pt x="57712" y="273050"/>
                </a:lnTo>
                <a:lnTo>
                  <a:pt x="56095" y="269240"/>
                </a:lnTo>
                <a:lnTo>
                  <a:pt x="59715" y="269240"/>
                </a:lnTo>
                <a:lnTo>
                  <a:pt x="59739" y="266700"/>
                </a:lnTo>
                <a:lnTo>
                  <a:pt x="60270" y="267970"/>
                </a:lnTo>
                <a:lnTo>
                  <a:pt x="73329" y="267970"/>
                </a:lnTo>
                <a:lnTo>
                  <a:pt x="74608" y="270510"/>
                </a:lnTo>
                <a:lnTo>
                  <a:pt x="75525" y="271780"/>
                </a:lnTo>
                <a:lnTo>
                  <a:pt x="76322" y="271780"/>
                </a:lnTo>
                <a:lnTo>
                  <a:pt x="77360" y="274320"/>
                </a:lnTo>
                <a:lnTo>
                  <a:pt x="78417" y="274320"/>
                </a:lnTo>
                <a:lnTo>
                  <a:pt x="79315" y="278130"/>
                </a:lnTo>
                <a:lnTo>
                  <a:pt x="73473" y="278130"/>
                </a:lnTo>
                <a:lnTo>
                  <a:pt x="70432" y="279400"/>
                </a:lnTo>
                <a:lnTo>
                  <a:pt x="68091" y="279400"/>
                </a:lnTo>
                <a:lnTo>
                  <a:pt x="67077" y="281940"/>
                </a:lnTo>
                <a:lnTo>
                  <a:pt x="45112" y="281940"/>
                </a:lnTo>
                <a:lnTo>
                  <a:pt x="41226" y="283210"/>
                </a:lnTo>
                <a:lnTo>
                  <a:pt x="41733" y="283210"/>
                </a:lnTo>
                <a:lnTo>
                  <a:pt x="36302" y="285750"/>
                </a:lnTo>
                <a:close/>
              </a:path>
              <a:path w="105410" h="285750">
                <a:moveTo>
                  <a:pt x="44463" y="268472"/>
                </a:moveTo>
                <a:lnTo>
                  <a:pt x="44243" y="267970"/>
                </a:lnTo>
                <a:lnTo>
                  <a:pt x="44747" y="267479"/>
                </a:lnTo>
                <a:lnTo>
                  <a:pt x="44654" y="267970"/>
                </a:lnTo>
                <a:lnTo>
                  <a:pt x="44463" y="268472"/>
                </a:lnTo>
                <a:close/>
              </a:path>
              <a:path w="105410" h="285750">
                <a:moveTo>
                  <a:pt x="17644" y="276860"/>
                </a:moveTo>
                <a:lnTo>
                  <a:pt x="17354" y="276860"/>
                </a:lnTo>
                <a:lnTo>
                  <a:pt x="17514" y="276140"/>
                </a:lnTo>
                <a:lnTo>
                  <a:pt x="17644" y="276860"/>
                </a:lnTo>
                <a:close/>
              </a:path>
              <a:path w="105410" h="285750">
                <a:moveTo>
                  <a:pt x="79097" y="283210"/>
                </a:moveTo>
                <a:lnTo>
                  <a:pt x="77432" y="283210"/>
                </a:lnTo>
                <a:lnTo>
                  <a:pt x="77408" y="281940"/>
                </a:lnTo>
                <a:lnTo>
                  <a:pt x="76611" y="281940"/>
                </a:lnTo>
                <a:lnTo>
                  <a:pt x="75887" y="280670"/>
                </a:lnTo>
                <a:lnTo>
                  <a:pt x="72798" y="279400"/>
                </a:lnTo>
                <a:lnTo>
                  <a:pt x="73473" y="278130"/>
                </a:lnTo>
                <a:lnTo>
                  <a:pt x="79315" y="278130"/>
                </a:lnTo>
                <a:lnTo>
                  <a:pt x="79363" y="281940"/>
                </a:lnTo>
                <a:lnTo>
                  <a:pt x="79097" y="283210"/>
                </a:lnTo>
                <a:close/>
              </a:path>
              <a:path w="105410" h="285750">
                <a:moveTo>
                  <a:pt x="70529" y="281940"/>
                </a:moveTo>
                <a:lnTo>
                  <a:pt x="68091" y="279400"/>
                </a:lnTo>
                <a:lnTo>
                  <a:pt x="71036" y="279400"/>
                </a:lnTo>
                <a:lnTo>
                  <a:pt x="70529" y="281940"/>
                </a:lnTo>
                <a:close/>
              </a:path>
              <a:path w="105410" h="285750">
                <a:moveTo>
                  <a:pt x="53536" y="283210"/>
                </a:moveTo>
                <a:lnTo>
                  <a:pt x="48516" y="283210"/>
                </a:lnTo>
                <a:lnTo>
                  <a:pt x="47936" y="281940"/>
                </a:lnTo>
                <a:lnTo>
                  <a:pt x="55153" y="281940"/>
                </a:lnTo>
                <a:lnTo>
                  <a:pt x="53536" y="283210"/>
                </a:lnTo>
                <a:close/>
              </a:path>
              <a:path w="105410" h="285750">
                <a:moveTo>
                  <a:pt x="61743" y="285750"/>
                </a:moveTo>
                <a:lnTo>
                  <a:pt x="62998" y="284480"/>
                </a:lnTo>
                <a:lnTo>
                  <a:pt x="59546" y="283210"/>
                </a:lnTo>
                <a:lnTo>
                  <a:pt x="58460" y="281940"/>
                </a:lnTo>
                <a:lnTo>
                  <a:pt x="67077" y="281940"/>
                </a:lnTo>
                <a:lnTo>
                  <a:pt x="67125" y="283210"/>
                </a:lnTo>
                <a:lnTo>
                  <a:pt x="66860" y="283210"/>
                </a:lnTo>
                <a:lnTo>
                  <a:pt x="66522" y="284480"/>
                </a:lnTo>
                <a:lnTo>
                  <a:pt x="65822" y="284480"/>
                </a:lnTo>
                <a:lnTo>
                  <a:pt x="61743" y="285750"/>
                </a:lnTo>
                <a:close/>
              </a:path>
              <a:path w="105410" h="285750">
                <a:moveTo>
                  <a:pt x="78663" y="284480"/>
                </a:moveTo>
                <a:lnTo>
                  <a:pt x="78108" y="283210"/>
                </a:lnTo>
                <a:lnTo>
                  <a:pt x="78808" y="283210"/>
                </a:lnTo>
                <a:lnTo>
                  <a:pt x="78663" y="28448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4007542" y="442914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4" y="675"/>
                </a:moveTo>
                <a:lnTo>
                  <a:pt x="386" y="675"/>
                </a:lnTo>
                <a:lnTo>
                  <a:pt x="0" y="362"/>
                </a:lnTo>
                <a:lnTo>
                  <a:pt x="868" y="241"/>
                </a:lnTo>
                <a:lnTo>
                  <a:pt x="1255" y="0"/>
                </a:lnTo>
                <a:lnTo>
                  <a:pt x="844" y="6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997718" y="558170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410" y="289"/>
                </a:moveTo>
                <a:lnTo>
                  <a:pt x="0" y="96"/>
                </a:lnTo>
                <a:lnTo>
                  <a:pt x="410" y="2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3912900" y="41119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0" y="1231"/>
                </a:moveTo>
                <a:lnTo>
                  <a:pt x="651" y="96"/>
                </a:lnTo>
                <a:lnTo>
                  <a:pt x="1327" y="0"/>
                </a:lnTo>
                <a:lnTo>
                  <a:pt x="1786" y="313"/>
                </a:lnTo>
                <a:lnTo>
                  <a:pt x="1231" y="362"/>
                </a:lnTo>
                <a:lnTo>
                  <a:pt x="651" y="603"/>
                </a:lnTo>
                <a:lnTo>
                  <a:pt x="0" y="12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3932958" y="483151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0" y="2051"/>
                </a:moveTo>
                <a:lnTo>
                  <a:pt x="258" y="1487"/>
                </a:lnTo>
                <a:lnTo>
                  <a:pt x="724" y="1037"/>
                </a:lnTo>
                <a:lnTo>
                  <a:pt x="458" y="0"/>
                </a:lnTo>
                <a:lnTo>
                  <a:pt x="1115" y="1487"/>
                </a:lnTo>
                <a:lnTo>
                  <a:pt x="531" y="1931"/>
                </a:lnTo>
                <a:lnTo>
                  <a:pt x="0" y="2051"/>
                </a:lnTo>
                <a:close/>
              </a:path>
              <a:path w="1904" h="2540">
                <a:moveTo>
                  <a:pt x="1375" y="2075"/>
                </a:moveTo>
                <a:lnTo>
                  <a:pt x="1311" y="1931"/>
                </a:lnTo>
                <a:lnTo>
                  <a:pt x="1230" y="1399"/>
                </a:lnTo>
                <a:lnTo>
                  <a:pt x="1375" y="20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3923206" y="5049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482" y="2413"/>
                </a:moveTo>
                <a:lnTo>
                  <a:pt x="144" y="2148"/>
                </a:lnTo>
                <a:lnTo>
                  <a:pt x="337" y="1762"/>
                </a:lnTo>
                <a:lnTo>
                  <a:pt x="0" y="1472"/>
                </a:lnTo>
                <a:lnTo>
                  <a:pt x="217" y="0"/>
                </a:lnTo>
                <a:lnTo>
                  <a:pt x="1230" y="796"/>
                </a:lnTo>
                <a:lnTo>
                  <a:pt x="1520" y="2148"/>
                </a:lnTo>
                <a:lnTo>
                  <a:pt x="482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3925065" y="488413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4224" y="2944"/>
                </a:moveTo>
                <a:lnTo>
                  <a:pt x="1448" y="2920"/>
                </a:lnTo>
                <a:lnTo>
                  <a:pt x="893" y="1737"/>
                </a:lnTo>
                <a:lnTo>
                  <a:pt x="0" y="458"/>
                </a:lnTo>
                <a:lnTo>
                  <a:pt x="1906" y="0"/>
                </a:lnTo>
                <a:lnTo>
                  <a:pt x="4224" y="2944"/>
                </a:lnTo>
                <a:close/>
              </a:path>
              <a:path w="4445" h="3809">
                <a:moveTo>
                  <a:pt x="1496" y="3210"/>
                </a:moveTo>
                <a:lnTo>
                  <a:pt x="1377" y="2920"/>
                </a:lnTo>
                <a:lnTo>
                  <a:pt x="1496" y="32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926682" y="49196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399" y="1399"/>
                </a:moveTo>
                <a:lnTo>
                  <a:pt x="289" y="1399"/>
                </a:lnTo>
                <a:lnTo>
                  <a:pt x="272" y="796"/>
                </a:lnTo>
                <a:lnTo>
                  <a:pt x="0" y="0"/>
                </a:lnTo>
                <a:lnTo>
                  <a:pt x="410" y="796"/>
                </a:lnTo>
                <a:lnTo>
                  <a:pt x="1399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3927841" y="468282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1496" y="4537"/>
                </a:moveTo>
                <a:lnTo>
                  <a:pt x="1882" y="3741"/>
                </a:lnTo>
                <a:lnTo>
                  <a:pt x="0" y="0"/>
                </a:lnTo>
                <a:lnTo>
                  <a:pt x="4995" y="3861"/>
                </a:lnTo>
                <a:lnTo>
                  <a:pt x="4441" y="3861"/>
                </a:lnTo>
                <a:lnTo>
                  <a:pt x="1496" y="4537"/>
                </a:lnTo>
                <a:close/>
              </a:path>
              <a:path w="6350" h="5079">
                <a:moveTo>
                  <a:pt x="6275" y="4851"/>
                </a:moveTo>
                <a:lnTo>
                  <a:pt x="3693" y="4368"/>
                </a:lnTo>
                <a:lnTo>
                  <a:pt x="4441" y="3861"/>
                </a:lnTo>
                <a:lnTo>
                  <a:pt x="4995" y="3861"/>
                </a:lnTo>
                <a:lnTo>
                  <a:pt x="6275" y="48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920817" y="489185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0" y="1472"/>
                </a:moveTo>
                <a:lnTo>
                  <a:pt x="217" y="0"/>
                </a:lnTo>
                <a:lnTo>
                  <a:pt x="2293" y="531"/>
                </a:lnTo>
                <a:lnTo>
                  <a:pt x="0" y="14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3920455" y="478106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0" y="2703"/>
                </a:moveTo>
                <a:lnTo>
                  <a:pt x="313" y="168"/>
                </a:lnTo>
                <a:lnTo>
                  <a:pt x="1013" y="0"/>
                </a:lnTo>
                <a:lnTo>
                  <a:pt x="772" y="1737"/>
                </a:lnTo>
                <a:lnTo>
                  <a:pt x="857" y="2630"/>
                </a:lnTo>
                <a:lnTo>
                  <a:pt x="410" y="2630"/>
                </a:lnTo>
                <a:lnTo>
                  <a:pt x="0" y="2703"/>
                </a:lnTo>
                <a:close/>
              </a:path>
              <a:path w="1270" h="3809">
                <a:moveTo>
                  <a:pt x="917" y="3258"/>
                </a:moveTo>
                <a:lnTo>
                  <a:pt x="675" y="2896"/>
                </a:lnTo>
                <a:lnTo>
                  <a:pt x="410" y="2630"/>
                </a:lnTo>
                <a:lnTo>
                  <a:pt x="857" y="2630"/>
                </a:lnTo>
                <a:lnTo>
                  <a:pt x="917" y="32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3921372" y="481365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675" y="1906"/>
                </a:moveTo>
                <a:lnTo>
                  <a:pt x="241" y="1520"/>
                </a:lnTo>
                <a:lnTo>
                  <a:pt x="72" y="796"/>
                </a:lnTo>
                <a:lnTo>
                  <a:pt x="0" y="0"/>
                </a:lnTo>
                <a:lnTo>
                  <a:pt x="386" y="579"/>
                </a:lnTo>
                <a:lnTo>
                  <a:pt x="603" y="1472"/>
                </a:lnTo>
                <a:lnTo>
                  <a:pt x="675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3919586" y="484841"/>
            <a:ext cx="635" cy="3175"/>
          </a:xfrm>
          <a:custGeom>
            <a:avLst/>
            <a:gdLst/>
            <a:ahLst/>
            <a:cxnLst/>
            <a:rect l="l" t="t" r="r" b="b"/>
            <a:pathLst>
              <a:path w="635" h="3175">
                <a:moveTo>
                  <a:pt x="0" y="2582"/>
                </a:moveTo>
                <a:lnTo>
                  <a:pt x="386" y="1762"/>
                </a:lnTo>
                <a:lnTo>
                  <a:pt x="313" y="0"/>
                </a:lnTo>
                <a:lnTo>
                  <a:pt x="0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3916110" y="449045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09">
                <a:moveTo>
                  <a:pt x="1375" y="3330"/>
                </a:moveTo>
                <a:lnTo>
                  <a:pt x="989" y="2365"/>
                </a:lnTo>
                <a:lnTo>
                  <a:pt x="386" y="1737"/>
                </a:lnTo>
                <a:lnTo>
                  <a:pt x="0" y="748"/>
                </a:lnTo>
                <a:lnTo>
                  <a:pt x="482" y="0"/>
                </a:lnTo>
                <a:lnTo>
                  <a:pt x="1327" y="241"/>
                </a:lnTo>
                <a:lnTo>
                  <a:pt x="2148" y="2872"/>
                </a:lnTo>
                <a:lnTo>
                  <a:pt x="1375" y="3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3911017" y="459255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1303" y="1375"/>
                </a:moveTo>
                <a:lnTo>
                  <a:pt x="0" y="193"/>
                </a:lnTo>
                <a:lnTo>
                  <a:pt x="3017" y="0"/>
                </a:lnTo>
                <a:lnTo>
                  <a:pt x="2244" y="482"/>
                </a:lnTo>
                <a:lnTo>
                  <a:pt x="1737" y="579"/>
                </a:lnTo>
                <a:lnTo>
                  <a:pt x="130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3908362" y="448562"/>
            <a:ext cx="3175" cy="6985"/>
          </a:xfrm>
          <a:custGeom>
            <a:avLst/>
            <a:gdLst/>
            <a:ahLst/>
            <a:cxnLst/>
            <a:rect l="l" t="t" r="r" b="b"/>
            <a:pathLst>
              <a:path w="3175" h="6984">
                <a:moveTo>
                  <a:pt x="2051" y="6686"/>
                </a:moveTo>
                <a:lnTo>
                  <a:pt x="1206" y="3886"/>
                </a:lnTo>
                <a:lnTo>
                  <a:pt x="386" y="3644"/>
                </a:lnTo>
                <a:lnTo>
                  <a:pt x="0" y="0"/>
                </a:lnTo>
                <a:lnTo>
                  <a:pt x="1762" y="3813"/>
                </a:lnTo>
                <a:lnTo>
                  <a:pt x="2606" y="4030"/>
                </a:lnTo>
                <a:lnTo>
                  <a:pt x="2051" y="66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922048" y="412211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4296" y="3017"/>
                </a:moveTo>
                <a:lnTo>
                  <a:pt x="0" y="627"/>
                </a:lnTo>
                <a:lnTo>
                  <a:pt x="313" y="0"/>
                </a:lnTo>
                <a:lnTo>
                  <a:pt x="4296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945582" y="380254"/>
            <a:ext cx="6985" cy="5080"/>
          </a:xfrm>
          <a:custGeom>
            <a:avLst/>
            <a:gdLst/>
            <a:ahLst/>
            <a:cxnLst/>
            <a:rect l="l" t="t" r="r" b="b"/>
            <a:pathLst>
              <a:path w="6985" h="5079">
                <a:moveTo>
                  <a:pt x="4510" y="3526"/>
                </a:moveTo>
                <a:lnTo>
                  <a:pt x="699" y="0"/>
                </a:lnTo>
                <a:lnTo>
                  <a:pt x="5068" y="482"/>
                </a:lnTo>
                <a:lnTo>
                  <a:pt x="6356" y="3017"/>
                </a:lnTo>
                <a:lnTo>
                  <a:pt x="5189" y="3017"/>
                </a:lnTo>
                <a:lnTo>
                  <a:pt x="4510" y="3526"/>
                </a:lnTo>
                <a:close/>
              </a:path>
              <a:path w="6985" h="5079">
                <a:moveTo>
                  <a:pt x="0" y="4103"/>
                </a:moveTo>
                <a:lnTo>
                  <a:pt x="675" y="2824"/>
                </a:lnTo>
                <a:lnTo>
                  <a:pt x="3852" y="3451"/>
                </a:lnTo>
                <a:lnTo>
                  <a:pt x="0" y="4103"/>
                </a:lnTo>
                <a:close/>
              </a:path>
              <a:path w="6985" h="5079">
                <a:moveTo>
                  <a:pt x="6613" y="3524"/>
                </a:moveTo>
                <a:lnTo>
                  <a:pt x="5189" y="3017"/>
                </a:lnTo>
                <a:lnTo>
                  <a:pt x="6356" y="3017"/>
                </a:lnTo>
                <a:lnTo>
                  <a:pt x="6613" y="3524"/>
                </a:lnTo>
                <a:close/>
              </a:path>
              <a:path w="6985" h="5079">
                <a:moveTo>
                  <a:pt x="3065" y="4610"/>
                </a:moveTo>
                <a:lnTo>
                  <a:pt x="3837" y="3451"/>
                </a:lnTo>
                <a:lnTo>
                  <a:pt x="4452" y="3570"/>
                </a:lnTo>
                <a:lnTo>
                  <a:pt x="3065" y="46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947609" y="384864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941"/>
                </a:moveTo>
                <a:lnTo>
                  <a:pt x="391" y="531"/>
                </a:lnTo>
                <a:lnTo>
                  <a:pt x="1037" y="0"/>
                </a:lnTo>
                <a:lnTo>
                  <a:pt x="893" y="241"/>
                </a:lnTo>
                <a:lnTo>
                  <a:pt x="567" y="555"/>
                </a:lnTo>
                <a:lnTo>
                  <a:pt x="0" y="9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946861" y="58954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675" y="2220"/>
                </a:moveTo>
                <a:lnTo>
                  <a:pt x="0" y="1520"/>
                </a:lnTo>
                <a:lnTo>
                  <a:pt x="1568" y="0"/>
                </a:lnTo>
                <a:lnTo>
                  <a:pt x="675" y="22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943651" y="586242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0" y="1810"/>
                </a:moveTo>
                <a:lnTo>
                  <a:pt x="675" y="1375"/>
                </a:lnTo>
                <a:lnTo>
                  <a:pt x="168" y="0"/>
                </a:lnTo>
                <a:lnTo>
                  <a:pt x="3089" y="989"/>
                </a:lnTo>
                <a:lnTo>
                  <a:pt x="0" y="18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4010463" y="491406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0" y="1617"/>
                </a:moveTo>
                <a:lnTo>
                  <a:pt x="434" y="193"/>
                </a:lnTo>
                <a:lnTo>
                  <a:pt x="1279" y="0"/>
                </a:lnTo>
                <a:lnTo>
                  <a:pt x="1979" y="289"/>
                </a:lnTo>
                <a:lnTo>
                  <a:pt x="0" y="16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4002570" y="51870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799" y="458"/>
                </a:moveTo>
                <a:lnTo>
                  <a:pt x="2944" y="0"/>
                </a:lnTo>
                <a:lnTo>
                  <a:pt x="0" y="362"/>
                </a:lnTo>
                <a:lnTo>
                  <a:pt x="2799" y="4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4001532" y="539560"/>
            <a:ext cx="3810" cy="3175"/>
          </a:xfrm>
          <a:custGeom>
            <a:avLst/>
            <a:gdLst/>
            <a:ahLst/>
            <a:cxnLst/>
            <a:rect l="l" t="t" r="r" b="b"/>
            <a:pathLst>
              <a:path w="3810" h="3175">
                <a:moveTo>
                  <a:pt x="3813" y="2124"/>
                </a:moveTo>
                <a:lnTo>
                  <a:pt x="3379" y="917"/>
                </a:lnTo>
                <a:lnTo>
                  <a:pt x="3644" y="0"/>
                </a:lnTo>
                <a:lnTo>
                  <a:pt x="3813" y="2124"/>
                </a:lnTo>
                <a:close/>
              </a:path>
              <a:path w="3810" h="3175">
                <a:moveTo>
                  <a:pt x="3548" y="3041"/>
                </a:moveTo>
                <a:lnTo>
                  <a:pt x="0" y="2727"/>
                </a:lnTo>
                <a:lnTo>
                  <a:pt x="3813" y="2124"/>
                </a:lnTo>
                <a:lnTo>
                  <a:pt x="3548" y="30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902279" y="668357"/>
            <a:ext cx="109245" cy="106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575527" y="178667"/>
            <a:ext cx="809625" cy="694690"/>
          </a:xfrm>
          <a:custGeom>
            <a:avLst/>
            <a:gdLst/>
            <a:ahLst/>
            <a:cxnLst/>
            <a:rect l="l" t="t" r="r" b="b"/>
            <a:pathLst>
              <a:path w="809625" h="694690">
                <a:moveTo>
                  <a:pt x="747743" y="694662"/>
                </a:moveTo>
                <a:lnTo>
                  <a:pt x="61567" y="694662"/>
                </a:lnTo>
                <a:lnTo>
                  <a:pt x="45535" y="692623"/>
                </a:lnTo>
                <a:lnTo>
                  <a:pt x="8306" y="665166"/>
                </a:lnTo>
                <a:lnTo>
                  <a:pt x="0" y="635640"/>
                </a:lnTo>
                <a:lnTo>
                  <a:pt x="2011" y="620470"/>
                </a:lnTo>
                <a:lnTo>
                  <a:pt x="351222" y="29775"/>
                </a:lnTo>
                <a:lnTo>
                  <a:pt x="388539" y="2061"/>
                </a:lnTo>
                <a:lnTo>
                  <a:pt x="404662" y="0"/>
                </a:lnTo>
                <a:lnTo>
                  <a:pt x="420785" y="2063"/>
                </a:lnTo>
                <a:lnTo>
                  <a:pt x="435546" y="7984"/>
                </a:lnTo>
                <a:lnTo>
                  <a:pt x="448225" y="17359"/>
                </a:lnTo>
                <a:lnTo>
                  <a:pt x="458102" y="29787"/>
                </a:lnTo>
                <a:lnTo>
                  <a:pt x="801183" y="606078"/>
                </a:lnTo>
                <a:lnTo>
                  <a:pt x="807307" y="620470"/>
                </a:lnTo>
                <a:lnTo>
                  <a:pt x="801014" y="665166"/>
                </a:lnTo>
                <a:lnTo>
                  <a:pt x="763785" y="692623"/>
                </a:lnTo>
                <a:lnTo>
                  <a:pt x="747743" y="694662"/>
                </a:lnTo>
                <a:close/>
              </a:path>
            </a:pathLst>
          </a:custGeom>
          <a:solidFill>
            <a:srgbClr val="F5C1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8364721" y="790165"/>
            <a:ext cx="3810" cy="5715"/>
          </a:xfrm>
          <a:custGeom>
            <a:avLst/>
            <a:gdLst/>
            <a:ahLst/>
            <a:cxnLst/>
            <a:rect l="l" t="t" r="r" b="b"/>
            <a:pathLst>
              <a:path w="3809" h="5715">
                <a:moveTo>
                  <a:pt x="2653" y="1906"/>
                </a:moveTo>
                <a:lnTo>
                  <a:pt x="506" y="1906"/>
                </a:lnTo>
                <a:lnTo>
                  <a:pt x="1762" y="0"/>
                </a:lnTo>
                <a:lnTo>
                  <a:pt x="2653" y="1906"/>
                </a:lnTo>
                <a:close/>
              </a:path>
              <a:path w="3809" h="5715">
                <a:moveTo>
                  <a:pt x="2558" y="5503"/>
                </a:moveTo>
                <a:lnTo>
                  <a:pt x="0" y="1737"/>
                </a:lnTo>
                <a:lnTo>
                  <a:pt x="506" y="1906"/>
                </a:lnTo>
                <a:lnTo>
                  <a:pt x="2653" y="1906"/>
                </a:lnTo>
                <a:lnTo>
                  <a:pt x="2968" y="2582"/>
                </a:lnTo>
                <a:lnTo>
                  <a:pt x="3321" y="2582"/>
                </a:lnTo>
                <a:lnTo>
                  <a:pt x="2558" y="5503"/>
                </a:lnTo>
                <a:close/>
              </a:path>
              <a:path w="3809" h="5715">
                <a:moveTo>
                  <a:pt x="3321" y="2582"/>
                </a:moveTo>
                <a:lnTo>
                  <a:pt x="2968" y="2582"/>
                </a:lnTo>
                <a:lnTo>
                  <a:pt x="3403" y="2268"/>
                </a:lnTo>
                <a:lnTo>
                  <a:pt x="3321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8367835" y="838487"/>
            <a:ext cx="3175" cy="7620"/>
          </a:xfrm>
          <a:custGeom>
            <a:avLst/>
            <a:gdLst/>
            <a:ahLst/>
            <a:cxnLst/>
            <a:rect l="l" t="t" r="r" b="b"/>
            <a:pathLst>
              <a:path w="3175" h="7619">
                <a:moveTo>
                  <a:pt x="0" y="7434"/>
                </a:moveTo>
                <a:lnTo>
                  <a:pt x="1713" y="2751"/>
                </a:lnTo>
                <a:lnTo>
                  <a:pt x="2075" y="1882"/>
                </a:lnTo>
                <a:lnTo>
                  <a:pt x="2268" y="1182"/>
                </a:lnTo>
                <a:lnTo>
                  <a:pt x="2437" y="458"/>
                </a:lnTo>
                <a:lnTo>
                  <a:pt x="2582" y="0"/>
                </a:lnTo>
                <a:lnTo>
                  <a:pt x="2848" y="1182"/>
                </a:lnTo>
                <a:lnTo>
                  <a:pt x="2751" y="1617"/>
                </a:lnTo>
                <a:lnTo>
                  <a:pt x="2437" y="2172"/>
                </a:lnTo>
                <a:lnTo>
                  <a:pt x="0" y="74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8331557" y="851522"/>
            <a:ext cx="27940" cy="15240"/>
          </a:xfrm>
          <a:custGeom>
            <a:avLst/>
            <a:gdLst/>
            <a:ahLst/>
            <a:cxnLst/>
            <a:rect l="l" t="t" r="r" b="b"/>
            <a:pathLst>
              <a:path w="27940" h="15240">
                <a:moveTo>
                  <a:pt x="3017" y="14651"/>
                </a:moveTo>
                <a:lnTo>
                  <a:pt x="1255" y="14578"/>
                </a:lnTo>
                <a:lnTo>
                  <a:pt x="0" y="13975"/>
                </a:lnTo>
                <a:lnTo>
                  <a:pt x="1834" y="13806"/>
                </a:lnTo>
                <a:lnTo>
                  <a:pt x="4103" y="13541"/>
                </a:lnTo>
                <a:lnTo>
                  <a:pt x="6517" y="12913"/>
                </a:lnTo>
                <a:lnTo>
                  <a:pt x="11441" y="11054"/>
                </a:lnTo>
                <a:lnTo>
                  <a:pt x="12768" y="10620"/>
                </a:lnTo>
                <a:lnTo>
                  <a:pt x="13975" y="9848"/>
                </a:lnTo>
                <a:lnTo>
                  <a:pt x="16437" y="8423"/>
                </a:lnTo>
                <a:lnTo>
                  <a:pt x="19020" y="7120"/>
                </a:lnTo>
                <a:lnTo>
                  <a:pt x="21192" y="5261"/>
                </a:lnTo>
                <a:lnTo>
                  <a:pt x="22302" y="4368"/>
                </a:lnTo>
                <a:lnTo>
                  <a:pt x="23485" y="3620"/>
                </a:lnTo>
                <a:lnTo>
                  <a:pt x="24499" y="2727"/>
                </a:lnTo>
                <a:lnTo>
                  <a:pt x="26454" y="844"/>
                </a:lnTo>
                <a:lnTo>
                  <a:pt x="27395" y="0"/>
                </a:lnTo>
                <a:lnTo>
                  <a:pt x="27106" y="1134"/>
                </a:lnTo>
                <a:lnTo>
                  <a:pt x="26840" y="2293"/>
                </a:lnTo>
                <a:lnTo>
                  <a:pt x="26458" y="3620"/>
                </a:lnTo>
                <a:lnTo>
                  <a:pt x="26189" y="4658"/>
                </a:lnTo>
                <a:lnTo>
                  <a:pt x="24547" y="4851"/>
                </a:lnTo>
                <a:lnTo>
                  <a:pt x="22471" y="5720"/>
                </a:lnTo>
                <a:lnTo>
                  <a:pt x="20540" y="7217"/>
                </a:lnTo>
                <a:lnTo>
                  <a:pt x="18368" y="8496"/>
                </a:lnTo>
                <a:lnTo>
                  <a:pt x="17258" y="9099"/>
                </a:lnTo>
                <a:lnTo>
                  <a:pt x="15013" y="10403"/>
                </a:lnTo>
                <a:lnTo>
                  <a:pt x="12816" y="11754"/>
                </a:lnTo>
                <a:lnTo>
                  <a:pt x="11634" y="12189"/>
                </a:lnTo>
                <a:lnTo>
                  <a:pt x="9341" y="13130"/>
                </a:lnTo>
                <a:lnTo>
                  <a:pt x="6106" y="14313"/>
                </a:lnTo>
                <a:lnTo>
                  <a:pt x="5068" y="14385"/>
                </a:lnTo>
                <a:lnTo>
                  <a:pt x="3017" y="14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8297065" y="858690"/>
            <a:ext cx="13335" cy="1905"/>
          </a:xfrm>
          <a:custGeom>
            <a:avLst/>
            <a:gdLst/>
            <a:ahLst/>
            <a:cxnLst/>
            <a:rect l="l" t="t" r="r" b="b"/>
            <a:pathLst>
              <a:path w="13334" h="1905">
                <a:moveTo>
                  <a:pt x="7334" y="754"/>
                </a:moveTo>
                <a:lnTo>
                  <a:pt x="6323" y="0"/>
                </a:lnTo>
                <a:lnTo>
                  <a:pt x="9099" y="120"/>
                </a:lnTo>
                <a:lnTo>
                  <a:pt x="12020" y="120"/>
                </a:lnTo>
                <a:lnTo>
                  <a:pt x="12309" y="193"/>
                </a:lnTo>
                <a:lnTo>
                  <a:pt x="12478" y="289"/>
                </a:lnTo>
                <a:lnTo>
                  <a:pt x="13154" y="434"/>
                </a:lnTo>
                <a:lnTo>
                  <a:pt x="7334" y="754"/>
                </a:lnTo>
                <a:close/>
              </a:path>
              <a:path w="13334" h="1905">
                <a:moveTo>
                  <a:pt x="12020" y="120"/>
                </a:moveTo>
                <a:lnTo>
                  <a:pt x="10741" y="120"/>
                </a:lnTo>
                <a:lnTo>
                  <a:pt x="11923" y="96"/>
                </a:lnTo>
                <a:close/>
              </a:path>
              <a:path w="13334" h="1905">
                <a:moveTo>
                  <a:pt x="8134" y="1351"/>
                </a:moveTo>
                <a:lnTo>
                  <a:pt x="0" y="1158"/>
                </a:lnTo>
                <a:lnTo>
                  <a:pt x="7334" y="754"/>
                </a:lnTo>
                <a:lnTo>
                  <a:pt x="8134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8305199" y="857652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3789" y="1134"/>
                </a:moveTo>
                <a:lnTo>
                  <a:pt x="0" y="0"/>
                </a:lnTo>
                <a:lnTo>
                  <a:pt x="9558" y="1037"/>
                </a:lnTo>
                <a:lnTo>
                  <a:pt x="3789" y="11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8276259" y="856808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6058" y="2751"/>
                </a:moveTo>
                <a:lnTo>
                  <a:pt x="1617" y="1448"/>
                </a:lnTo>
                <a:lnTo>
                  <a:pt x="0" y="651"/>
                </a:lnTo>
                <a:lnTo>
                  <a:pt x="7796" y="0"/>
                </a:lnTo>
                <a:lnTo>
                  <a:pt x="5286" y="579"/>
                </a:lnTo>
                <a:lnTo>
                  <a:pt x="12068" y="748"/>
                </a:lnTo>
                <a:lnTo>
                  <a:pt x="13661" y="1544"/>
                </a:lnTo>
                <a:lnTo>
                  <a:pt x="6058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8275076" y="861104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965"/>
                </a:moveTo>
                <a:lnTo>
                  <a:pt x="2220" y="0"/>
                </a:lnTo>
                <a:lnTo>
                  <a:pt x="3258" y="120"/>
                </a:lnTo>
                <a:lnTo>
                  <a:pt x="3958" y="458"/>
                </a:lnTo>
                <a:lnTo>
                  <a:pt x="0" y="9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8279034" y="860501"/>
            <a:ext cx="8890" cy="3175"/>
          </a:xfrm>
          <a:custGeom>
            <a:avLst/>
            <a:gdLst/>
            <a:ahLst/>
            <a:cxnLst/>
            <a:rect l="l" t="t" r="r" b="b"/>
            <a:pathLst>
              <a:path w="8890" h="3175">
                <a:moveTo>
                  <a:pt x="1206" y="2727"/>
                </a:moveTo>
                <a:lnTo>
                  <a:pt x="1086" y="1617"/>
                </a:lnTo>
                <a:lnTo>
                  <a:pt x="0" y="1062"/>
                </a:lnTo>
                <a:lnTo>
                  <a:pt x="8375" y="0"/>
                </a:lnTo>
                <a:lnTo>
                  <a:pt x="5041" y="675"/>
                </a:lnTo>
                <a:lnTo>
                  <a:pt x="3837" y="675"/>
                </a:lnTo>
                <a:lnTo>
                  <a:pt x="1206" y="2727"/>
                </a:lnTo>
                <a:close/>
              </a:path>
              <a:path w="8890" h="3175">
                <a:moveTo>
                  <a:pt x="3161" y="1689"/>
                </a:moveTo>
                <a:lnTo>
                  <a:pt x="3837" y="675"/>
                </a:lnTo>
                <a:lnTo>
                  <a:pt x="5041" y="675"/>
                </a:lnTo>
                <a:lnTo>
                  <a:pt x="4803" y="724"/>
                </a:lnTo>
                <a:lnTo>
                  <a:pt x="3161" y="16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8292141" y="861008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40">
                <a:moveTo>
                  <a:pt x="2124" y="2413"/>
                </a:moveTo>
                <a:lnTo>
                  <a:pt x="9775" y="1231"/>
                </a:lnTo>
                <a:lnTo>
                  <a:pt x="4272" y="748"/>
                </a:lnTo>
                <a:lnTo>
                  <a:pt x="0" y="0"/>
                </a:lnTo>
                <a:lnTo>
                  <a:pt x="8508" y="108"/>
                </a:lnTo>
                <a:lnTo>
                  <a:pt x="11969" y="853"/>
                </a:lnTo>
                <a:lnTo>
                  <a:pt x="9975" y="1775"/>
                </a:lnTo>
                <a:lnTo>
                  <a:pt x="2124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8329336" y="867356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59" h="2540">
                <a:moveTo>
                  <a:pt x="8671" y="733"/>
                </a:moveTo>
                <a:lnTo>
                  <a:pt x="8906" y="651"/>
                </a:lnTo>
                <a:lnTo>
                  <a:pt x="9920" y="0"/>
                </a:lnTo>
                <a:lnTo>
                  <a:pt x="8930" y="724"/>
                </a:lnTo>
                <a:lnTo>
                  <a:pt x="8671" y="733"/>
                </a:lnTo>
                <a:close/>
              </a:path>
              <a:path w="10159" h="2540">
                <a:moveTo>
                  <a:pt x="1496" y="2172"/>
                </a:moveTo>
                <a:lnTo>
                  <a:pt x="989" y="2075"/>
                </a:lnTo>
                <a:lnTo>
                  <a:pt x="458" y="2003"/>
                </a:lnTo>
                <a:lnTo>
                  <a:pt x="120" y="1979"/>
                </a:lnTo>
                <a:lnTo>
                  <a:pt x="0" y="1713"/>
                </a:lnTo>
                <a:lnTo>
                  <a:pt x="434" y="1568"/>
                </a:lnTo>
                <a:lnTo>
                  <a:pt x="1158" y="1496"/>
                </a:lnTo>
                <a:lnTo>
                  <a:pt x="1906" y="1448"/>
                </a:lnTo>
                <a:lnTo>
                  <a:pt x="2920" y="1231"/>
                </a:lnTo>
                <a:lnTo>
                  <a:pt x="4055" y="1134"/>
                </a:lnTo>
                <a:lnTo>
                  <a:pt x="6275" y="820"/>
                </a:lnTo>
                <a:lnTo>
                  <a:pt x="8671" y="733"/>
                </a:lnTo>
                <a:lnTo>
                  <a:pt x="8351" y="844"/>
                </a:lnTo>
                <a:lnTo>
                  <a:pt x="5624" y="2124"/>
                </a:lnTo>
                <a:lnTo>
                  <a:pt x="4248" y="2124"/>
                </a:lnTo>
                <a:lnTo>
                  <a:pt x="1496" y="21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8234429" y="857773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864" y="1074"/>
                </a:moveTo>
                <a:lnTo>
                  <a:pt x="0" y="724"/>
                </a:lnTo>
                <a:lnTo>
                  <a:pt x="482" y="0"/>
                </a:lnTo>
                <a:lnTo>
                  <a:pt x="864" y="1074"/>
                </a:lnTo>
                <a:close/>
              </a:path>
              <a:path w="9525" h="3175">
                <a:moveTo>
                  <a:pt x="3596" y="2896"/>
                </a:moveTo>
                <a:lnTo>
                  <a:pt x="3041" y="1955"/>
                </a:lnTo>
                <a:lnTo>
                  <a:pt x="901" y="1088"/>
                </a:lnTo>
                <a:lnTo>
                  <a:pt x="6323" y="1544"/>
                </a:lnTo>
                <a:lnTo>
                  <a:pt x="9220" y="2027"/>
                </a:lnTo>
                <a:lnTo>
                  <a:pt x="3596" y="28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8229625" y="860670"/>
            <a:ext cx="8890" cy="1905"/>
          </a:xfrm>
          <a:custGeom>
            <a:avLst/>
            <a:gdLst/>
            <a:ahLst/>
            <a:cxnLst/>
            <a:rect l="l" t="t" r="r" b="b"/>
            <a:pathLst>
              <a:path w="8890" h="1905">
                <a:moveTo>
                  <a:pt x="7506" y="1399"/>
                </a:moveTo>
                <a:lnTo>
                  <a:pt x="0" y="1255"/>
                </a:lnTo>
                <a:lnTo>
                  <a:pt x="8399" y="0"/>
                </a:lnTo>
                <a:lnTo>
                  <a:pt x="8882" y="796"/>
                </a:lnTo>
                <a:lnTo>
                  <a:pt x="7506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8271069" y="863252"/>
            <a:ext cx="16510" cy="3175"/>
          </a:xfrm>
          <a:custGeom>
            <a:avLst/>
            <a:gdLst/>
            <a:ahLst/>
            <a:cxnLst/>
            <a:rect l="l" t="t" r="r" b="b"/>
            <a:pathLst>
              <a:path w="16509" h="3175">
                <a:moveTo>
                  <a:pt x="0" y="2679"/>
                </a:moveTo>
                <a:lnTo>
                  <a:pt x="16485" y="0"/>
                </a:lnTo>
                <a:lnTo>
                  <a:pt x="2655" y="2630"/>
                </a:lnTo>
                <a:lnTo>
                  <a:pt x="0" y="26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8199067" y="855963"/>
            <a:ext cx="8890" cy="3175"/>
          </a:xfrm>
          <a:custGeom>
            <a:avLst/>
            <a:gdLst/>
            <a:ahLst/>
            <a:cxnLst/>
            <a:rect l="l" t="t" r="r" b="b"/>
            <a:pathLst>
              <a:path w="8890" h="3175">
                <a:moveTo>
                  <a:pt x="0" y="2582"/>
                </a:moveTo>
                <a:lnTo>
                  <a:pt x="8496" y="0"/>
                </a:lnTo>
                <a:lnTo>
                  <a:pt x="3717" y="1713"/>
                </a:lnTo>
                <a:lnTo>
                  <a:pt x="0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8165203" y="854732"/>
            <a:ext cx="20320" cy="3810"/>
          </a:xfrm>
          <a:custGeom>
            <a:avLst/>
            <a:gdLst/>
            <a:ahLst/>
            <a:cxnLst/>
            <a:rect l="l" t="t" r="r" b="b"/>
            <a:pathLst>
              <a:path w="20320" h="3809">
                <a:moveTo>
                  <a:pt x="0" y="2534"/>
                </a:moveTo>
                <a:lnTo>
                  <a:pt x="9389" y="241"/>
                </a:lnTo>
                <a:lnTo>
                  <a:pt x="15182" y="0"/>
                </a:lnTo>
                <a:lnTo>
                  <a:pt x="11441" y="844"/>
                </a:lnTo>
                <a:lnTo>
                  <a:pt x="19792" y="1834"/>
                </a:lnTo>
                <a:lnTo>
                  <a:pt x="19549" y="1930"/>
                </a:lnTo>
                <a:lnTo>
                  <a:pt x="4706" y="1930"/>
                </a:lnTo>
                <a:lnTo>
                  <a:pt x="0" y="2534"/>
                </a:lnTo>
                <a:close/>
              </a:path>
              <a:path w="20320" h="3809">
                <a:moveTo>
                  <a:pt x="16268" y="3234"/>
                </a:moveTo>
                <a:lnTo>
                  <a:pt x="9751" y="2099"/>
                </a:lnTo>
                <a:lnTo>
                  <a:pt x="4706" y="1930"/>
                </a:lnTo>
                <a:lnTo>
                  <a:pt x="19549" y="1930"/>
                </a:lnTo>
                <a:lnTo>
                  <a:pt x="16268" y="32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8157720" y="857266"/>
            <a:ext cx="7620" cy="1905"/>
          </a:xfrm>
          <a:custGeom>
            <a:avLst/>
            <a:gdLst/>
            <a:ahLst/>
            <a:cxnLst/>
            <a:rect l="l" t="t" r="r" b="b"/>
            <a:pathLst>
              <a:path w="7620" h="1905">
                <a:moveTo>
                  <a:pt x="0" y="1593"/>
                </a:moveTo>
                <a:lnTo>
                  <a:pt x="2486" y="796"/>
                </a:lnTo>
                <a:lnTo>
                  <a:pt x="4972" y="337"/>
                </a:lnTo>
                <a:lnTo>
                  <a:pt x="7482" y="0"/>
                </a:lnTo>
                <a:lnTo>
                  <a:pt x="2365" y="1255"/>
                </a:lnTo>
                <a:lnTo>
                  <a:pt x="0" y="159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8208674" y="859463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40">
                <a:moveTo>
                  <a:pt x="6613" y="2099"/>
                </a:moveTo>
                <a:lnTo>
                  <a:pt x="5455" y="2075"/>
                </a:lnTo>
                <a:lnTo>
                  <a:pt x="3306" y="2075"/>
                </a:lnTo>
                <a:lnTo>
                  <a:pt x="0" y="0"/>
                </a:lnTo>
                <a:lnTo>
                  <a:pt x="4706" y="482"/>
                </a:lnTo>
                <a:lnTo>
                  <a:pt x="5961" y="1641"/>
                </a:lnTo>
                <a:lnTo>
                  <a:pt x="6613" y="20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8204836" y="861394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4">
                <a:moveTo>
                  <a:pt x="7265" y="193"/>
                </a:moveTo>
                <a:lnTo>
                  <a:pt x="917" y="48"/>
                </a:lnTo>
                <a:lnTo>
                  <a:pt x="0" y="0"/>
                </a:lnTo>
                <a:lnTo>
                  <a:pt x="7144" y="1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8215288" y="86156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44" y="0"/>
                </a:moveTo>
                <a:lnTo>
                  <a:pt x="0" y="0"/>
                </a:lnTo>
                <a:lnTo>
                  <a:pt x="337" y="193"/>
                </a:lnTo>
                <a:lnTo>
                  <a:pt x="506" y="265"/>
                </a:lnTo>
                <a:lnTo>
                  <a:pt x="844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242335" y="864025"/>
            <a:ext cx="9525" cy="4445"/>
          </a:xfrm>
          <a:custGeom>
            <a:avLst/>
            <a:gdLst/>
            <a:ahLst/>
            <a:cxnLst/>
            <a:rect l="l" t="t" r="r" b="b"/>
            <a:pathLst>
              <a:path w="9525" h="4444">
                <a:moveTo>
                  <a:pt x="4065" y="4151"/>
                </a:moveTo>
                <a:lnTo>
                  <a:pt x="0" y="2922"/>
                </a:lnTo>
                <a:lnTo>
                  <a:pt x="1123" y="1849"/>
                </a:lnTo>
                <a:lnTo>
                  <a:pt x="5039" y="889"/>
                </a:lnTo>
                <a:lnTo>
                  <a:pt x="9351" y="0"/>
                </a:lnTo>
                <a:lnTo>
                  <a:pt x="1916" y="1737"/>
                </a:lnTo>
                <a:lnTo>
                  <a:pt x="7613" y="2727"/>
                </a:lnTo>
                <a:lnTo>
                  <a:pt x="4065" y="41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220236" y="862697"/>
            <a:ext cx="10160" cy="1905"/>
          </a:xfrm>
          <a:custGeom>
            <a:avLst/>
            <a:gdLst/>
            <a:ahLst/>
            <a:cxnLst/>
            <a:rect l="l" t="t" r="r" b="b"/>
            <a:pathLst>
              <a:path w="10159" h="1905">
                <a:moveTo>
                  <a:pt x="8930" y="1906"/>
                </a:moveTo>
                <a:lnTo>
                  <a:pt x="0" y="1448"/>
                </a:lnTo>
                <a:lnTo>
                  <a:pt x="9582" y="0"/>
                </a:lnTo>
                <a:lnTo>
                  <a:pt x="7144" y="579"/>
                </a:lnTo>
                <a:lnTo>
                  <a:pt x="8761" y="1375"/>
                </a:lnTo>
                <a:lnTo>
                  <a:pt x="8930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215867" y="86397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820"/>
                </a:moveTo>
                <a:lnTo>
                  <a:pt x="1062" y="0"/>
                </a:lnTo>
                <a:lnTo>
                  <a:pt x="4368" y="168"/>
                </a:lnTo>
                <a:lnTo>
                  <a:pt x="0" y="8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8160182" y="860718"/>
            <a:ext cx="18415" cy="1905"/>
          </a:xfrm>
          <a:custGeom>
            <a:avLst/>
            <a:gdLst/>
            <a:ahLst/>
            <a:cxnLst/>
            <a:rect l="l" t="t" r="r" b="b"/>
            <a:pathLst>
              <a:path w="18415" h="1905">
                <a:moveTo>
                  <a:pt x="15399" y="1810"/>
                </a:moveTo>
                <a:lnTo>
                  <a:pt x="10403" y="1810"/>
                </a:lnTo>
                <a:lnTo>
                  <a:pt x="5117" y="1593"/>
                </a:lnTo>
                <a:lnTo>
                  <a:pt x="0" y="1182"/>
                </a:lnTo>
                <a:lnTo>
                  <a:pt x="4755" y="1037"/>
                </a:lnTo>
                <a:lnTo>
                  <a:pt x="8979" y="965"/>
                </a:lnTo>
                <a:lnTo>
                  <a:pt x="12841" y="72"/>
                </a:lnTo>
                <a:lnTo>
                  <a:pt x="18320" y="0"/>
                </a:lnTo>
                <a:lnTo>
                  <a:pt x="16096" y="1182"/>
                </a:lnTo>
                <a:lnTo>
                  <a:pt x="15399" y="18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8191150" y="86137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68" y="0"/>
                </a:moveTo>
                <a:lnTo>
                  <a:pt x="0" y="96"/>
                </a:lnTo>
                <a:lnTo>
                  <a:pt x="531" y="289"/>
                </a:lnTo>
                <a:lnTo>
                  <a:pt x="941" y="337"/>
                </a:lnTo>
                <a:lnTo>
                  <a:pt x="868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8113235" y="86187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772" y="386"/>
                </a:moveTo>
                <a:lnTo>
                  <a:pt x="0" y="0"/>
                </a:lnTo>
                <a:lnTo>
                  <a:pt x="941" y="24"/>
                </a:lnTo>
                <a:lnTo>
                  <a:pt x="772" y="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8175196" y="862166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844"/>
                </a:moveTo>
                <a:lnTo>
                  <a:pt x="98" y="627"/>
                </a:lnTo>
                <a:lnTo>
                  <a:pt x="386" y="362"/>
                </a:lnTo>
                <a:lnTo>
                  <a:pt x="3668" y="337"/>
                </a:lnTo>
                <a:lnTo>
                  <a:pt x="6710" y="193"/>
                </a:lnTo>
                <a:lnTo>
                  <a:pt x="9582" y="0"/>
                </a:lnTo>
                <a:lnTo>
                  <a:pt x="7277" y="651"/>
                </a:lnTo>
                <a:lnTo>
                  <a:pt x="6840" y="748"/>
                </a:lnTo>
                <a:lnTo>
                  <a:pt x="1255" y="748"/>
                </a:lnTo>
                <a:lnTo>
                  <a:pt x="0" y="844"/>
                </a:lnTo>
                <a:close/>
              </a:path>
              <a:path w="10159" h="1269">
                <a:moveTo>
                  <a:pt x="5092" y="1134"/>
                </a:moveTo>
                <a:lnTo>
                  <a:pt x="1255" y="748"/>
                </a:lnTo>
                <a:lnTo>
                  <a:pt x="6840" y="748"/>
                </a:lnTo>
                <a:lnTo>
                  <a:pt x="5092" y="11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8144638" y="859270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5">
                <a:moveTo>
                  <a:pt x="6637" y="1689"/>
                </a:moveTo>
                <a:lnTo>
                  <a:pt x="4272" y="1351"/>
                </a:lnTo>
                <a:lnTo>
                  <a:pt x="1979" y="965"/>
                </a:lnTo>
                <a:lnTo>
                  <a:pt x="0" y="531"/>
                </a:lnTo>
                <a:lnTo>
                  <a:pt x="700" y="0"/>
                </a:lnTo>
                <a:lnTo>
                  <a:pt x="4682" y="1037"/>
                </a:lnTo>
                <a:lnTo>
                  <a:pt x="6637" y="16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8189171" y="86035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699" y="555"/>
                </a:moveTo>
                <a:lnTo>
                  <a:pt x="1255" y="458"/>
                </a:lnTo>
                <a:lnTo>
                  <a:pt x="0" y="0"/>
                </a:lnTo>
                <a:lnTo>
                  <a:pt x="168" y="217"/>
                </a:lnTo>
                <a:lnTo>
                  <a:pt x="699" y="5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8184778" y="860911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69">
                <a:moveTo>
                  <a:pt x="0" y="1255"/>
                </a:moveTo>
                <a:lnTo>
                  <a:pt x="1544" y="796"/>
                </a:lnTo>
                <a:lnTo>
                  <a:pt x="3089" y="289"/>
                </a:lnTo>
                <a:lnTo>
                  <a:pt x="5092" y="0"/>
                </a:lnTo>
                <a:lnTo>
                  <a:pt x="5430" y="193"/>
                </a:lnTo>
                <a:lnTo>
                  <a:pt x="5889" y="410"/>
                </a:lnTo>
                <a:lnTo>
                  <a:pt x="6372" y="555"/>
                </a:lnTo>
                <a:lnTo>
                  <a:pt x="4489" y="868"/>
                </a:lnTo>
                <a:lnTo>
                  <a:pt x="2317" y="1086"/>
                </a:lnTo>
                <a:lnTo>
                  <a:pt x="0" y="12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8089436" y="862263"/>
            <a:ext cx="38100" cy="13335"/>
          </a:xfrm>
          <a:custGeom>
            <a:avLst/>
            <a:gdLst/>
            <a:ahLst/>
            <a:cxnLst/>
            <a:rect l="l" t="t" r="r" b="b"/>
            <a:pathLst>
              <a:path w="38100" h="13334">
                <a:moveTo>
                  <a:pt x="35952" y="7892"/>
                </a:moveTo>
                <a:lnTo>
                  <a:pt x="15906" y="7892"/>
                </a:lnTo>
                <a:lnTo>
                  <a:pt x="27613" y="6903"/>
                </a:lnTo>
                <a:lnTo>
                  <a:pt x="29286" y="5667"/>
                </a:lnTo>
                <a:lnTo>
                  <a:pt x="25488" y="4561"/>
                </a:lnTo>
                <a:lnTo>
                  <a:pt x="19717" y="3583"/>
                </a:lnTo>
                <a:lnTo>
                  <a:pt x="15471" y="2727"/>
                </a:lnTo>
                <a:lnTo>
                  <a:pt x="24306" y="1593"/>
                </a:lnTo>
                <a:lnTo>
                  <a:pt x="24306" y="820"/>
                </a:lnTo>
                <a:lnTo>
                  <a:pt x="24571" y="0"/>
                </a:lnTo>
                <a:lnTo>
                  <a:pt x="32054" y="3524"/>
                </a:lnTo>
                <a:lnTo>
                  <a:pt x="35952" y="7892"/>
                </a:lnTo>
                <a:close/>
              </a:path>
              <a:path w="38100" h="13334">
                <a:moveTo>
                  <a:pt x="0" y="12189"/>
                </a:moveTo>
                <a:lnTo>
                  <a:pt x="1540" y="9958"/>
                </a:lnTo>
                <a:lnTo>
                  <a:pt x="7035" y="8285"/>
                </a:lnTo>
                <a:lnTo>
                  <a:pt x="12097" y="6819"/>
                </a:lnTo>
                <a:lnTo>
                  <a:pt x="12334" y="5213"/>
                </a:lnTo>
                <a:lnTo>
                  <a:pt x="18030" y="6227"/>
                </a:lnTo>
                <a:lnTo>
                  <a:pt x="15906" y="7892"/>
                </a:lnTo>
                <a:lnTo>
                  <a:pt x="35952" y="7892"/>
                </a:lnTo>
                <a:lnTo>
                  <a:pt x="37094" y="9172"/>
                </a:lnTo>
                <a:lnTo>
                  <a:pt x="20371" y="9172"/>
                </a:lnTo>
                <a:lnTo>
                  <a:pt x="10258" y="10958"/>
                </a:lnTo>
                <a:lnTo>
                  <a:pt x="0" y="12189"/>
                </a:lnTo>
                <a:close/>
              </a:path>
              <a:path w="38100" h="13334">
                <a:moveTo>
                  <a:pt x="29085" y="11248"/>
                </a:moveTo>
                <a:lnTo>
                  <a:pt x="20371" y="9172"/>
                </a:lnTo>
                <a:lnTo>
                  <a:pt x="37094" y="9172"/>
                </a:lnTo>
                <a:lnTo>
                  <a:pt x="37654" y="9799"/>
                </a:lnTo>
                <a:lnTo>
                  <a:pt x="29085" y="11248"/>
                </a:lnTo>
                <a:close/>
              </a:path>
              <a:path w="38100" h="13334">
                <a:moveTo>
                  <a:pt x="10034" y="11589"/>
                </a:moveTo>
                <a:lnTo>
                  <a:pt x="10258" y="10958"/>
                </a:lnTo>
                <a:lnTo>
                  <a:pt x="10451" y="11489"/>
                </a:lnTo>
                <a:lnTo>
                  <a:pt x="10034" y="11589"/>
                </a:lnTo>
                <a:close/>
              </a:path>
              <a:path w="38100" h="13334">
                <a:moveTo>
                  <a:pt x="9582" y="12865"/>
                </a:moveTo>
                <a:lnTo>
                  <a:pt x="6734" y="12382"/>
                </a:lnTo>
                <a:lnTo>
                  <a:pt x="10034" y="11589"/>
                </a:lnTo>
                <a:lnTo>
                  <a:pt x="9582" y="128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8114176" y="859632"/>
            <a:ext cx="20320" cy="3175"/>
          </a:xfrm>
          <a:custGeom>
            <a:avLst/>
            <a:gdLst/>
            <a:ahLst/>
            <a:cxnLst/>
            <a:rect l="l" t="t" r="r" b="b"/>
            <a:pathLst>
              <a:path w="20320" h="3175">
                <a:moveTo>
                  <a:pt x="16630" y="2824"/>
                </a:moveTo>
                <a:lnTo>
                  <a:pt x="17885" y="2534"/>
                </a:lnTo>
                <a:lnTo>
                  <a:pt x="0" y="2268"/>
                </a:lnTo>
                <a:lnTo>
                  <a:pt x="410" y="1641"/>
                </a:lnTo>
                <a:lnTo>
                  <a:pt x="1665" y="917"/>
                </a:lnTo>
                <a:lnTo>
                  <a:pt x="7699" y="0"/>
                </a:lnTo>
                <a:lnTo>
                  <a:pt x="13154" y="1496"/>
                </a:lnTo>
                <a:lnTo>
                  <a:pt x="16123" y="2244"/>
                </a:lnTo>
                <a:lnTo>
                  <a:pt x="20275" y="2582"/>
                </a:lnTo>
                <a:lnTo>
                  <a:pt x="16630" y="282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8134452" y="860959"/>
            <a:ext cx="26034" cy="6985"/>
          </a:xfrm>
          <a:custGeom>
            <a:avLst/>
            <a:gdLst/>
            <a:ahLst/>
            <a:cxnLst/>
            <a:rect l="l" t="t" r="r" b="b"/>
            <a:pathLst>
              <a:path w="26034" h="6984">
                <a:moveTo>
                  <a:pt x="21571" y="579"/>
                </a:moveTo>
                <a:lnTo>
                  <a:pt x="18272" y="579"/>
                </a:lnTo>
                <a:lnTo>
                  <a:pt x="18030" y="410"/>
                </a:lnTo>
                <a:lnTo>
                  <a:pt x="17282" y="144"/>
                </a:lnTo>
                <a:lnTo>
                  <a:pt x="16823" y="0"/>
                </a:lnTo>
                <a:lnTo>
                  <a:pt x="19647" y="362"/>
                </a:lnTo>
                <a:lnTo>
                  <a:pt x="21571" y="579"/>
                </a:lnTo>
                <a:close/>
              </a:path>
              <a:path w="26034" h="6984">
                <a:moveTo>
                  <a:pt x="17209" y="120"/>
                </a:moveTo>
                <a:close/>
              </a:path>
              <a:path w="26034" h="6984">
                <a:moveTo>
                  <a:pt x="3644" y="1544"/>
                </a:moveTo>
                <a:lnTo>
                  <a:pt x="0" y="1255"/>
                </a:lnTo>
                <a:lnTo>
                  <a:pt x="17208" y="120"/>
                </a:lnTo>
                <a:lnTo>
                  <a:pt x="17089" y="458"/>
                </a:lnTo>
                <a:lnTo>
                  <a:pt x="15517" y="699"/>
                </a:lnTo>
                <a:lnTo>
                  <a:pt x="11320" y="820"/>
                </a:lnTo>
                <a:lnTo>
                  <a:pt x="16316" y="1230"/>
                </a:lnTo>
                <a:lnTo>
                  <a:pt x="18916" y="1230"/>
                </a:lnTo>
                <a:lnTo>
                  <a:pt x="18692" y="1255"/>
                </a:lnTo>
                <a:lnTo>
                  <a:pt x="16311" y="1255"/>
                </a:lnTo>
                <a:lnTo>
                  <a:pt x="8192" y="1496"/>
                </a:lnTo>
                <a:lnTo>
                  <a:pt x="3644" y="1544"/>
                </a:lnTo>
                <a:close/>
              </a:path>
              <a:path w="26034" h="6984">
                <a:moveTo>
                  <a:pt x="18916" y="1230"/>
                </a:moveTo>
                <a:lnTo>
                  <a:pt x="16316" y="1230"/>
                </a:lnTo>
                <a:lnTo>
                  <a:pt x="16968" y="748"/>
                </a:lnTo>
                <a:lnTo>
                  <a:pt x="17089" y="458"/>
                </a:lnTo>
                <a:lnTo>
                  <a:pt x="17427" y="410"/>
                </a:lnTo>
                <a:lnTo>
                  <a:pt x="18272" y="579"/>
                </a:lnTo>
                <a:lnTo>
                  <a:pt x="21571" y="579"/>
                </a:lnTo>
                <a:lnTo>
                  <a:pt x="22640" y="699"/>
                </a:lnTo>
                <a:lnTo>
                  <a:pt x="25730" y="941"/>
                </a:lnTo>
                <a:lnTo>
                  <a:pt x="19816" y="1134"/>
                </a:lnTo>
                <a:lnTo>
                  <a:pt x="18916" y="1230"/>
                </a:lnTo>
                <a:close/>
              </a:path>
              <a:path w="26034" h="6984">
                <a:moveTo>
                  <a:pt x="10089" y="6468"/>
                </a:moveTo>
                <a:lnTo>
                  <a:pt x="4755" y="4224"/>
                </a:lnTo>
                <a:lnTo>
                  <a:pt x="13468" y="3330"/>
                </a:lnTo>
                <a:lnTo>
                  <a:pt x="16316" y="1255"/>
                </a:lnTo>
                <a:lnTo>
                  <a:pt x="18692" y="1255"/>
                </a:lnTo>
                <a:lnTo>
                  <a:pt x="16437" y="1496"/>
                </a:lnTo>
                <a:lnTo>
                  <a:pt x="20434" y="2432"/>
                </a:lnTo>
                <a:lnTo>
                  <a:pt x="18333" y="3330"/>
                </a:lnTo>
                <a:lnTo>
                  <a:pt x="17248" y="3852"/>
                </a:lnTo>
                <a:lnTo>
                  <a:pt x="23817" y="3852"/>
                </a:lnTo>
                <a:lnTo>
                  <a:pt x="17547" y="4730"/>
                </a:lnTo>
                <a:lnTo>
                  <a:pt x="20758" y="6324"/>
                </a:lnTo>
                <a:lnTo>
                  <a:pt x="10089" y="6468"/>
                </a:lnTo>
                <a:close/>
              </a:path>
              <a:path w="26034" h="6984">
                <a:moveTo>
                  <a:pt x="23817" y="3852"/>
                </a:moveTo>
                <a:lnTo>
                  <a:pt x="17248" y="3852"/>
                </a:lnTo>
                <a:lnTo>
                  <a:pt x="23920" y="38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8235129" y="872159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4">
                <a:moveTo>
                  <a:pt x="2100" y="482"/>
                </a:moveTo>
                <a:lnTo>
                  <a:pt x="0" y="434"/>
                </a:lnTo>
                <a:lnTo>
                  <a:pt x="434" y="265"/>
                </a:lnTo>
                <a:lnTo>
                  <a:pt x="1544" y="0"/>
                </a:lnTo>
                <a:lnTo>
                  <a:pt x="1568" y="313"/>
                </a:lnTo>
                <a:lnTo>
                  <a:pt x="2100" y="4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8220502" y="866342"/>
            <a:ext cx="24765" cy="6350"/>
          </a:xfrm>
          <a:custGeom>
            <a:avLst/>
            <a:gdLst/>
            <a:ahLst/>
            <a:cxnLst/>
            <a:rect l="l" t="t" r="r" b="b"/>
            <a:pathLst>
              <a:path w="24765" h="6350">
                <a:moveTo>
                  <a:pt x="2217" y="938"/>
                </a:moveTo>
                <a:lnTo>
                  <a:pt x="0" y="289"/>
                </a:lnTo>
                <a:lnTo>
                  <a:pt x="1206" y="0"/>
                </a:lnTo>
                <a:lnTo>
                  <a:pt x="2217" y="938"/>
                </a:lnTo>
                <a:close/>
              </a:path>
              <a:path w="24765" h="6350">
                <a:moveTo>
                  <a:pt x="9630" y="5044"/>
                </a:moveTo>
                <a:lnTo>
                  <a:pt x="5020" y="3210"/>
                </a:lnTo>
                <a:lnTo>
                  <a:pt x="3234" y="1882"/>
                </a:lnTo>
                <a:lnTo>
                  <a:pt x="2217" y="938"/>
                </a:lnTo>
                <a:lnTo>
                  <a:pt x="8906" y="2896"/>
                </a:lnTo>
                <a:lnTo>
                  <a:pt x="15858" y="3596"/>
                </a:lnTo>
                <a:lnTo>
                  <a:pt x="19130" y="3596"/>
                </a:lnTo>
                <a:lnTo>
                  <a:pt x="21760" y="3934"/>
                </a:lnTo>
                <a:lnTo>
                  <a:pt x="11923" y="3934"/>
                </a:lnTo>
                <a:lnTo>
                  <a:pt x="10885" y="4755"/>
                </a:lnTo>
                <a:lnTo>
                  <a:pt x="9630" y="5044"/>
                </a:lnTo>
                <a:close/>
              </a:path>
              <a:path w="24765" h="6350">
                <a:moveTo>
                  <a:pt x="19130" y="3596"/>
                </a:moveTo>
                <a:lnTo>
                  <a:pt x="15858" y="3596"/>
                </a:lnTo>
                <a:lnTo>
                  <a:pt x="17065" y="3330"/>
                </a:lnTo>
                <a:lnTo>
                  <a:pt x="19130" y="3596"/>
                </a:lnTo>
                <a:close/>
              </a:path>
              <a:path w="24765" h="6350">
                <a:moveTo>
                  <a:pt x="16172" y="5817"/>
                </a:moveTo>
                <a:lnTo>
                  <a:pt x="15978" y="5141"/>
                </a:lnTo>
                <a:lnTo>
                  <a:pt x="19527" y="4755"/>
                </a:lnTo>
                <a:lnTo>
                  <a:pt x="16003" y="4151"/>
                </a:lnTo>
                <a:lnTo>
                  <a:pt x="11923" y="3934"/>
                </a:lnTo>
                <a:lnTo>
                  <a:pt x="21760" y="3934"/>
                </a:lnTo>
                <a:lnTo>
                  <a:pt x="24764" y="4320"/>
                </a:lnTo>
                <a:lnTo>
                  <a:pt x="18634" y="5261"/>
                </a:lnTo>
                <a:lnTo>
                  <a:pt x="16172" y="58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8175606" y="867332"/>
            <a:ext cx="15240" cy="3175"/>
          </a:xfrm>
          <a:custGeom>
            <a:avLst/>
            <a:gdLst/>
            <a:ahLst/>
            <a:cxnLst/>
            <a:rect l="l" t="t" r="r" b="b"/>
            <a:pathLst>
              <a:path w="15240" h="3175">
                <a:moveTo>
                  <a:pt x="7313" y="2824"/>
                </a:moveTo>
                <a:lnTo>
                  <a:pt x="0" y="1013"/>
                </a:lnTo>
                <a:lnTo>
                  <a:pt x="14337" y="0"/>
                </a:lnTo>
                <a:lnTo>
                  <a:pt x="13323" y="844"/>
                </a:lnTo>
                <a:lnTo>
                  <a:pt x="14509" y="1737"/>
                </a:lnTo>
                <a:lnTo>
                  <a:pt x="6927" y="1737"/>
                </a:lnTo>
                <a:lnTo>
                  <a:pt x="7313" y="2824"/>
                </a:lnTo>
                <a:close/>
              </a:path>
              <a:path w="15240" h="3175">
                <a:moveTo>
                  <a:pt x="15085" y="2172"/>
                </a:moveTo>
                <a:lnTo>
                  <a:pt x="6927" y="1737"/>
                </a:lnTo>
                <a:lnTo>
                  <a:pt x="14509" y="1737"/>
                </a:lnTo>
                <a:lnTo>
                  <a:pt x="15085" y="21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8105222" y="858642"/>
            <a:ext cx="8890" cy="3175"/>
          </a:xfrm>
          <a:custGeom>
            <a:avLst/>
            <a:gdLst/>
            <a:ahLst/>
            <a:cxnLst/>
            <a:rect l="l" t="t" r="r" b="b"/>
            <a:pathLst>
              <a:path w="8890" h="3175">
                <a:moveTo>
                  <a:pt x="0" y="3113"/>
                </a:moveTo>
                <a:lnTo>
                  <a:pt x="8279" y="0"/>
                </a:lnTo>
                <a:lnTo>
                  <a:pt x="6372" y="2196"/>
                </a:lnTo>
                <a:lnTo>
                  <a:pt x="0" y="31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8088711" y="859197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5">
                <a:moveTo>
                  <a:pt x="4248" y="1906"/>
                </a:moveTo>
                <a:lnTo>
                  <a:pt x="0" y="1158"/>
                </a:lnTo>
                <a:lnTo>
                  <a:pt x="4948" y="0"/>
                </a:lnTo>
                <a:lnTo>
                  <a:pt x="4248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814584" y="370561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886"/>
                </a:moveTo>
                <a:lnTo>
                  <a:pt x="313" y="2993"/>
                </a:lnTo>
                <a:lnTo>
                  <a:pt x="820" y="1786"/>
                </a:lnTo>
                <a:lnTo>
                  <a:pt x="1689" y="0"/>
                </a:lnTo>
                <a:lnTo>
                  <a:pt x="0" y="38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798871" y="399550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1062"/>
                </a:moveTo>
                <a:lnTo>
                  <a:pt x="410" y="2196"/>
                </a:lnTo>
                <a:lnTo>
                  <a:pt x="699" y="700"/>
                </a:lnTo>
                <a:lnTo>
                  <a:pt x="651" y="0"/>
                </a:lnTo>
                <a:lnTo>
                  <a:pt x="0" y="10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626045" y="855287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362" y="5913"/>
                </a:moveTo>
                <a:lnTo>
                  <a:pt x="7108" y="5286"/>
                </a:lnTo>
                <a:lnTo>
                  <a:pt x="4506" y="5117"/>
                </a:lnTo>
                <a:lnTo>
                  <a:pt x="1074" y="4634"/>
                </a:lnTo>
                <a:lnTo>
                  <a:pt x="45" y="2317"/>
                </a:lnTo>
                <a:lnTo>
                  <a:pt x="0" y="0"/>
                </a:lnTo>
                <a:lnTo>
                  <a:pt x="4308" y="4079"/>
                </a:lnTo>
                <a:lnTo>
                  <a:pt x="9362" y="59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678599" y="621227"/>
            <a:ext cx="1905" cy="6350"/>
          </a:xfrm>
          <a:custGeom>
            <a:avLst/>
            <a:gdLst/>
            <a:ahLst/>
            <a:cxnLst/>
            <a:rect l="l" t="t" r="r" b="b"/>
            <a:pathLst>
              <a:path w="1904" h="6350">
                <a:moveTo>
                  <a:pt x="1858" y="0"/>
                </a:moveTo>
                <a:close/>
              </a:path>
              <a:path w="1904" h="6350">
                <a:moveTo>
                  <a:pt x="0" y="5792"/>
                </a:moveTo>
                <a:lnTo>
                  <a:pt x="395" y="1206"/>
                </a:lnTo>
                <a:lnTo>
                  <a:pt x="1858" y="0"/>
                </a:lnTo>
                <a:lnTo>
                  <a:pt x="0" y="57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675234" y="606793"/>
            <a:ext cx="5715" cy="6350"/>
          </a:xfrm>
          <a:custGeom>
            <a:avLst/>
            <a:gdLst/>
            <a:ahLst/>
            <a:cxnLst/>
            <a:rect l="l" t="t" r="r" b="b"/>
            <a:pathLst>
              <a:path w="5715" h="6350">
                <a:moveTo>
                  <a:pt x="0" y="6251"/>
                </a:moveTo>
                <a:lnTo>
                  <a:pt x="2244" y="3330"/>
                </a:lnTo>
                <a:lnTo>
                  <a:pt x="3958" y="1327"/>
                </a:lnTo>
                <a:lnTo>
                  <a:pt x="5298" y="0"/>
                </a:lnTo>
                <a:lnTo>
                  <a:pt x="0" y="62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894720" y="224755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5">
                <a:moveTo>
                  <a:pt x="0" y="6618"/>
                </a:moveTo>
                <a:lnTo>
                  <a:pt x="3910" y="0"/>
                </a:lnTo>
                <a:lnTo>
                  <a:pt x="3368" y="4262"/>
                </a:lnTo>
                <a:lnTo>
                  <a:pt x="2655" y="4262"/>
                </a:lnTo>
                <a:lnTo>
                  <a:pt x="0" y="6618"/>
                </a:lnTo>
                <a:close/>
              </a:path>
              <a:path w="4445" h="6985">
                <a:moveTo>
                  <a:pt x="3234" y="5317"/>
                </a:moveTo>
                <a:lnTo>
                  <a:pt x="2655" y="4262"/>
                </a:lnTo>
                <a:lnTo>
                  <a:pt x="3368" y="4262"/>
                </a:lnTo>
                <a:lnTo>
                  <a:pt x="3234" y="53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888758" y="860621"/>
            <a:ext cx="13335" cy="3175"/>
          </a:xfrm>
          <a:custGeom>
            <a:avLst/>
            <a:gdLst/>
            <a:ahLst/>
            <a:cxnLst/>
            <a:rect l="l" t="t" r="r" b="b"/>
            <a:pathLst>
              <a:path w="13334" h="3175">
                <a:moveTo>
                  <a:pt x="11537" y="3017"/>
                </a:moveTo>
                <a:lnTo>
                  <a:pt x="6372" y="1206"/>
                </a:lnTo>
                <a:lnTo>
                  <a:pt x="0" y="0"/>
                </a:lnTo>
                <a:lnTo>
                  <a:pt x="3717" y="96"/>
                </a:lnTo>
                <a:lnTo>
                  <a:pt x="7917" y="434"/>
                </a:lnTo>
                <a:lnTo>
                  <a:pt x="13227" y="1255"/>
                </a:lnTo>
                <a:lnTo>
                  <a:pt x="11537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826822" y="392382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982"/>
                </a:moveTo>
                <a:lnTo>
                  <a:pt x="410" y="2486"/>
                </a:lnTo>
                <a:lnTo>
                  <a:pt x="1472" y="0"/>
                </a:lnTo>
                <a:lnTo>
                  <a:pt x="1906" y="193"/>
                </a:lnTo>
                <a:lnTo>
                  <a:pt x="1713" y="1351"/>
                </a:lnTo>
                <a:lnTo>
                  <a:pt x="724" y="3765"/>
                </a:lnTo>
                <a:lnTo>
                  <a:pt x="0" y="39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873455" y="859173"/>
            <a:ext cx="15875" cy="2540"/>
          </a:xfrm>
          <a:custGeom>
            <a:avLst/>
            <a:gdLst/>
            <a:ahLst/>
            <a:cxnLst/>
            <a:rect l="l" t="t" r="r" b="b"/>
            <a:pathLst>
              <a:path w="15875" h="2540">
                <a:moveTo>
                  <a:pt x="2799" y="1955"/>
                </a:moveTo>
                <a:lnTo>
                  <a:pt x="1834" y="1762"/>
                </a:lnTo>
                <a:lnTo>
                  <a:pt x="941" y="1665"/>
                </a:lnTo>
                <a:lnTo>
                  <a:pt x="0" y="1448"/>
                </a:lnTo>
                <a:lnTo>
                  <a:pt x="5189" y="0"/>
                </a:lnTo>
                <a:lnTo>
                  <a:pt x="10596" y="555"/>
                </a:lnTo>
                <a:lnTo>
                  <a:pt x="14666" y="1327"/>
                </a:lnTo>
                <a:lnTo>
                  <a:pt x="10572" y="1327"/>
                </a:lnTo>
                <a:lnTo>
                  <a:pt x="6661" y="1593"/>
                </a:lnTo>
                <a:lnTo>
                  <a:pt x="2799" y="1955"/>
                </a:lnTo>
                <a:close/>
              </a:path>
              <a:path w="15875" h="2540">
                <a:moveTo>
                  <a:pt x="15303" y="1448"/>
                </a:moveTo>
                <a:lnTo>
                  <a:pt x="10572" y="1327"/>
                </a:lnTo>
                <a:lnTo>
                  <a:pt x="14666" y="1327"/>
                </a:lnTo>
                <a:lnTo>
                  <a:pt x="15303" y="14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8270683" y="583284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482" y="1303"/>
                </a:moveTo>
                <a:lnTo>
                  <a:pt x="386" y="917"/>
                </a:lnTo>
                <a:lnTo>
                  <a:pt x="144" y="434"/>
                </a:lnTo>
                <a:lnTo>
                  <a:pt x="0" y="0"/>
                </a:lnTo>
                <a:lnTo>
                  <a:pt x="506" y="748"/>
                </a:lnTo>
                <a:lnTo>
                  <a:pt x="796" y="1279"/>
                </a:lnTo>
                <a:lnTo>
                  <a:pt x="482" y="13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8338774" y="739307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780" y="4616"/>
                </a:moveTo>
                <a:lnTo>
                  <a:pt x="1689" y="3065"/>
                </a:lnTo>
                <a:lnTo>
                  <a:pt x="555" y="1182"/>
                </a:lnTo>
                <a:lnTo>
                  <a:pt x="0" y="0"/>
                </a:lnTo>
                <a:lnTo>
                  <a:pt x="1400" y="2292"/>
                </a:lnTo>
                <a:lnTo>
                  <a:pt x="2780" y="461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8017917" y="859970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217"/>
                </a:moveTo>
                <a:lnTo>
                  <a:pt x="627" y="0"/>
                </a:lnTo>
                <a:lnTo>
                  <a:pt x="3982" y="96"/>
                </a:lnTo>
                <a:lnTo>
                  <a:pt x="0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8035585" y="86871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794"/>
                </a:moveTo>
                <a:lnTo>
                  <a:pt x="96" y="311"/>
                </a:lnTo>
                <a:lnTo>
                  <a:pt x="821" y="0"/>
                </a:lnTo>
                <a:lnTo>
                  <a:pt x="313" y="287"/>
                </a:lnTo>
                <a:lnTo>
                  <a:pt x="0" y="79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833725" y="87365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337" y="0"/>
                </a:moveTo>
                <a:lnTo>
                  <a:pt x="0" y="0"/>
                </a:lnTo>
                <a:lnTo>
                  <a:pt x="1182" y="410"/>
                </a:lnTo>
                <a:lnTo>
                  <a:pt x="965" y="337"/>
                </a:lnTo>
                <a:lnTo>
                  <a:pt x="337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8018834" y="860525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5044" y="627"/>
                </a:moveTo>
                <a:lnTo>
                  <a:pt x="2341" y="362"/>
                </a:lnTo>
                <a:lnTo>
                  <a:pt x="682" y="144"/>
                </a:lnTo>
                <a:lnTo>
                  <a:pt x="0" y="0"/>
                </a:lnTo>
                <a:lnTo>
                  <a:pt x="1858" y="144"/>
                </a:lnTo>
                <a:lnTo>
                  <a:pt x="3572" y="362"/>
                </a:lnTo>
                <a:lnTo>
                  <a:pt x="5044" y="6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8023082" y="859801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362"/>
                </a:moveTo>
                <a:lnTo>
                  <a:pt x="3451" y="555"/>
                </a:lnTo>
                <a:lnTo>
                  <a:pt x="3958" y="217"/>
                </a:lnTo>
                <a:lnTo>
                  <a:pt x="3499" y="0"/>
                </a:lnTo>
                <a:lnTo>
                  <a:pt x="0" y="3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8012414" y="860187"/>
            <a:ext cx="6985" cy="635"/>
          </a:xfrm>
          <a:custGeom>
            <a:avLst/>
            <a:gdLst/>
            <a:ahLst/>
            <a:cxnLst/>
            <a:rect l="l" t="t" r="r" b="b"/>
            <a:pathLst>
              <a:path w="6984" h="634">
                <a:moveTo>
                  <a:pt x="0" y="120"/>
                </a:moveTo>
                <a:lnTo>
                  <a:pt x="4344" y="48"/>
                </a:lnTo>
                <a:lnTo>
                  <a:pt x="5503" y="0"/>
                </a:lnTo>
                <a:lnTo>
                  <a:pt x="5310" y="96"/>
                </a:lnTo>
                <a:lnTo>
                  <a:pt x="2268" y="96"/>
                </a:lnTo>
                <a:lnTo>
                  <a:pt x="0" y="120"/>
                </a:lnTo>
                <a:close/>
              </a:path>
              <a:path w="6984" h="634">
                <a:moveTo>
                  <a:pt x="6420" y="337"/>
                </a:moveTo>
                <a:lnTo>
                  <a:pt x="4392" y="193"/>
                </a:lnTo>
                <a:lnTo>
                  <a:pt x="2268" y="96"/>
                </a:lnTo>
                <a:lnTo>
                  <a:pt x="5310" y="96"/>
                </a:lnTo>
                <a:lnTo>
                  <a:pt x="5623" y="193"/>
                </a:lnTo>
                <a:lnTo>
                  <a:pt x="6420" y="3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8100152" y="307804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3065" y="3813"/>
                </a:moveTo>
                <a:lnTo>
                  <a:pt x="265" y="820"/>
                </a:lnTo>
                <a:lnTo>
                  <a:pt x="193" y="531"/>
                </a:lnTo>
                <a:lnTo>
                  <a:pt x="0" y="0"/>
                </a:lnTo>
                <a:lnTo>
                  <a:pt x="2027" y="2365"/>
                </a:lnTo>
                <a:lnTo>
                  <a:pt x="3065" y="38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566890" y="802161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19" y="651"/>
                </a:moveTo>
                <a:lnTo>
                  <a:pt x="0" y="120"/>
                </a:lnTo>
                <a:lnTo>
                  <a:pt x="207" y="0"/>
                </a:lnTo>
                <a:lnTo>
                  <a:pt x="19" y="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567097" y="785820"/>
            <a:ext cx="7620" cy="16510"/>
          </a:xfrm>
          <a:custGeom>
            <a:avLst/>
            <a:gdLst/>
            <a:ahLst/>
            <a:cxnLst/>
            <a:rect l="l" t="t" r="r" b="b"/>
            <a:pathLst>
              <a:path w="7620" h="16509">
                <a:moveTo>
                  <a:pt x="0" y="16340"/>
                </a:moveTo>
                <a:lnTo>
                  <a:pt x="1622" y="11151"/>
                </a:lnTo>
                <a:lnTo>
                  <a:pt x="2819" y="7627"/>
                </a:lnTo>
                <a:lnTo>
                  <a:pt x="3328" y="0"/>
                </a:lnTo>
                <a:lnTo>
                  <a:pt x="3705" y="2075"/>
                </a:lnTo>
                <a:lnTo>
                  <a:pt x="4421" y="4948"/>
                </a:lnTo>
                <a:lnTo>
                  <a:pt x="5807" y="9679"/>
                </a:lnTo>
                <a:lnTo>
                  <a:pt x="7014" y="12551"/>
                </a:lnTo>
                <a:lnTo>
                  <a:pt x="5271" y="13372"/>
                </a:lnTo>
                <a:lnTo>
                  <a:pt x="3497" y="14313"/>
                </a:lnTo>
                <a:lnTo>
                  <a:pt x="1696" y="15230"/>
                </a:lnTo>
                <a:lnTo>
                  <a:pt x="0" y="1634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565173" y="165099"/>
            <a:ext cx="802005" cy="721360"/>
          </a:xfrm>
          <a:custGeom>
            <a:avLst/>
            <a:gdLst/>
            <a:ahLst/>
            <a:cxnLst/>
            <a:rect l="l" t="t" r="r" b="b"/>
            <a:pathLst>
              <a:path w="802004" h="721360">
                <a:moveTo>
                  <a:pt x="397806" y="2540"/>
                </a:moveTo>
                <a:lnTo>
                  <a:pt x="395562" y="2540"/>
                </a:lnTo>
                <a:lnTo>
                  <a:pt x="398434" y="1270"/>
                </a:lnTo>
                <a:lnTo>
                  <a:pt x="402972" y="0"/>
                </a:lnTo>
                <a:lnTo>
                  <a:pt x="411227" y="0"/>
                </a:lnTo>
                <a:lnTo>
                  <a:pt x="409187" y="1270"/>
                </a:lnTo>
                <a:lnTo>
                  <a:pt x="400510" y="1270"/>
                </a:lnTo>
                <a:lnTo>
                  <a:pt x="397806" y="2540"/>
                </a:lnTo>
                <a:close/>
              </a:path>
              <a:path w="802004" h="721360">
                <a:moveTo>
                  <a:pt x="418130" y="2540"/>
                </a:moveTo>
                <a:lnTo>
                  <a:pt x="411227" y="0"/>
                </a:lnTo>
                <a:lnTo>
                  <a:pt x="418468" y="0"/>
                </a:lnTo>
                <a:lnTo>
                  <a:pt x="422595" y="1270"/>
                </a:lnTo>
                <a:lnTo>
                  <a:pt x="418878" y="1270"/>
                </a:lnTo>
                <a:lnTo>
                  <a:pt x="418130" y="2540"/>
                </a:lnTo>
                <a:close/>
              </a:path>
              <a:path w="802004" h="721360">
                <a:moveTo>
                  <a:pt x="456508" y="12700"/>
                </a:moveTo>
                <a:lnTo>
                  <a:pt x="381152" y="12700"/>
                </a:lnTo>
                <a:lnTo>
                  <a:pt x="385762" y="8890"/>
                </a:lnTo>
                <a:lnTo>
                  <a:pt x="393631" y="5080"/>
                </a:lnTo>
                <a:lnTo>
                  <a:pt x="396334" y="3810"/>
                </a:lnTo>
                <a:lnTo>
                  <a:pt x="398434" y="2540"/>
                </a:lnTo>
                <a:lnTo>
                  <a:pt x="400510" y="2540"/>
                </a:lnTo>
                <a:lnTo>
                  <a:pt x="401934" y="1270"/>
                </a:lnTo>
                <a:lnTo>
                  <a:pt x="409187" y="1270"/>
                </a:lnTo>
                <a:lnTo>
                  <a:pt x="407147" y="2540"/>
                </a:lnTo>
                <a:lnTo>
                  <a:pt x="403961" y="5080"/>
                </a:lnTo>
                <a:lnTo>
                  <a:pt x="438454" y="5080"/>
                </a:lnTo>
                <a:lnTo>
                  <a:pt x="442436" y="7620"/>
                </a:lnTo>
                <a:lnTo>
                  <a:pt x="446346" y="8890"/>
                </a:lnTo>
                <a:lnTo>
                  <a:pt x="450402" y="10160"/>
                </a:lnTo>
                <a:lnTo>
                  <a:pt x="456508" y="12700"/>
                </a:lnTo>
                <a:close/>
              </a:path>
              <a:path w="802004" h="721360">
                <a:moveTo>
                  <a:pt x="438454" y="5080"/>
                </a:moveTo>
                <a:lnTo>
                  <a:pt x="428992" y="5080"/>
                </a:lnTo>
                <a:lnTo>
                  <a:pt x="429643" y="3810"/>
                </a:lnTo>
                <a:lnTo>
                  <a:pt x="428316" y="2540"/>
                </a:lnTo>
                <a:lnTo>
                  <a:pt x="434568" y="3810"/>
                </a:lnTo>
                <a:lnTo>
                  <a:pt x="438454" y="5080"/>
                </a:lnTo>
                <a:close/>
              </a:path>
              <a:path w="802004" h="721360">
                <a:moveTo>
                  <a:pt x="411637" y="5080"/>
                </a:moveTo>
                <a:lnTo>
                  <a:pt x="403961" y="5080"/>
                </a:lnTo>
                <a:lnTo>
                  <a:pt x="411685" y="3810"/>
                </a:lnTo>
                <a:lnTo>
                  <a:pt x="412627" y="3810"/>
                </a:lnTo>
                <a:lnTo>
                  <a:pt x="411637" y="5080"/>
                </a:lnTo>
                <a:close/>
              </a:path>
              <a:path w="802004" h="721360">
                <a:moveTo>
                  <a:pt x="421727" y="25400"/>
                </a:moveTo>
                <a:lnTo>
                  <a:pt x="413544" y="24130"/>
                </a:lnTo>
                <a:lnTo>
                  <a:pt x="360273" y="24130"/>
                </a:lnTo>
                <a:lnTo>
                  <a:pt x="365897" y="17780"/>
                </a:lnTo>
                <a:lnTo>
                  <a:pt x="368045" y="15240"/>
                </a:lnTo>
                <a:lnTo>
                  <a:pt x="372245" y="11430"/>
                </a:lnTo>
                <a:lnTo>
                  <a:pt x="377097" y="7620"/>
                </a:lnTo>
                <a:lnTo>
                  <a:pt x="372848" y="11430"/>
                </a:lnTo>
                <a:lnTo>
                  <a:pt x="371304" y="12700"/>
                </a:lnTo>
                <a:lnTo>
                  <a:pt x="370000" y="16510"/>
                </a:lnTo>
                <a:lnTo>
                  <a:pt x="370362" y="16510"/>
                </a:lnTo>
                <a:lnTo>
                  <a:pt x="370242" y="17780"/>
                </a:lnTo>
                <a:lnTo>
                  <a:pt x="437802" y="17780"/>
                </a:lnTo>
                <a:lnTo>
                  <a:pt x="439588" y="19050"/>
                </a:lnTo>
                <a:lnTo>
                  <a:pt x="437464" y="19050"/>
                </a:lnTo>
                <a:lnTo>
                  <a:pt x="435123" y="20320"/>
                </a:lnTo>
                <a:lnTo>
                  <a:pt x="433699" y="20320"/>
                </a:lnTo>
                <a:lnTo>
                  <a:pt x="434254" y="21590"/>
                </a:lnTo>
                <a:lnTo>
                  <a:pt x="426361" y="21590"/>
                </a:lnTo>
                <a:lnTo>
                  <a:pt x="421727" y="25400"/>
                </a:lnTo>
                <a:close/>
              </a:path>
              <a:path w="802004" h="721360">
                <a:moveTo>
                  <a:pt x="471534" y="27940"/>
                </a:moveTo>
                <a:lnTo>
                  <a:pt x="449992" y="27940"/>
                </a:lnTo>
                <a:lnTo>
                  <a:pt x="449919" y="26670"/>
                </a:lnTo>
                <a:lnTo>
                  <a:pt x="445985" y="21590"/>
                </a:lnTo>
                <a:lnTo>
                  <a:pt x="441640" y="19050"/>
                </a:lnTo>
                <a:lnTo>
                  <a:pt x="437802" y="17780"/>
                </a:lnTo>
                <a:lnTo>
                  <a:pt x="371521" y="17780"/>
                </a:lnTo>
                <a:lnTo>
                  <a:pt x="372704" y="16510"/>
                </a:lnTo>
                <a:lnTo>
                  <a:pt x="374731" y="13970"/>
                </a:lnTo>
                <a:lnTo>
                  <a:pt x="376566" y="12700"/>
                </a:lnTo>
                <a:lnTo>
                  <a:pt x="378303" y="11430"/>
                </a:lnTo>
                <a:lnTo>
                  <a:pt x="379921" y="10160"/>
                </a:lnTo>
                <a:lnTo>
                  <a:pt x="381996" y="8890"/>
                </a:lnTo>
                <a:lnTo>
                  <a:pt x="379703" y="11430"/>
                </a:lnTo>
                <a:lnTo>
                  <a:pt x="377555" y="12700"/>
                </a:lnTo>
                <a:lnTo>
                  <a:pt x="455639" y="12700"/>
                </a:lnTo>
                <a:lnTo>
                  <a:pt x="453008" y="13970"/>
                </a:lnTo>
                <a:lnTo>
                  <a:pt x="454650" y="15240"/>
                </a:lnTo>
                <a:lnTo>
                  <a:pt x="458174" y="16510"/>
                </a:lnTo>
                <a:lnTo>
                  <a:pt x="453588" y="16510"/>
                </a:lnTo>
                <a:lnTo>
                  <a:pt x="458657" y="21590"/>
                </a:lnTo>
                <a:lnTo>
                  <a:pt x="463194" y="24130"/>
                </a:lnTo>
                <a:lnTo>
                  <a:pt x="466743" y="24130"/>
                </a:lnTo>
                <a:lnTo>
                  <a:pt x="468529" y="25400"/>
                </a:lnTo>
                <a:lnTo>
                  <a:pt x="470218" y="26670"/>
                </a:lnTo>
                <a:lnTo>
                  <a:pt x="471534" y="27940"/>
                </a:lnTo>
                <a:close/>
              </a:path>
              <a:path w="802004" h="721360">
                <a:moveTo>
                  <a:pt x="462475" y="20306"/>
                </a:moveTo>
                <a:lnTo>
                  <a:pt x="458343" y="19050"/>
                </a:lnTo>
                <a:lnTo>
                  <a:pt x="453588" y="16510"/>
                </a:lnTo>
                <a:lnTo>
                  <a:pt x="458174" y="16510"/>
                </a:lnTo>
                <a:lnTo>
                  <a:pt x="459429" y="17780"/>
                </a:lnTo>
                <a:lnTo>
                  <a:pt x="460636" y="19050"/>
                </a:lnTo>
                <a:lnTo>
                  <a:pt x="462475" y="20306"/>
                </a:lnTo>
                <a:close/>
              </a:path>
              <a:path w="802004" h="721360">
                <a:moveTo>
                  <a:pt x="441374" y="20320"/>
                </a:moveTo>
                <a:lnTo>
                  <a:pt x="437464" y="19050"/>
                </a:lnTo>
                <a:lnTo>
                  <a:pt x="439588" y="19050"/>
                </a:lnTo>
                <a:lnTo>
                  <a:pt x="441374" y="20320"/>
                </a:lnTo>
                <a:close/>
              </a:path>
              <a:path w="802004" h="721360">
                <a:moveTo>
                  <a:pt x="436257" y="22860"/>
                </a:moveTo>
                <a:lnTo>
                  <a:pt x="435147" y="22860"/>
                </a:lnTo>
                <a:lnTo>
                  <a:pt x="429861" y="21590"/>
                </a:lnTo>
                <a:lnTo>
                  <a:pt x="434254" y="21590"/>
                </a:lnTo>
                <a:lnTo>
                  <a:pt x="436257" y="22860"/>
                </a:lnTo>
                <a:close/>
              </a:path>
              <a:path w="802004" h="721360">
                <a:moveTo>
                  <a:pt x="437210" y="23153"/>
                </a:moveTo>
                <a:lnTo>
                  <a:pt x="436257" y="22860"/>
                </a:lnTo>
                <a:lnTo>
                  <a:pt x="436909" y="22860"/>
                </a:lnTo>
                <a:lnTo>
                  <a:pt x="437210" y="23153"/>
                </a:lnTo>
                <a:close/>
              </a:path>
              <a:path w="802004" h="721360">
                <a:moveTo>
                  <a:pt x="440385" y="24130"/>
                </a:moveTo>
                <a:lnTo>
                  <a:pt x="438213" y="24130"/>
                </a:lnTo>
                <a:lnTo>
                  <a:pt x="437210" y="23153"/>
                </a:lnTo>
                <a:lnTo>
                  <a:pt x="440385" y="24130"/>
                </a:lnTo>
                <a:close/>
              </a:path>
              <a:path w="802004" h="721360">
                <a:moveTo>
                  <a:pt x="387560" y="30480"/>
                </a:moveTo>
                <a:lnTo>
                  <a:pt x="351680" y="30480"/>
                </a:lnTo>
                <a:lnTo>
                  <a:pt x="353225" y="29210"/>
                </a:lnTo>
                <a:lnTo>
                  <a:pt x="355107" y="27940"/>
                </a:lnTo>
                <a:lnTo>
                  <a:pt x="357087" y="25400"/>
                </a:lnTo>
                <a:lnTo>
                  <a:pt x="359404" y="24130"/>
                </a:lnTo>
                <a:lnTo>
                  <a:pt x="413544" y="24130"/>
                </a:lnTo>
                <a:lnTo>
                  <a:pt x="403213" y="25400"/>
                </a:lnTo>
                <a:lnTo>
                  <a:pt x="398120" y="26670"/>
                </a:lnTo>
                <a:lnTo>
                  <a:pt x="392569" y="27940"/>
                </a:lnTo>
                <a:lnTo>
                  <a:pt x="387560" y="30480"/>
                </a:lnTo>
                <a:close/>
              </a:path>
              <a:path w="802004" h="721360">
                <a:moveTo>
                  <a:pt x="516466" y="143510"/>
                </a:moveTo>
                <a:lnTo>
                  <a:pt x="509329" y="130810"/>
                </a:lnTo>
                <a:lnTo>
                  <a:pt x="488128" y="92710"/>
                </a:lnTo>
                <a:lnTo>
                  <a:pt x="473694" y="67310"/>
                </a:lnTo>
                <a:lnTo>
                  <a:pt x="471232" y="63500"/>
                </a:lnTo>
                <a:lnTo>
                  <a:pt x="466236" y="54610"/>
                </a:lnTo>
                <a:lnTo>
                  <a:pt x="462422" y="48260"/>
                </a:lnTo>
                <a:lnTo>
                  <a:pt x="461771" y="46990"/>
                </a:lnTo>
                <a:lnTo>
                  <a:pt x="460588" y="44450"/>
                </a:lnTo>
                <a:lnTo>
                  <a:pt x="460033" y="44450"/>
                </a:lnTo>
                <a:lnTo>
                  <a:pt x="458705" y="41910"/>
                </a:lnTo>
                <a:lnTo>
                  <a:pt x="460153" y="41910"/>
                </a:lnTo>
                <a:lnTo>
                  <a:pt x="456340" y="36830"/>
                </a:lnTo>
                <a:lnTo>
                  <a:pt x="451802" y="31750"/>
                </a:lnTo>
                <a:lnTo>
                  <a:pt x="447312" y="27940"/>
                </a:lnTo>
                <a:lnTo>
                  <a:pt x="442292" y="25400"/>
                </a:lnTo>
                <a:lnTo>
                  <a:pt x="444899" y="24130"/>
                </a:lnTo>
                <a:lnTo>
                  <a:pt x="445912" y="25400"/>
                </a:lnTo>
                <a:lnTo>
                  <a:pt x="449992" y="27940"/>
                </a:lnTo>
                <a:lnTo>
                  <a:pt x="471534" y="27940"/>
                </a:lnTo>
                <a:lnTo>
                  <a:pt x="472849" y="29210"/>
                </a:lnTo>
                <a:lnTo>
                  <a:pt x="476035" y="35560"/>
                </a:lnTo>
                <a:lnTo>
                  <a:pt x="474129" y="36830"/>
                </a:lnTo>
                <a:lnTo>
                  <a:pt x="475673" y="38100"/>
                </a:lnTo>
                <a:lnTo>
                  <a:pt x="476808" y="39370"/>
                </a:lnTo>
                <a:lnTo>
                  <a:pt x="478015" y="40640"/>
                </a:lnTo>
                <a:lnTo>
                  <a:pt x="481273" y="44450"/>
                </a:lnTo>
                <a:lnTo>
                  <a:pt x="483228" y="45720"/>
                </a:lnTo>
                <a:lnTo>
                  <a:pt x="484652" y="46990"/>
                </a:lnTo>
                <a:lnTo>
                  <a:pt x="485111" y="50800"/>
                </a:lnTo>
                <a:lnTo>
                  <a:pt x="486877" y="52070"/>
                </a:lnTo>
                <a:lnTo>
                  <a:pt x="490134" y="52070"/>
                </a:lnTo>
                <a:lnTo>
                  <a:pt x="491025" y="53340"/>
                </a:lnTo>
                <a:lnTo>
                  <a:pt x="491701" y="57150"/>
                </a:lnTo>
                <a:lnTo>
                  <a:pt x="494645" y="63500"/>
                </a:lnTo>
                <a:lnTo>
                  <a:pt x="497059" y="68580"/>
                </a:lnTo>
                <a:lnTo>
                  <a:pt x="501090" y="73660"/>
                </a:lnTo>
                <a:lnTo>
                  <a:pt x="501994" y="73660"/>
                </a:lnTo>
                <a:lnTo>
                  <a:pt x="505587" y="88900"/>
                </a:lnTo>
                <a:lnTo>
                  <a:pt x="512869" y="100330"/>
                </a:lnTo>
                <a:lnTo>
                  <a:pt x="517161" y="100330"/>
                </a:lnTo>
                <a:lnTo>
                  <a:pt x="519827" y="106680"/>
                </a:lnTo>
                <a:lnTo>
                  <a:pt x="520738" y="107950"/>
                </a:lnTo>
                <a:lnTo>
                  <a:pt x="518372" y="107950"/>
                </a:lnTo>
                <a:lnTo>
                  <a:pt x="520231" y="111760"/>
                </a:lnTo>
                <a:lnTo>
                  <a:pt x="523321" y="114300"/>
                </a:lnTo>
                <a:lnTo>
                  <a:pt x="524648" y="115570"/>
                </a:lnTo>
                <a:lnTo>
                  <a:pt x="522259" y="116840"/>
                </a:lnTo>
                <a:lnTo>
                  <a:pt x="528268" y="123190"/>
                </a:lnTo>
                <a:lnTo>
                  <a:pt x="531670" y="129540"/>
                </a:lnTo>
                <a:lnTo>
                  <a:pt x="528148" y="129540"/>
                </a:lnTo>
                <a:lnTo>
                  <a:pt x="529669" y="134620"/>
                </a:lnTo>
                <a:lnTo>
                  <a:pt x="528148" y="134620"/>
                </a:lnTo>
                <a:lnTo>
                  <a:pt x="530082" y="138430"/>
                </a:lnTo>
                <a:lnTo>
                  <a:pt x="517262" y="138430"/>
                </a:lnTo>
                <a:lnTo>
                  <a:pt x="516466" y="143510"/>
                </a:lnTo>
                <a:close/>
              </a:path>
              <a:path w="802004" h="721360">
                <a:moveTo>
                  <a:pt x="302208" y="113030"/>
                </a:moveTo>
                <a:lnTo>
                  <a:pt x="303164" y="110490"/>
                </a:lnTo>
                <a:lnTo>
                  <a:pt x="310550" y="104140"/>
                </a:lnTo>
                <a:lnTo>
                  <a:pt x="315172" y="93980"/>
                </a:lnTo>
                <a:lnTo>
                  <a:pt x="320338" y="85090"/>
                </a:lnTo>
                <a:lnTo>
                  <a:pt x="331139" y="69850"/>
                </a:lnTo>
                <a:lnTo>
                  <a:pt x="332418" y="67310"/>
                </a:lnTo>
                <a:lnTo>
                  <a:pt x="332809" y="66168"/>
                </a:lnTo>
                <a:lnTo>
                  <a:pt x="332901" y="64770"/>
                </a:lnTo>
                <a:lnTo>
                  <a:pt x="337077" y="59690"/>
                </a:lnTo>
                <a:lnTo>
                  <a:pt x="340070" y="52070"/>
                </a:lnTo>
                <a:lnTo>
                  <a:pt x="344197" y="43180"/>
                </a:lnTo>
                <a:lnTo>
                  <a:pt x="345501" y="40640"/>
                </a:lnTo>
                <a:lnTo>
                  <a:pt x="346877" y="36830"/>
                </a:lnTo>
                <a:lnTo>
                  <a:pt x="348035" y="34290"/>
                </a:lnTo>
                <a:lnTo>
                  <a:pt x="350135" y="31750"/>
                </a:lnTo>
                <a:lnTo>
                  <a:pt x="352307" y="29210"/>
                </a:lnTo>
                <a:lnTo>
                  <a:pt x="351680" y="30480"/>
                </a:lnTo>
                <a:lnTo>
                  <a:pt x="387560" y="30480"/>
                </a:lnTo>
                <a:lnTo>
                  <a:pt x="382552" y="33020"/>
                </a:lnTo>
                <a:lnTo>
                  <a:pt x="378111" y="36830"/>
                </a:lnTo>
                <a:lnTo>
                  <a:pt x="377201" y="38100"/>
                </a:lnTo>
                <a:lnTo>
                  <a:pt x="375914" y="38100"/>
                </a:lnTo>
                <a:lnTo>
                  <a:pt x="374611" y="40640"/>
                </a:lnTo>
                <a:lnTo>
                  <a:pt x="373307" y="41910"/>
                </a:lnTo>
                <a:lnTo>
                  <a:pt x="372052" y="44450"/>
                </a:lnTo>
                <a:lnTo>
                  <a:pt x="370773" y="45720"/>
                </a:lnTo>
                <a:lnTo>
                  <a:pt x="365245" y="55880"/>
                </a:lnTo>
                <a:lnTo>
                  <a:pt x="362156" y="59690"/>
                </a:lnTo>
                <a:lnTo>
                  <a:pt x="353563" y="72390"/>
                </a:lnTo>
                <a:lnTo>
                  <a:pt x="348735" y="78740"/>
                </a:lnTo>
                <a:lnTo>
                  <a:pt x="348060" y="81280"/>
                </a:lnTo>
                <a:lnTo>
                  <a:pt x="345043" y="81280"/>
                </a:lnTo>
                <a:lnTo>
                  <a:pt x="341158" y="91440"/>
                </a:lnTo>
                <a:lnTo>
                  <a:pt x="337684" y="100330"/>
                </a:lnTo>
                <a:lnTo>
                  <a:pt x="333037" y="107950"/>
                </a:lnTo>
                <a:lnTo>
                  <a:pt x="330262" y="111760"/>
                </a:lnTo>
                <a:lnTo>
                  <a:pt x="304805" y="111760"/>
                </a:lnTo>
                <a:lnTo>
                  <a:pt x="302208" y="113030"/>
                </a:lnTo>
                <a:close/>
              </a:path>
              <a:path w="802004" h="721360">
                <a:moveTo>
                  <a:pt x="375383" y="40640"/>
                </a:moveTo>
                <a:lnTo>
                  <a:pt x="376035" y="39370"/>
                </a:lnTo>
                <a:lnTo>
                  <a:pt x="376011" y="38100"/>
                </a:lnTo>
                <a:lnTo>
                  <a:pt x="377201" y="38100"/>
                </a:lnTo>
                <a:lnTo>
                  <a:pt x="375383" y="40640"/>
                </a:lnTo>
                <a:close/>
              </a:path>
              <a:path w="802004" h="721360">
                <a:moveTo>
                  <a:pt x="490134" y="52070"/>
                </a:moveTo>
                <a:lnTo>
                  <a:pt x="486877" y="52070"/>
                </a:lnTo>
                <a:lnTo>
                  <a:pt x="486276" y="48260"/>
                </a:lnTo>
                <a:lnTo>
                  <a:pt x="486571" y="46990"/>
                </a:lnTo>
                <a:lnTo>
                  <a:pt x="490134" y="52070"/>
                </a:lnTo>
                <a:close/>
              </a:path>
              <a:path w="802004" h="721360">
                <a:moveTo>
                  <a:pt x="498118" y="66168"/>
                </a:moveTo>
                <a:lnTo>
                  <a:pt x="494766" y="59690"/>
                </a:lnTo>
                <a:lnTo>
                  <a:pt x="497059" y="63500"/>
                </a:lnTo>
                <a:lnTo>
                  <a:pt x="498118" y="66168"/>
                </a:lnTo>
                <a:close/>
              </a:path>
              <a:path w="802004" h="721360">
                <a:moveTo>
                  <a:pt x="501994" y="73660"/>
                </a:moveTo>
                <a:lnTo>
                  <a:pt x="501090" y="73660"/>
                </a:lnTo>
                <a:lnTo>
                  <a:pt x="498118" y="66168"/>
                </a:lnTo>
                <a:lnTo>
                  <a:pt x="501994" y="73660"/>
                </a:lnTo>
                <a:close/>
              </a:path>
              <a:path w="802004" h="721360">
                <a:moveTo>
                  <a:pt x="517161" y="100330"/>
                </a:moveTo>
                <a:lnTo>
                  <a:pt x="512869" y="100330"/>
                </a:lnTo>
                <a:lnTo>
                  <a:pt x="512590" y="96520"/>
                </a:lnTo>
                <a:lnTo>
                  <a:pt x="514184" y="96520"/>
                </a:lnTo>
                <a:lnTo>
                  <a:pt x="514349" y="95250"/>
                </a:lnTo>
                <a:lnTo>
                  <a:pt x="509779" y="86360"/>
                </a:lnTo>
                <a:lnTo>
                  <a:pt x="513657" y="92710"/>
                </a:lnTo>
                <a:lnTo>
                  <a:pt x="516628" y="99060"/>
                </a:lnTo>
                <a:lnTo>
                  <a:pt x="517161" y="100330"/>
                </a:lnTo>
                <a:close/>
              </a:path>
              <a:path w="802004" h="721360">
                <a:moveTo>
                  <a:pt x="524383" y="113030"/>
                </a:moveTo>
                <a:lnTo>
                  <a:pt x="518372" y="107950"/>
                </a:lnTo>
                <a:lnTo>
                  <a:pt x="520738" y="107950"/>
                </a:lnTo>
                <a:lnTo>
                  <a:pt x="524383" y="113030"/>
                </a:lnTo>
                <a:close/>
              </a:path>
              <a:path w="802004" h="721360">
                <a:moveTo>
                  <a:pt x="321352" y="127000"/>
                </a:moveTo>
                <a:lnTo>
                  <a:pt x="298288" y="127000"/>
                </a:lnTo>
                <a:lnTo>
                  <a:pt x="300150" y="125730"/>
                </a:lnTo>
                <a:lnTo>
                  <a:pt x="303695" y="119380"/>
                </a:lnTo>
                <a:lnTo>
                  <a:pt x="306714" y="111760"/>
                </a:lnTo>
                <a:lnTo>
                  <a:pt x="330262" y="111760"/>
                </a:lnTo>
                <a:lnTo>
                  <a:pt x="327486" y="115570"/>
                </a:lnTo>
                <a:lnTo>
                  <a:pt x="326143" y="115570"/>
                </a:lnTo>
                <a:lnTo>
                  <a:pt x="323971" y="118110"/>
                </a:lnTo>
                <a:lnTo>
                  <a:pt x="322980" y="123190"/>
                </a:lnTo>
                <a:lnTo>
                  <a:pt x="321352" y="127000"/>
                </a:lnTo>
                <a:close/>
              </a:path>
              <a:path w="802004" h="721360">
                <a:moveTo>
                  <a:pt x="325636" y="118110"/>
                </a:moveTo>
                <a:lnTo>
                  <a:pt x="325443" y="118110"/>
                </a:lnTo>
                <a:lnTo>
                  <a:pt x="326143" y="115570"/>
                </a:lnTo>
                <a:lnTo>
                  <a:pt x="327486" y="115570"/>
                </a:lnTo>
                <a:lnTo>
                  <a:pt x="325636" y="118110"/>
                </a:lnTo>
                <a:close/>
              </a:path>
              <a:path w="802004" h="721360">
                <a:moveTo>
                  <a:pt x="304582" y="156210"/>
                </a:moveTo>
                <a:lnTo>
                  <a:pt x="280596" y="156210"/>
                </a:lnTo>
                <a:lnTo>
                  <a:pt x="286382" y="148590"/>
                </a:lnTo>
                <a:lnTo>
                  <a:pt x="290450" y="139700"/>
                </a:lnTo>
                <a:lnTo>
                  <a:pt x="293222" y="133350"/>
                </a:lnTo>
                <a:lnTo>
                  <a:pt x="295126" y="127000"/>
                </a:lnTo>
                <a:lnTo>
                  <a:pt x="296988" y="125730"/>
                </a:lnTo>
                <a:lnTo>
                  <a:pt x="298288" y="127000"/>
                </a:lnTo>
                <a:lnTo>
                  <a:pt x="321352" y="127000"/>
                </a:lnTo>
                <a:lnTo>
                  <a:pt x="318438" y="133350"/>
                </a:lnTo>
                <a:lnTo>
                  <a:pt x="314284" y="140970"/>
                </a:lnTo>
                <a:lnTo>
                  <a:pt x="313254" y="140970"/>
                </a:lnTo>
                <a:lnTo>
                  <a:pt x="304582" y="156210"/>
                </a:lnTo>
                <a:close/>
              </a:path>
              <a:path w="802004" h="721360">
                <a:moveTo>
                  <a:pt x="542865" y="148760"/>
                </a:moveTo>
                <a:lnTo>
                  <a:pt x="541766" y="147320"/>
                </a:lnTo>
                <a:lnTo>
                  <a:pt x="536397" y="139700"/>
                </a:lnTo>
                <a:lnTo>
                  <a:pt x="531761" y="132080"/>
                </a:lnTo>
                <a:lnTo>
                  <a:pt x="528148" y="129540"/>
                </a:lnTo>
                <a:lnTo>
                  <a:pt x="531670" y="129540"/>
                </a:lnTo>
                <a:lnTo>
                  <a:pt x="532351" y="130810"/>
                </a:lnTo>
                <a:lnTo>
                  <a:pt x="536131" y="137160"/>
                </a:lnTo>
                <a:lnTo>
                  <a:pt x="541230" y="142240"/>
                </a:lnTo>
                <a:lnTo>
                  <a:pt x="539412" y="142240"/>
                </a:lnTo>
                <a:lnTo>
                  <a:pt x="541600" y="146051"/>
                </a:lnTo>
                <a:lnTo>
                  <a:pt x="543992" y="148590"/>
                </a:lnTo>
                <a:lnTo>
                  <a:pt x="543403" y="148590"/>
                </a:lnTo>
                <a:lnTo>
                  <a:pt x="542865" y="148760"/>
                </a:lnTo>
                <a:close/>
              </a:path>
              <a:path w="802004" h="721360">
                <a:moveTo>
                  <a:pt x="534979" y="142240"/>
                </a:moveTo>
                <a:lnTo>
                  <a:pt x="532806" y="139700"/>
                </a:lnTo>
                <a:lnTo>
                  <a:pt x="529476" y="135890"/>
                </a:lnTo>
                <a:lnTo>
                  <a:pt x="528148" y="134620"/>
                </a:lnTo>
                <a:lnTo>
                  <a:pt x="529669" y="134620"/>
                </a:lnTo>
                <a:lnTo>
                  <a:pt x="533531" y="137160"/>
                </a:lnTo>
                <a:lnTo>
                  <a:pt x="534979" y="142240"/>
                </a:lnTo>
                <a:close/>
              </a:path>
              <a:path w="802004" h="721360">
                <a:moveTo>
                  <a:pt x="286446" y="184150"/>
                </a:moveTo>
                <a:lnTo>
                  <a:pt x="262469" y="184150"/>
                </a:lnTo>
                <a:lnTo>
                  <a:pt x="267031" y="179070"/>
                </a:lnTo>
                <a:lnTo>
                  <a:pt x="267886" y="171450"/>
                </a:lnTo>
                <a:lnTo>
                  <a:pt x="280513" y="148590"/>
                </a:lnTo>
                <a:lnTo>
                  <a:pt x="281368" y="140970"/>
                </a:lnTo>
                <a:lnTo>
                  <a:pt x="284561" y="138430"/>
                </a:lnTo>
                <a:lnTo>
                  <a:pt x="284428" y="139700"/>
                </a:lnTo>
                <a:lnTo>
                  <a:pt x="282312" y="144780"/>
                </a:lnTo>
                <a:lnTo>
                  <a:pt x="279558" y="153670"/>
                </a:lnTo>
                <a:lnTo>
                  <a:pt x="281706" y="153670"/>
                </a:lnTo>
                <a:lnTo>
                  <a:pt x="280596" y="156210"/>
                </a:lnTo>
                <a:lnTo>
                  <a:pt x="304582" y="156210"/>
                </a:lnTo>
                <a:lnTo>
                  <a:pt x="301692" y="161290"/>
                </a:lnTo>
                <a:lnTo>
                  <a:pt x="296308" y="165100"/>
                </a:lnTo>
                <a:lnTo>
                  <a:pt x="289774" y="177800"/>
                </a:lnTo>
                <a:lnTo>
                  <a:pt x="286446" y="184150"/>
                </a:lnTo>
                <a:close/>
              </a:path>
              <a:path w="802004" h="721360">
                <a:moveTo>
                  <a:pt x="541507" y="154940"/>
                </a:moveTo>
                <a:lnTo>
                  <a:pt x="523828" y="154940"/>
                </a:lnTo>
                <a:lnTo>
                  <a:pt x="524890" y="152400"/>
                </a:lnTo>
                <a:lnTo>
                  <a:pt x="523828" y="149860"/>
                </a:lnTo>
                <a:lnTo>
                  <a:pt x="517262" y="138430"/>
                </a:lnTo>
                <a:lnTo>
                  <a:pt x="530082" y="138430"/>
                </a:lnTo>
                <a:lnTo>
                  <a:pt x="533305" y="144780"/>
                </a:lnTo>
                <a:lnTo>
                  <a:pt x="538808" y="152400"/>
                </a:lnTo>
                <a:lnTo>
                  <a:pt x="541507" y="154940"/>
                </a:lnTo>
                <a:close/>
              </a:path>
              <a:path w="802004" h="721360">
                <a:moveTo>
                  <a:pt x="313592" y="142240"/>
                </a:moveTo>
                <a:lnTo>
                  <a:pt x="313254" y="140970"/>
                </a:lnTo>
                <a:lnTo>
                  <a:pt x="314284" y="140970"/>
                </a:lnTo>
                <a:lnTo>
                  <a:pt x="313592" y="142240"/>
                </a:lnTo>
                <a:close/>
              </a:path>
              <a:path w="802004" h="721360">
                <a:moveTo>
                  <a:pt x="286291" y="146051"/>
                </a:moveTo>
                <a:close/>
              </a:path>
              <a:path w="802004" h="721360">
                <a:moveTo>
                  <a:pt x="564102" y="187960"/>
                </a:moveTo>
                <a:lnTo>
                  <a:pt x="545889" y="187960"/>
                </a:lnTo>
                <a:lnTo>
                  <a:pt x="543195" y="185086"/>
                </a:lnTo>
                <a:lnTo>
                  <a:pt x="540313" y="179070"/>
                </a:lnTo>
                <a:lnTo>
                  <a:pt x="534689" y="168910"/>
                </a:lnTo>
                <a:lnTo>
                  <a:pt x="533096" y="168910"/>
                </a:lnTo>
                <a:lnTo>
                  <a:pt x="528655" y="165100"/>
                </a:lnTo>
                <a:lnTo>
                  <a:pt x="531820" y="165100"/>
                </a:lnTo>
                <a:lnTo>
                  <a:pt x="529452" y="158750"/>
                </a:lnTo>
                <a:lnTo>
                  <a:pt x="528655" y="158750"/>
                </a:lnTo>
                <a:lnTo>
                  <a:pt x="519941" y="152400"/>
                </a:lnTo>
                <a:lnTo>
                  <a:pt x="519145" y="146050"/>
                </a:lnTo>
                <a:lnTo>
                  <a:pt x="523828" y="154940"/>
                </a:lnTo>
                <a:lnTo>
                  <a:pt x="541507" y="154940"/>
                </a:lnTo>
                <a:lnTo>
                  <a:pt x="544206" y="157480"/>
                </a:lnTo>
                <a:lnTo>
                  <a:pt x="549051" y="163830"/>
                </a:lnTo>
                <a:lnTo>
                  <a:pt x="550813" y="163830"/>
                </a:lnTo>
                <a:lnTo>
                  <a:pt x="551706" y="166370"/>
                </a:lnTo>
                <a:lnTo>
                  <a:pt x="557740" y="171450"/>
                </a:lnTo>
                <a:lnTo>
                  <a:pt x="559276" y="175260"/>
                </a:lnTo>
                <a:lnTo>
                  <a:pt x="558006" y="175260"/>
                </a:lnTo>
                <a:lnTo>
                  <a:pt x="563301" y="185420"/>
                </a:lnTo>
                <a:lnTo>
                  <a:pt x="564102" y="187960"/>
                </a:lnTo>
                <a:close/>
              </a:path>
              <a:path w="802004" h="721360">
                <a:moveTo>
                  <a:pt x="281706" y="153670"/>
                </a:moveTo>
                <a:lnTo>
                  <a:pt x="279558" y="153670"/>
                </a:lnTo>
                <a:lnTo>
                  <a:pt x="286291" y="146051"/>
                </a:lnTo>
                <a:lnTo>
                  <a:pt x="284433" y="148590"/>
                </a:lnTo>
                <a:lnTo>
                  <a:pt x="282261" y="152400"/>
                </a:lnTo>
                <a:lnTo>
                  <a:pt x="281706" y="153670"/>
                </a:lnTo>
                <a:close/>
              </a:path>
              <a:path w="802004" h="721360">
                <a:moveTo>
                  <a:pt x="543473" y="149558"/>
                </a:moveTo>
                <a:lnTo>
                  <a:pt x="542865" y="148760"/>
                </a:lnTo>
                <a:lnTo>
                  <a:pt x="543403" y="148590"/>
                </a:lnTo>
                <a:lnTo>
                  <a:pt x="543473" y="149558"/>
                </a:lnTo>
                <a:close/>
              </a:path>
              <a:path w="802004" h="721360">
                <a:moveTo>
                  <a:pt x="547579" y="154940"/>
                </a:moveTo>
                <a:lnTo>
                  <a:pt x="543473" y="149558"/>
                </a:lnTo>
                <a:lnTo>
                  <a:pt x="543403" y="148590"/>
                </a:lnTo>
                <a:lnTo>
                  <a:pt x="543992" y="148590"/>
                </a:lnTo>
                <a:lnTo>
                  <a:pt x="545188" y="149860"/>
                </a:lnTo>
                <a:lnTo>
                  <a:pt x="547579" y="154940"/>
                </a:lnTo>
                <a:close/>
              </a:path>
              <a:path w="802004" h="721360">
                <a:moveTo>
                  <a:pt x="550813" y="163830"/>
                </a:moveTo>
                <a:lnTo>
                  <a:pt x="549051" y="163830"/>
                </a:lnTo>
                <a:lnTo>
                  <a:pt x="539396" y="149860"/>
                </a:lnTo>
                <a:lnTo>
                  <a:pt x="542865" y="148760"/>
                </a:lnTo>
                <a:lnTo>
                  <a:pt x="543473" y="149558"/>
                </a:lnTo>
                <a:lnTo>
                  <a:pt x="543958" y="156210"/>
                </a:lnTo>
                <a:lnTo>
                  <a:pt x="549027" y="158750"/>
                </a:lnTo>
                <a:lnTo>
                  <a:pt x="550813" y="163830"/>
                </a:lnTo>
                <a:close/>
              </a:path>
              <a:path w="802004" h="721360">
                <a:moveTo>
                  <a:pt x="529186" y="166370"/>
                </a:moveTo>
                <a:lnTo>
                  <a:pt x="525059" y="160020"/>
                </a:lnTo>
                <a:lnTo>
                  <a:pt x="525704" y="160020"/>
                </a:lnTo>
                <a:lnTo>
                  <a:pt x="529264" y="163830"/>
                </a:lnTo>
                <a:lnTo>
                  <a:pt x="531820" y="165100"/>
                </a:lnTo>
                <a:lnTo>
                  <a:pt x="528655" y="165100"/>
                </a:lnTo>
                <a:lnTo>
                  <a:pt x="529186" y="166370"/>
                </a:lnTo>
                <a:close/>
              </a:path>
              <a:path w="802004" h="721360">
                <a:moveTo>
                  <a:pt x="560299" y="177800"/>
                </a:moveTo>
                <a:lnTo>
                  <a:pt x="559333" y="176530"/>
                </a:lnTo>
                <a:lnTo>
                  <a:pt x="558947" y="176530"/>
                </a:lnTo>
                <a:lnTo>
                  <a:pt x="558006" y="175260"/>
                </a:lnTo>
                <a:lnTo>
                  <a:pt x="559276" y="175260"/>
                </a:lnTo>
                <a:lnTo>
                  <a:pt x="560299" y="177800"/>
                </a:lnTo>
                <a:close/>
              </a:path>
              <a:path w="802004" h="721360">
                <a:moveTo>
                  <a:pt x="263344" y="181839"/>
                </a:moveTo>
                <a:lnTo>
                  <a:pt x="263313" y="181610"/>
                </a:lnTo>
                <a:lnTo>
                  <a:pt x="264327" y="180340"/>
                </a:lnTo>
                <a:lnTo>
                  <a:pt x="263344" y="181839"/>
                </a:lnTo>
                <a:close/>
              </a:path>
              <a:path w="802004" h="721360">
                <a:moveTo>
                  <a:pt x="269855" y="212090"/>
                </a:moveTo>
                <a:lnTo>
                  <a:pt x="248083" y="212090"/>
                </a:lnTo>
                <a:lnTo>
                  <a:pt x="250931" y="209550"/>
                </a:lnTo>
                <a:lnTo>
                  <a:pt x="254310" y="204470"/>
                </a:lnTo>
                <a:lnTo>
                  <a:pt x="258475" y="196850"/>
                </a:lnTo>
                <a:lnTo>
                  <a:pt x="259319" y="190500"/>
                </a:lnTo>
                <a:lnTo>
                  <a:pt x="260162" y="186690"/>
                </a:lnTo>
                <a:lnTo>
                  <a:pt x="263344" y="181839"/>
                </a:lnTo>
                <a:lnTo>
                  <a:pt x="263482" y="182880"/>
                </a:lnTo>
                <a:lnTo>
                  <a:pt x="262469" y="184150"/>
                </a:lnTo>
                <a:lnTo>
                  <a:pt x="286446" y="184150"/>
                </a:lnTo>
                <a:lnTo>
                  <a:pt x="282453" y="191770"/>
                </a:lnTo>
                <a:lnTo>
                  <a:pt x="274706" y="199390"/>
                </a:lnTo>
                <a:lnTo>
                  <a:pt x="273113" y="204470"/>
                </a:lnTo>
                <a:lnTo>
                  <a:pt x="269855" y="212090"/>
                </a:lnTo>
                <a:close/>
              </a:path>
              <a:path w="802004" h="721360">
                <a:moveTo>
                  <a:pt x="551972" y="203200"/>
                </a:moveTo>
                <a:lnTo>
                  <a:pt x="543741" y="189230"/>
                </a:lnTo>
                <a:lnTo>
                  <a:pt x="541786" y="186690"/>
                </a:lnTo>
                <a:lnTo>
                  <a:pt x="541399" y="185420"/>
                </a:lnTo>
                <a:lnTo>
                  <a:pt x="541617" y="185420"/>
                </a:lnTo>
                <a:lnTo>
                  <a:pt x="540313" y="182880"/>
                </a:lnTo>
                <a:lnTo>
                  <a:pt x="542495" y="184702"/>
                </a:lnTo>
                <a:lnTo>
                  <a:pt x="543137" y="186690"/>
                </a:lnTo>
                <a:lnTo>
                  <a:pt x="544537" y="187960"/>
                </a:lnTo>
                <a:lnTo>
                  <a:pt x="564102" y="187960"/>
                </a:lnTo>
                <a:lnTo>
                  <a:pt x="565703" y="193040"/>
                </a:lnTo>
                <a:lnTo>
                  <a:pt x="566340" y="196850"/>
                </a:lnTo>
                <a:lnTo>
                  <a:pt x="550982" y="196850"/>
                </a:lnTo>
                <a:lnTo>
                  <a:pt x="551972" y="203200"/>
                </a:lnTo>
                <a:close/>
              </a:path>
              <a:path w="802004" h="721360">
                <a:moveTo>
                  <a:pt x="543355" y="185420"/>
                </a:moveTo>
                <a:lnTo>
                  <a:pt x="542495" y="184702"/>
                </a:lnTo>
                <a:lnTo>
                  <a:pt x="542317" y="184150"/>
                </a:lnTo>
                <a:lnTo>
                  <a:pt x="543195" y="185086"/>
                </a:lnTo>
                <a:lnTo>
                  <a:pt x="543355" y="185420"/>
                </a:lnTo>
                <a:close/>
              </a:path>
              <a:path w="802004" h="721360">
                <a:moveTo>
                  <a:pt x="558827" y="209550"/>
                </a:moveTo>
                <a:lnTo>
                  <a:pt x="555930" y="201930"/>
                </a:lnTo>
                <a:lnTo>
                  <a:pt x="550982" y="196850"/>
                </a:lnTo>
                <a:lnTo>
                  <a:pt x="566340" y="196850"/>
                </a:lnTo>
                <a:lnTo>
                  <a:pt x="566977" y="200660"/>
                </a:lnTo>
                <a:lnTo>
                  <a:pt x="567456" y="201930"/>
                </a:lnTo>
                <a:lnTo>
                  <a:pt x="557620" y="201930"/>
                </a:lnTo>
                <a:lnTo>
                  <a:pt x="558827" y="209550"/>
                </a:lnTo>
                <a:close/>
              </a:path>
              <a:path w="802004" h="721360">
                <a:moveTo>
                  <a:pt x="608429" y="289560"/>
                </a:moveTo>
                <a:lnTo>
                  <a:pt x="603912" y="281940"/>
                </a:lnTo>
                <a:lnTo>
                  <a:pt x="599522" y="275590"/>
                </a:lnTo>
                <a:lnTo>
                  <a:pt x="594987" y="269240"/>
                </a:lnTo>
                <a:lnTo>
                  <a:pt x="590036" y="262890"/>
                </a:lnTo>
                <a:lnTo>
                  <a:pt x="584248" y="251460"/>
                </a:lnTo>
                <a:lnTo>
                  <a:pt x="573584" y="233680"/>
                </a:lnTo>
                <a:lnTo>
                  <a:pt x="563041" y="215900"/>
                </a:lnTo>
                <a:lnTo>
                  <a:pt x="557620" y="201930"/>
                </a:lnTo>
                <a:lnTo>
                  <a:pt x="567456" y="201930"/>
                </a:lnTo>
                <a:lnTo>
                  <a:pt x="568892" y="205740"/>
                </a:lnTo>
                <a:lnTo>
                  <a:pt x="572202" y="210820"/>
                </a:lnTo>
                <a:lnTo>
                  <a:pt x="576145" y="215900"/>
                </a:lnTo>
                <a:lnTo>
                  <a:pt x="579238" y="218440"/>
                </a:lnTo>
                <a:lnTo>
                  <a:pt x="582944" y="218440"/>
                </a:lnTo>
                <a:lnTo>
                  <a:pt x="583854" y="219710"/>
                </a:lnTo>
                <a:lnTo>
                  <a:pt x="590831" y="229870"/>
                </a:lnTo>
                <a:lnTo>
                  <a:pt x="596559" y="241300"/>
                </a:lnTo>
                <a:lnTo>
                  <a:pt x="594828" y="241300"/>
                </a:lnTo>
                <a:lnTo>
                  <a:pt x="594613" y="243840"/>
                </a:lnTo>
                <a:lnTo>
                  <a:pt x="592136" y="243840"/>
                </a:lnTo>
                <a:lnTo>
                  <a:pt x="598267" y="252730"/>
                </a:lnTo>
                <a:lnTo>
                  <a:pt x="599233" y="252730"/>
                </a:lnTo>
                <a:lnTo>
                  <a:pt x="603167" y="256540"/>
                </a:lnTo>
                <a:lnTo>
                  <a:pt x="603360" y="260350"/>
                </a:lnTo>
                <a:lnTo>
                  <a:pt x="608944" y="265430"/>
                </a:lnTo>
                <a:lnTo>
                  <a:pt x="611533" y="266700"/>
                </a:lnTo>
                <a:lnTo>
                  <a:pt x="614544" y="270510"/>
                </a:lnTo>
                <a:lnTo>
                  <a:pt x="620413" y="278130"/>
                </a:lnTo>
                <a:lnTo>
                  <a:pt x="619572" y="278130"/>
                </a:lnTo>
                <a:lnTo>
                  <a:pt x="620169" y="280670"/>
                </a:lnTo>
                <a:lnTo>
                  <a:pt x="620959" y="284480"/>
                </a:lnTo>
                <a:lnTo>
                  <a:pt x="609080" y="284480"/>
                </a:lnTo>
                <a:lnTo>
                  <a:pt x="607343" y="287020"/>
                </a:lnTo>
                <a:lnTo>
                  <a:pt x="608429" y="289560"/>
                </a:lnTo>
                <a:close/>
              </a:path>
              <a:path w="802004" h="721360">
                <a:moveTo>
                  <a:pt x="582944" y="218440"/>
                </a:moveTo>
                <a:lnTo>
                  <a:pt x="579238" y="218440"/>
                </a:lnTo>
                <a:lnTo>
                  <a:pt x="579995" y="217170"/>
                </a:lnTo>
                <a:lnTo>
                  <a:pt x="579674" y="215900"/>
                </a:lnTo>
                <a:lnTo>
                  <a:pt x="575795" y="209550"/>
                </a:lnTo>
                <a:lnTo>
                  <a:pt x="573003" y="203200"/>
                </a:lnTo>
                <a:lnTo>
                  <a:pt x="575940" y="203200"/>
                </a:lnTo>
                <a:lnTo>
                  <a:pt x="578393" y="212090"/>
                </a:lnTo>
                <a:lnTo>
                  <a:pt x="582944" y="218440"/>
                </a:lnTo>
                <a:close/>
              </a:path>
              <a:path w="802004" h="721360">
                <a:moveTo>
                  <a:pt x="264323" y="223520"/>
                </a:moveTo>
                <a:lnTo>
                  <a:pt x="242242" y="223520"/>
                </a:lnTo>
                <a:lnTo>
                  <a:pt x="244269" y="220980"/>
                </a:lnTo>
                <a:lnTo>
                  <a:pt x="249410" y="208280"/>
                </a:lnTo>
                <a:lnTo>
                  <a:pt x="248083" y="212090"/>
                </a:lnTo>
                <a:lnTo>
                  <a:pt x="269855" y="212090"/>
                </a:lnTo>
                <a:lnTo>
                  <a:pt x="266126" y="219710"/>
                </a:lnTo>
                <a:lnTo>
                  <a:pt x="264323" y="223520"/>
                </a:lnTo>
                <a:close/>
              </a:path>
              <a:path w="802004" h="721360">
                <a:moveTo>
                  <a:pt x="241954" y="222799"/>
                </a:moveTo>
                <a:lnTo>
                  <a:pt x="241735" y="222250"/>
                </a:lnTo>
                <a:lnTo>
                  <a:pt x="243738" y="219710"/>
                </a:lnTo>
                <a:lnTo>
                  <a:pt x="241954" y="222799"/>
                </a:lnTo>
                <a:close/>
              </a:path>
              <a:path w="802004" h="721360">
                <a:moveTo>
                  <a:pt x="241909" y="259080"/>
                </a:moveTo>
                <a:lnTo>
                  <a:pt x="222159" y="259080"/>
                </a:lnTo>
                <a:lnTo>
                  <a:pt x="225877" y="256540"/>
                </a:lnTo>
                <a:lnTo>
                  <a:pt x="228483" y="250190"/>
                </a:lnTo>
                <a:lnTo>
                  <a:pt x="230704" y="247650"/>
                </a:lnTo>
                <a:lnTo>
                  <a:pt x="231718" y="245110"/>
                </a:lnTo>
                <a:lnTo>
                  <a:pt x="233576" y="238760"/>
                </a:lnTo>
                <a:lnTo>
                  <a:pt x="234107" y="236220"/>
                </a:lnTo>
                <a:lnTo>
                  <a:pt x="241954" y="222799"/>
                </a:lnTo>
                <a:lnTo>
                  <a:pt x="242242" y="223520"/>
                </a:lnTo>
                <a:lnTo>
                  <a:pt x="264323" y="223520"/>
                </a:lnTo>
                <a:lnTo>
                  <a:pt x="263120" y="226060"/>
                </a:lnTo>
                <a:lnTo>
                  <a:pt x="262831" y="226060"/>
                </a:lnTo>
                <a:lnTo>
                  <a:pt x="262276" y="227330"/>
                </a:lnTo>
                <a:lnTo>
                  <a:pt x="261358" y="227330"/>
                </a:lnTo>
                <a:lnTo>
                  <a:pt x="258564" y="234950"/>
                </a:lnTo>
                <a:lnTo>
                  <a:pt x="253197" y="242570"/>
                </a:lnTo>
                <a:lnTo>
                  <a:pt x="247174" y="251460"/>
                </a:lnTo>
                <a:lnTo>
                  <a:pt x="242411" y="257810"/>
                </a:lnTo>
                <a:lnTo>
                  <a:pt x="241909" y="259080"/>
                </a:lnTo>
                <a:close/>
              </a:path>
              <a:path w="802004" h="721360">
                <a:moveTo>
                  <a:pt x="597833" y="243840"/>
                </a:moveTo>
                <a:lnTo>
                  <a:pt x="594828" y="241300"/>
                </a:lnTo>
                <a:lnTo>
                  <a:pt x="596559" y="241300"/>
                </a:lnTo>
                <a:lnTo>
                  <a:pt x="597833" y="243840"/>
                </a:lnTo>
                <a:close/>
              </a:path>
              <a:path w="802004" h="721360">
                <a:moveTo>
                  <a:pt x="594584" y="245110"/>
                </a:moveTo>
                <a:lnTo>
                  <a:pt x="592136" y="243840"/>
                </a:lnTo>
                <a:lnTo>
                  <a:pt x="594613" y="243840"/>
                </a:lnTo>
                <a:lnTo>
                  <a:pt x="594584" y="245110"/>
                </a:lnTo>
                <a:close/>
              </a:path>
              <a:path w="802004" h="721360">
                <a:moveTo>
                  <a:pt x="236374" y="274320"/>
                </a:moveTo>
                <a:lnTo>
                  <a:pt x="211322" y="274320"/>
                </a:lnTo>
                <a:lnTo>
                  <a:pt x="214484" y="270510"/>
                </a:lnTo>
                <a:lnTo>
                  <a:pt x="216897" y="269240"/>
                </a:lnTo>
                <a:lnTo>
                  <a:pt x="216294" y="265430"/>
                </a:lnTo>
                <a:lnTo>
                  <a:pt x="214502" y="265430"/>
                </a:lnTo>
                <a:lnTo>
                  <a:pt x="219078" y="259080"/>
                </a:lnTo>
                <a:lnTo>
                  <a:pt x="221921" y="252730"/>
                </a:lnTo>
                <a:lnTo>
                  <a:pt x="224081" y="248920"/>
                </a:lnTo>
                <a:lnTo>
                  <a:pt x="229352" y="245110"/>
                </a:lnTo>
                <a:lnTo>
                  <a:pt x="225312" y="250215"/>
                </a:lnTo>
                <a:lnTo>
                  <a:pt x="222159" y="259080"/>
                </a:lnTo>
                <a:lnTo>
                  <a:pt x="241909" y="259080"/>
                </a:lnTo>
                <a:lnTo>
                  <a:pt x="239900" y="264160"/>
                </a:lnTo>
                <a:lnTo>
                  <a:pt x="242247" y="264160"/>
                </a:lnTo>
                <a:lnTo>
                  <a:pt x="238651" y="269240"/>
                </a:lnTo>
                <a:lnTo>
                  <a:pt x="236374" y="274320"/>
                </a:lnTo>
                <a:close/>
              </a:path>
              <a:path w="802004" h="721360">
                <a:moveTo>
                  <a:pt x="229017" y="248854"/>
                </a:moveTo>
                <a:lnTo>
                  <a:pt x="230028" y="246380"/>
                </a:lnTo>
                <a:lnTo>
                  <a:pt x="231380" y="245110"/>
                </a:lnTo>
                <a:lnTo>
                  <a:pt x="229017" y="248854"/>
                </a:lnTo>
                <a:close/>
              </a:path>
              <a:path w="802004" h="721360">
                <a:moveTo>
                  <a:pt x="227373" y="251460"/>
                </a:moveTo>
                <a:lnTo>
                  <a:pt x="229017" y="248854"/>
                </a:lnTo>
                <a:lnTo>
                  <a:pt x="228461" y="250215"/>
                </a:lnTo>
                <a:lnTo>
                  <a:pt x="227373" y="251460"/>
                </a:lnTo>
                <a:close/>
              </a:path>
              <a:path w="802004" h="721360">
                <a:moveTo>
                  <a:pt x="198891" y="280670"/>
                </a:moveTo>
                <a:lnTo>
                  <a:pt x="208078" y="269240"/>
                </a:lnTo>
                <a:lnTo>
                  <a:pt x="211895" y="264160"/>
                </a:lnTo>
                <a:lnTo>
                  <a:pt x="216270" y="260350"/>
                </a:lnTo>
                <a:lnTo>
                  <a:pt x="211756" y="269240"/>
                </a:lnTo>
                <a:lnTo>
                  <a:pt x="213026" y="269240"/>
                </a:lnTo>
                <a:lnTo>
                  <a:pt x="212693" y="270510"/>
                </a:lnTo>
                <a:lnTo>
                  <a:pt x="211504" y="270510"/>
                </a:lnTo>
                <a:lnTo>
                  <a:pt x="207653" y="273050"/>
                </a:lnTo>
                <a:lnTo>
                  <a:pt x="202480" y="276860"/>
                </a:lnTo>
                <a:lnTo>
                  <a:pt x="198891" y="280670"/>
                </a:lnTo>
                <a:close/>
              </a:path>
              <a:path w="802004" h="721360">
                <a:moveTo>
                  <a:pt x="242247" y="264160"/>
                </a:moveTo>
                <a:lnTo>
                  <a:pt x="239900" y="264160"/>
                </a:lnTo>
                <a:lnTo>
                  <a:pt x="242435" y="261620"/>
                </a:lnTo>
                <a:lnTo>
                  <a:pt x="244945" y="260350"/>
                </a:lnTo>
                <a:lnTo>
                  <a:pt x="242247" y="264160"/>
                </a:lnTo>
                <a:close/>
              </a:path>
              <a:path w="802004" h="721360">
                <a:moveTo>
                  <a:pt x="213752" y="266470"/>
                </a:moveTo>
                <a:lnTo>
                  <a:pt x="214025" y="265430"/>
                </a:lnTo>
                <a:lnTo>
                  <a:pt x="214502" y="265430"/>
                </a:lnTo>
                <a:lnTo>
                  <a:pt x="213752" y="266470"/>
                </a:lnTo>
                <a:close/>
              </a:path>
              <a:path w="802004" h="721360">
                <a:moveTo>
                  <a:pt x="213026" y="269240"/>
                </a:moveTo>
                <a:lnTo>
                  <a:pt x="211756" y="269240"/>
                </a:lnTo>
                <a:lnTo>
                  <a:pt x="213752" y="266470"/>
                </a:lnTo>
                <a:lnTo>
                  <a:pt x="213026" y="269240"/>
                </a:lnTo>
                <a:close/>
              </a:path>
              <a:path w="802004" h="721360">
                <a:moveTo>
                  <a:pt x="230994" y="287020"/>
                </a:moveTo>
                <a:lnTo>
                  <a:pt x="204491" y="287020"/>
                </a:lnTo>
                <a:lnTo>
                  <a:pt x="206591" y="280670"/>
                </a:lnTo>
                <a:lnTo>
                  <a:pt x="209029" y="276860"/>
                </a:lnTo>
                <a:lnTo>
                  <a:pt x="211129" y="274320"/>
                </a:lnTo>
                <a:lnTo>
                  <a:pt x="211504" y="270510"/>
                </a:lnTo>
                <a:lnTo>
                  <a:pt x="212693" y="270510"/>
                </a:lnTo>
                <a:lnTo>
                  <a:pt x="212360" y="271780"/>
                </a:lnTo>
                <a:lnTo>
                  <a:pt x="211322" y="274320"/>
                </a:lnTo>
                <a:lnTo>
                  <a:pt x="236374" y="274320"/>
                </a:lnTo>
                <a:lnTo>
                  <a:pt x="233528" y="280670"/>
                </a:lnTo>
                <a:lnTo>
                  <a:pt x="230994" y="287020"/>
                </a:lnTo>
                <a:close/>
              </a:path>
              <a:path w="802004" h="721360">
                <a:moveTo>
                  <a:pt x="621391" y="279400"/>
                </a:moveTo>
                <a:lnTo>
                  <a:pt x="619572" y="278130"/>
                </a:lnTo>
                <a:lnTo>
                  <a:pt x="620413" y="278130"/>
                </a:lnTo>
                <a:lnTo>
                  <a:pt x="621391" y="279400"/>
                </a:lnTo>
                <a:close/>
              </a:path>
              <a:path w="802004" h="721360">
                <a:moveTo>
                  <a:pt x="634967" y="337510"/>
                </a:moveTo>
                <a:lnTo>
                  <a:pt x="629956" y="330200"/>
                </a:lnTo>
                <a:lnTo>
                  <a:pt x="624511" y="322580"/>
                </a:lnTo>
                <a:lnTo>
                  <a:pt x="622549" y="322580"/>
                </a:lnTo>
                <a:lnTo>
                  <a:pt x="619990" y="313690"/>
                </a:lnTo>
                <a:lnTo>
                  <a:pt x="615398" y="303530"/>
                </a:lnTo>
                <a:lnTo>
                  <a:pt x="612319" y="295910"/>
                </a:lnTo>
                <a:lnTo>
                  <a:pt x="614294" y="293370"/>
                </a:lnTo>
                <a:lnTo>
                  <a:pt x="609080" y="284480"/>
                </a:lnTo>
                <a:lnTo>
                  <a:pt x="619725" y="284480"/>
                </a:lnTo>
                <a:lnTo>
                  <a:pt x="622766" y="289560"/>
                </a:lnTo>
                <a:lnTo>
                  <a:pt x="626315" y="294640"/>
                </a:lnTo>
                <a:lnTo>
                  <a:pt x="629549" y="297180"/>
                </a:lnTo>
                <a:lnTo>
                  <a:pt x="628897" y="297180"/>
                </a:lnTo>
                <a:lnTo>
                  <a:pt x="635440" y="307340"/>
                </a:lnTo>
                <a:lnTo>
                  <a:pt x="638769" y="314960"/>
                </a:lnTo>
                <a:lnTo>
                  <a:pt x="642081" y="321310"/>
                </a:lnTo>
                <a:lnTo>
                  <a:pt x="648569" y="330200"/>
                </a:lnTo>
                <a:lnTo>
                  <a:pt x="650173" y="330200"/>
                </a:lnTo>
                <a:lnTo>
                  <a:pt x="653622" y="335280"/>
                </a:lnTo>
                <a:lnTo>
                  <a:pt x="636476" y="335280"/>
                </a:lnTo>
                <a:lnTo>
                  <a:pt x="635828" y="336550"/>
                </a:lnTo>
                <a:lnTo>
                  <a:pt x="634690" y="336550"/>
                </a:lnTo>
                <a:lnTo>
                  <a:pt x="634967" y="337510"/>
                </a:lnTo>
                <a:close/>
              </a:path>
              <a:path w="802004" h="721360">
                <a:moveTo>
                  <a:pt x="219456" y="298450"/>
                </a:moveTo>
                <a:lnTo>
                  <a:pt x="195946" y="298450"/>
                </a:lnTo>
                <a:lnTo>
                  <a:pt x="199784" y="290830"/>
                </a:lnTo>
                <a:lnTo>
                  <a:pt x="202463" y="285750"/>
                </a:lnTo>
                <a:lnTo>
                  <a:pt x="204491" y="287020"/>
                </a:lnTo>
                <a:lnTo>
                  <a:pt x="230994" y="287020"/>
                </a:lnTo>
                <a:lnTo>
                  <a:pt x="229474" y="290830"/>
                </a:lnTo>
                <a:lnTo>
                  <a:pt x="226383" y="295910"/>
                </a:lnTo>
                <a:lnTo>
                  <a:pt x="225543" y="297180"/>
                </a:lnTo>
                <a:lnTo>
                  <a:pt x="222184" y="297180"/>
                </a:lnTo>
                <a:lnTo>
                  <a:pt x="219456" y="298450"/>
                </a:lnTo>
                <a:close/>
              </a:path>
              <a:path w="802004" h="721360">
                <a:moveTo>
                  <a:pt x="177299" y="322580"/>
                </a:moveTo>
                <a:lnTo>
                  <a:pt x="179485" y="317500"/>
                </a:lnTo>
                <a:lnTo>
                  <a:pt x="182357" y="317500"/>
                </a:lnTo>
                <a:lnTo>
                  <a:pt x="185398" y="316230"/>
                </a:lnTo>
                <a:lnTo>
                  <a:pt x="190419" y="308610"/>
                </a:lnTo>
                <a:lnTo>
                  <a:pt x="191746" y="303530"/>
                </a:lnTo>
                <a:lnTo>
                  <a:pt x="190033" y="303530"/>
                </a:lnTo>
                <a:lnTo>
                  <a:pt x="193557" y="295910"/>
                </a:lnTo>
                <a:lnTo>
                  <a:pt x="195946" y="298450"/>
                </a:lnTo>
                <a:lnTo>
                  <a:pt x="219456" y="298450"/>
                </a:lnTo>
                <a:lnTo>
                  <a:pt x="217611" y="304800"/>
                </a:lnTo>
                <a:lnTo>
                  <a:pt x="218976" y="306070"/>
                </a:lnTo>
                <a:lnTo>
                  <a:pt x="219297" y="307340"/>
                </a:lnTo>
                <a:lnTo>
                  <a:pt x="218466" y="308610"/>
                </a:lnTo>
                <a:lnTo>
                  <a:pt x="216970" y="308610"/>
                </a:lnTo>
                <a:lnTo>
                  <a:pt x="211206" y="314960"/>
                </a:lnTo>
                <a:lnTo>
                  <a:pt x="204983" y="320040"/>
                </a:lnTo>
                <a:lnTo>
                  <a:pt x="181990" y="320040"/>
                </a:lnTo>
                <a:lnTo>
                  <a:pt x="179690" y="321310"/>
                </a:lnTo>
                <a:lnTo>
                  <a:pt x="177299" y="322580"/>
                </a:lnTo>
                <a:close/>
              </a:path>
              <a:path w="802004" h="721360">
                <a:moveTo>
                  <a:pt x="221339" y="303530"/>
                </a:moveTo>
                <a:lnTo>
                  <a:pt x="222184" y="297180"/>
                </a:lnTo>
                <a:lnTo>
                  <a:pt x="225543" y="297180"/>
                </a:lnTo>
                <a:lnTo>
                  <a:pt x="221339" y="303530"/>
                </a:lnTo>
                <a:close/>
              </a:path>
              <a:path w="802004" h="721360">
                <a:moveTo>
                  <a:pt x="214315" y="314960"/>
                </a:moveTo>
                <a:lnTo>
                  <a:pt x="215160" y="312420"/>
                </a:lnTo>
                <a:lnTo>
                  <a:pt x="216970" y="308610"/>
                </a:lnTo>
                <a:lnTo>
                  <a:pt x="218466" y="308610"/>
                </a:lnTo>
                <a:lnTo>
                  <a:pt x="214315" y="314960"/>
                </a:lnTo>
                <a:close/>
              </a:path>
              <a:path w="802004" h="721360">
                <a:moveTo>
                  <a:pt x="151678" y="407670"/>
                </a:moveTo>
                <a:lnTo>
                  <a:pt x="133670" y="407670"/>
                </a:lnTo>
                <a:lnTo>
                  <a:pt x="136018" y="406400"/>
                </a:lnTo>
                <a:lnTo>
                  <a:pt x="140384" y="396240"/>
                </a:lnTo>
                <a:lnTo>
                  <a:pt x="146817" y="388620"/>
                </a:lnTo>
                <a:lnTo>
                  <a:pt x="152381" y="382270"/>
                </a:lnTo>
                <a:lnTo>
                  <a:pt x="154140" y="377190"/>
                </a:lnTo>
                <a:lnTo>
                  <a:pt x="158630" y="368300"/>
                </a:lnTo>
                <a:lnTo>
                  <a:pt x="156771" y="368300"/>
                </a:lnTo>
                <a:lnTo>
                  <a:pt x="157761" y="365760"/>
                </a:lnTo>
                <a:lnTo>
                  <a:pt x="157924" y="365081"/>
                </a:lnTo>
                <a:lnTo>
                  <a:pt x="162806" y="358140"/>
                </a:lnTo>
                <a:lnTo>
                  <a:pt x="166909" y="349250"/>
                </a:lnTo>
                <a:lnTo>
                  <a:pt x="170653" y="341630"/>
                </a:lnTo>
                <a:lnTo>
                  <a:pt x="174655" y="334010"/>
                </a:lnTo>
                <a:lnTo>
                  <a:pt x="179533" y="326390"/>
                </a:lnTo>
                <a:lnTo>
                  <a:pt x="181990" y="320040"/>
                </a:lnTo>
                <a:lnTo>
                  <a:pt x="204983" y="320040"/>
                </a:lnTo>
                <a:lnTo>
                  <a:pt x="199135" y="323850"/>
                </a:lnTo>
                <a:lnTo>
                  <a:pt x="195657" y="330200"/>
                </a:lnTo>
                <a:lnTo>
                  <a:pt x="196919" y="330200"/>
                </a:lnTo>
                <a:lnTo>
                  <a:pt x="193871" y="335280"/>
                </a:lnTo>
                <a:lnTo>
                  <a:pt x="187272" y="342900"/>
                </a:lnTo>
                <a:lnTo>
                  <a:pt x="182216" y="349250"/>
                </a:lnTo>
                <a:lnTo>
                  <a:pt x="181512" y="354330"/>
                </a:lnTo>
                <a:lnTo>
                  <a:pt x="184119" y="354330"/>
                </a:lnTo>
                <a:lnTo>
                  <a:pt x="177328" y="363220"/>
                </a:lnTo>
                <a:lnTo>
                  <a:pt x="175065" y="367030"/>
                </a:lnTo>
                <a:lnTo>
                  <a:pt x="172833" y="372110"/>
                </a:lnTo>
                <a:lnTo>
                  <a:pt x="166137" y="381000"/>
                </a:lnTo>
                <a:lnTo>
                  <a:pt x="165944" y="381000"/>
                </a:lnTo>
                <a:lnTo>
                  <a:pt x="161261" y="388620"/>
                </a:lnTo>
                <a:lnTo>
                  <a:pt x="156047" y="392430"/>
                </a:lnTo>
                <a:lnTo>
                  <a:pt x="156771" y="398780"/>
                </a:lnTo>
                <a:lnTo>
                  <a:pt x="157458" y="398780"/>
                </a:lnTo>
                <a:lnTo>
                  <a:pt x="155228" y="402590"/>
                </a:lnTo>
                <a:lnTo>
                  <a:pt x="152445" y="406400"/>
                </a:lnTo>
                <a:lnTo>
                  <a:pt x="151678" y="407670"/>
                </a:lnTo>
                <a:close/>
              </a:path>
              <a:path w="802004" h="721360">
                <a:moveTo>
                  <a:pt x="196919" y="330200"/>
                </a:moveTo>
                <a:lnTo>
                  <a:pt x="195657" y="330200"/>
                </a:lnTo>
                <a:lnTo>
                  <a:pt x="199205" y="326390"/>
                </a:lnTo>
                <a:lnTo>
                  <a:pt x="196919" y="330200"/>
                </a:lnTo>
                <a:close/>
              </a:path>
              <a:path w="802004" h="721360">
                <a:moveTo>
                  <a:pt x="650173" y="330200"/>
                </a:moveTo>
                <a:lnTo>
                  <a:pt x="648569" y="330200"/>
                </a:lnTo>
                <a:lnTo>
                  <a:pt x="648449" y="327660"/>
                </a:lnTo>
                <a:lnTo>
                  <a:pt x="650173" y="330200"/>
                </a:lnTo>
                <a:close/>
              </a:path>
              <a:path w="802004" h="721360">
                <a:moveTo>
                  <a:pt x="658796" y="342900"/>
                </a:moveTo>
                <a:lnTo>
                  <a:pt x="640676" y="342900"/>
                </a:lnTo>
                <a:lnTo>
                  <a:pt x="636476" y="335280"/>
                </a:lnTo>
                <a:lnTo>
                  <a:pt x="653622" y="335280"/>
                </a:lnTo>
                <a:lnTo>
                  <a:pt x="658796" y="342900"/>
                </a:lnTo>
                <a:close/>
              </a:path>
              <a:path w="802004" h="721360">
                <a:moveTo>
                  <a:pt x="635179" y="337820"/>
                </a:moveTo>
                <a:lnTo>
                  <a:pt x="634967" y="337510"/>
                </a:lnTo>
                <a:lnTo>
                  <a:pt x="634690" y="336550"/>
                </a:lnTo>
                <a:lnTo>
                  <a:pt x="635428" y="337332"/>
                </a:lnTo>
                <a:lnTo>
                  <a:pt x="635179" y="337820"/>
                </a:lnTo>
                <a:close/>
              </a:path>
              <a:path w="802004" h="721360">
                <a:moveTo>
                  <a:pt x="635428" y="337332"/>
                </a:moveTo>
                <a:lnTo>
                  <a:pt x="634690" y="336550"/>
                </a:lnTo>
                <a:lnTo>
                  <a:pt x="635828" y="336550"/>
                </a:lnTo>
                <a:lnTo>
                  <a:pt x="635428" y="337332"/>
                </a:lnTo>
                <a:close/>
              </a:path>
              <a:path w="802004" h="721360">
                <a:moveTo>
                  <a:pt x="635887" y="337820"/>
                </a:moveTo>
                <a:lnTo>
                  <a:pt x="635179" y="337820"/>
                </a:lnTo>
                <a:lnTo>
                  <a:pt x="635428" y="337332"/>
                </a:lnTo>
                <a:lnTo>
                  <a:pt x="635887" y="337820"/>
                </a:lnTo>
                <a:close/>
              </a:path>
              <a:path w="802004" h="721360">
                <a:moveTo>
                  <a:pt x="675120" y="407670"/>
                </a:moveTo>
                <a:lnTo>
                  <a:pt x="674179" y="407670"/>
                </a:lnTo>
                <a:lnTo>
                  <a:pt x="664146" y="391160"/>
                </a:lnTo>
                <a:lnTo>
                  <a:pt x="655089" y="373380"/>
                </a:lnTo>
                <a:lnTo>
                  <a:pt x="646254" y="358140"/>
                </a:lnTo>
                <a:lnTo>
                  <a:pt x="636887" y="344170"/>
                </a:lnTo>
                <a:lnTo>
                  <a:pt x="634967" y="337510"/>
                </a:lnTo>
                <a:lnTo>
                  <a:pt x="635179" y="337820"/>
                </a:lnTo>
                <a:lnTo>
                  <a:pt x="635887" y="337820"/>
                </a:lnTo>
                <a:lnTo>
                  <a:pt x="640676" y="342900"/>
                </a:lnTo>
                <a:lnTo>
                  <a:pt x="658796" y="342900"/>
                </a:lnTo>
                <a:lnTo>
                  <a:pt x="660521" y="345440"/>
                </a:lnTo>
                <a:lnTo>
                  <a:pt x="672465" y="364572"/>
                </a:lnTo>
                <a:lnTo>
                  <a:pt x="684150" y="384810"/>
                </a:lnTo>
                <a:lnTo>
                  <a:pt x="695734" y="402590"/>
                </a:lnTo>
                <a:lnTo>
                  <a:pt x="696967" y="402590"/>
                </a:lnTo>
                <a:lnTo>
                  <a:pt x="697782" y="403860"/>
                </a:lnTo>
                <a:lnTo>
                  <a:pt x="673962" y="403860"/>
                </a:lnTo>
                <a:lnTo>
                  <a:pt x="675120" y="407670"/>
                </a:lnTo>
                <a:close/>
              </a:path>
              <a:path w="802004" h="721360">
                <a:moveTo>
                  <a:pt x="158047" y="364572"/>
                </a:moveTo>
                <a:lnTo>
                  <a:pt x="159595" y="358140"/>
                </a:lnTo>
                <a:lnTo>
                  <a:pt x="161937" y="356870"/>
                </a:lnTo>
                <a:lnTo>
                  <a:pt x="158047" y="364572"/>
                </a:lnTo>
                <a:close/>
              </a:path>
              <a:path w="802004" h="721360">
                <a:moveTo>
                  <a:pt x="157447" y="365760"/>
                </a:moveTo>
                <a:lnTo>
                  <a:pt x="158047" y="364572"/>
                </a:lnTo>
                <a:lnTo>
                  <a:pt x="157924" y="365081"/>
                </a:lnTo>
                <a:lnTo>
                  <a:pt x="157447" y="365760"/>
                </a:lnTo>
                <a:close/>
              </a:path>
              <a:path w="802004" h="721360">
                <a:moveTo>
                  <a:pt x="153754" y="372110"/>
                </a:moveTo>
                <a:lnTo>
                  <a:pt x="156240" y="367030"/>
                </a:lnTo>
                <a:lnTo>
                  <a:pt x="156771" y="368300"/>
                </a:lnTo>
                <a:lnTo>
                  <a:pt x="158630" y="368300"/>
                </a:lnTo>
                <a:lnTo>
                  <a:pt x="153754" y="372110"/>
                </a:lnTo>
                <a:close/>
              </a:path>
              <a:path w="802004" h="721360">
                <a:moveTo>
                  <a:pt x="696967" y="402590"/>
                </a:moveTo>
                <a:lnTo>
                  <a:pt x="695734" y="402590"/>
                </a:lnTo>
                <a:lnTo>
                  <a:pt x="691485" y="393700"/>
                </a:lnTo>
                <a:lnTo>
                  <a:pt x="693707" y="397510"/>
                </a:lnTo>
                <a:lnTo>
                  <a:pt x="696967" y="402590"/>
                </a:lnTo>
                <a:close/>
              </a:path>
              <a:path w="802004" h="721360">
                <a:moveTo>
                  <a:pt x="157458" y="398780"/>
                </a:moveTo>
                <a:lnTo>
                  <a:pt x="156771" y="398780"/>
                </a:lnTo>
                <a:lnTo>
                  <a:pt x="158944" y="396240"/>
                </a:lnTo>
                <a:lnTo>
                  <a:pt x="157458" y="398780"/>
                </a:lnTo>
                <a:close/>
              </a:path>
              <a:path w="802004" h="721360">
                <a:moveTo>
                  <a:pt x="115359" y="440690"/>
                </a:moveTo>
                <a:lnTo>
                  <a:pt x="123288" y="431800"/>
                </a:lnTo>
                <a:lnTo>
                  <a:pt x="125801" y="424180"/>
                </a:lnTo>
                <a:lnTo>
                  <a:pt x="129823" y="412750"/>
                </a:lnTo>
                <a:lnTo>
                  <a:pt x="133650" y="403860"/>
                </a:lnTo>
                <a:lnTo>
                  <a:pt x="135159" y="403860"/>
                </a:lnTo>
                <a:lnTo>
                  <a:pt x="133670" y="407670"/>
                </a:lnTo>
                <a:lnTo>
                  <a:pt x="151678" y="407670"/>
                </a:lnTo>
                <a:lnTo>
                  <a:pt x="145548" y="417830"/>
                </a:lnTo>
                <a:lnTo>
                  <a:pt x="145113" y="419100"/>
                </a:lnTo>
                <a:lnTo>
                  <a:pt x="142494" y="424180"/>
                </a:lnTo>
                <a:lnTo>
                  <a:pt x="140920" y="425450"/>
                </a:lnTo>
                <a:lnTo>
                  <a:pt x="139739" y="430530"/>
                </a:lnTo>
                <a:lnTo>
                  <a:pt x="135256" y="439420"/>
                </a:lnTo>
                <a:lnTo>
                  <a:pt x="118552" y="439420"/>
                </a:lnTo>
                <a:lnTo>
                  <a:pt x="115359" y="440690"/>
                </a:lnTo>
                <a:close/>
              </a:path>
              <a:path w="802004" h="721360">
                <a:moveTo>
                  <a:pt x="684558" y="426720"/>
                </a:moveTo>
                <a:lnTo>
                  <a:pt x="681517" y="421640"/>
                </a:lnTo>
                <a:lnTo>
                  <a:pt x="677968" y="407670"/>
                </a:lnTo>
                <a:lnTo>
                  <a:pt x="673962" y="403860"/>
                </a:lnTo>
                <a:lnTo>
                  <a:pt x="697782" y="403860"/>
                </a:lnTo>
                <a:lnTo>
                  <a:pt x="702215" y="410210"/>
                </a:lnTo>
                <a:lnTo>
                  <a:pt x="703313" y="412750"/>
                </a:lnTo>
                <a:lnTo>
                  <a:pt x="700971" y="412750"/>
                </a:lnTo>
                <a:lnTo>
                  <a:pt x="701164" y="416560"/>
                </a:lnTo>
                <a:lnTo>
                  <a:pt x="704302" y="422910"/>
                </a:lnTo>
                <a:lnTo>
                  <a:pt x="688203" y="422910"/>
                </a:lnTo>
                <a:lnTo>
                  <a:pt x="684558" y="426720"/>
                </a:lnTo>
                <a:close/>
              </a:path>
              <a:path w="802004" h="721360">
                <a:moveTo>
                  <a:pt x="705509" y="417830"/>
                </a:moveTo>
                <a:lnTo>
                  <a:pt x="702589" y="414020"/>
                </a:lnTo>
                <a:lnTo>
                  <a:pt x="701889" y="412750"/>
                </a:lnTo>
                <a:lnTo>
                  <a:pt x="703313" y="412750"/>
                </a:lnTo>
                <a:lnTo>
                  <a:pt x="705509" y="417830"/>
                </a:lnTo>
                <a:close/>
              </a:path>
              <a:path w="802004" h="721360">
                <a:moveTo>
                  <a:pt x="690592" y="433070"/>
                </a:moveTo>
                <a:lnTo>
                  <a:pt x="688203" y="422910"/>
                </a:lnTo>
                <a:lnTo>
                  <a:pt x="704302" y="422910"/>
                </a:lnTo>
                <a:lnTo>
                  <a:pt x="707199" y="424180"/>
                </a:lnTo>
                <a:lnTo>
                  <a:pt x="707368" y="426720"/>
                </a:lnTo>
                <a:lnTo>
                  <a:pt x="708950" y="429260"/>
                </a:lnTo>
                <a:lnTo>
                  <a:pt x="690399" y="429260"/>
                </a:lnTo>
                <a:lnTo>
                  <a:pt x="690592" y="433070"/>
                </a:lnTo>
                <a:close/>
              </a:path>
              <a:path w="802004" h="721360">
                <a:moveTo>
                  <a:pt x="770439" y="571500"/>
                </a:moveTo>
                <a:lnTo>
                  <a:pt x="752876" y="535940"/>
                </a:lnTo>
                <a:lnTo>
                  <a:pt x="732458" y="501650"/>
                </a:lnTo>
                <a:lnTo>
                  <a:pt x="711534" y="467360"/>
                </a:lnTo>
                <a:lnTo>
                  <a:pt x="692451" y="431800"/>
                </a:lnTo>
                <a:lnTo>
                  <a:pt x="690399" y="429260"/>
                </a:lnTo>
                <a:lnTo>
                  <a:pt x="708950" y="429260"/>
                </a:lnTo>
                <a:lnTo>
                  <a:pt x="709741" y="430530"/>
                </a:lnTo>
                <a:lnTo>
                  <a:pt x="712088" y="430530"/>
                </a:lnTo>
                <a:lnTo>
                  <a:pt x="713281" y="431800"/>
                </a:lnTo>
                <a:lnTo>
                  <a:pt x="716063" y="441960"/>
                </a:lnTo>
                <a:lnTo>
                  <a:pt x="723679" y="454660"/>
                </a:lnTo>
                <a:lnTo>
                  <a:pt x="731665" y="469900"/>
                </a:lnTo>
                <a:lnTo>
                  <a:pt x="735560" y="480060"/>
                </a:lnTo>
                <a:lnTo>
                  <a:pt x="740840" y="480060"/>
                </a:lnTo>
                <a:lnTo>
                  <a:pt x="747524" y="492760"/>
                </a:lnTo>
                <a:lnTo>
                  <a:pt x="754927" y="506730"/>
                </a:lnTo>
                <a:lnTo>
                  <a:pt x="762290" y="520700"/>
                </a:lnTo>
                <a:lnTo>
                  <a:pt x="771525" y="535940"/>
                </a:lnTo>
                <a:lnTo>
                  <a:pt x="770535" y="535940"/>
                </a:lnTo>
                <a:lnTo>
                  <a:pt x="774759" y="544830"/>
                </a:lnTo>
                <a:lnTo>
                  <a:pt x="777825" y="548640"/>
                </a:lnTo>
                <a:lnTo>
                  <a:pt x="778935" y="552450"/>
                </a:lnTo>
                <a:lnTo>
                  <a:pt x="787073" y="562610"/>
                </a:lnTo>
                <a:lnTo>
                  <a:pt x="788345" y="565150"/>
                </a:lnTo>
                <a:lnTo>
                  <a:pt x="768170" y="565150"/>
                </a:lnTo>
                <a:lnTo>
                  <a:pt x="770439" y="571500"/>
                </a:lnTo>
                <a:close/>
              </a:path>
              <a:path w="802004" h="721360">
                <a:moveTo>
                  <a:pt x="712088" y="430530"/>
                </a:moveTo>
                <a:lnTo>
                  <a:pt x="709741" y="430530"/>
                </a:lnTo>
                <a:lnTo>
                  <a:pt x="710894" y="429260"/>
                </a:lnTo>
                <a:lnTo>
                  <a:pt x="712088" y="430530"/>
                </a:lnTo>
                <a:close/>
              </a:path>
              <a:path w="802004" h="721360">
                <a:moveTo>
                  <a:pt x="115284" y="455930"/>
                </a:moveTo>
                <a:lnTo>
                  <a:pt x="117548" y="448310"/>
                </a:lnTo>
                <a:lnTo>
                  <a:pt x="118959" y="441960"/>
                </a:lnTo>
                <a:lnTo>
                  <a:pt x="118552" y="439420"/>
                </a:lnTo>
                <a:lnTo>
                  <a:pt x="135256" y="439420"/>
                </a:lnTo>
                <a:lnTo>
                  <a:pt x="134616" y="440690"/>
                </a:lnTo>
                <a:lnTo>
                  <a:pt x="130238" y="447040"/>
                </a:lnTo>
                <a:lnTo>
                  <a:pt x="128965" y="447040"/>
                </a:lnTo>
                <a:lnTo>
                  <a:pt x="126608" y="449580"/>
                </a:lnTo>
                <a:lnTo>
                  <a:pt x="121413" y="449580"/>
                </a:lnTo>
                <a:lnTo>
                  <a:pt x="120083" y="452120"/>
                </a:lnTo>
                <a:lnTo>
                  <a:pt x="117857" y="453390"/>
                </a:lnTo>
                <a:lnTo>
                  <a:pt x="115284" y="455930"/>
                </a:lnTo>
                <a:close/>
              </a:path>
              <a:path w="802004" h="721360">
                <a:moveTo>
                  <a:pt x="124287" y="455930"/>
                </a:moveTo>
                <a:lnTo>
                  <a:pt x="128965" y="447040"/>
                </a:lnTo>
                <a:lnTo>
                  <a:pt x="130238" y="447040"/>
                </a:lnTo>
                <a:lnTo>
                  <a:pt x="128487" y="449580"/>
                </a:lnTo>
                <a:lnTo>
                  <a:pt x="124287" y="455930"/>
                </a:lnTo>
                <a:close/>
              </a:path>
              <a:path w="802004" h="721360">
                <a:moveTo>
                  <a:pt x="114118" y="453390"/>
                </a:moveTo>
                <a:lnTo>
                  <a:pt x="110392" y="453390"/>
                </a:lnTo>
                <a:lnTo>
                  <a:pt x="111362" y="450850"/>
                </a:lnTo>
                <a:lnTo>
                  <a:pt x="112115" y="449580"/>
                </a:lnTo>
                <a:lnTo>
                  <a:pt x="112342" y="448310"/>
                </a:lnTo>
                <a:lnTo>
                  <a:pt x="114314" y="448310"/>
                </a:lnTo>
                <a:lnTo>
                  <a:pt x="114217" y="452120"/>
                </a:lnTo>
                <a:lnTo>
                  <a:pt x="114118" y="453390"/>
                </a:lnTo>
                <a:close/>
              </a:path>
              <a:path w="802004" h="721360">
                <a:moveTo>
                  <a:pt x="116829" y="466090"/>
                </a:moveTo>
                <a:lnTo>
                  <a:pt x="113286" y="466090"/>
                </a:lnTo>
                <a:lnTo>
                  <a:pt x="114710" y="464820"/>
                </a:lnTo>
                <a:lnTo>
                  <a:pt x="121413" y="449580"/>
                </a:lnTo>
                <a:lnTo>
                  <a:pt x="126608" y="449580"/>
                </a:lnTo>
                <a:lnTo>
                  <a:pt x="125429" y="450850"/>
                </a:lnTo>
                <a:lnTo>
                  <a:pt x="122912" y="452120"/>
                </a:lnTo>
                <a:lnTo>
                  <a:pt x="122091" y="458470"/>
                </a:lnTo>
                <a:lnTo>
                  <a:pt x="120252" y="462280"/>
                </a:lnTo>
                <a:lnTo>
                  <a:pt x="116829" y="466090"/>
                </a:lnTo>
                <a:close/>
              </a:path>
              <a:path w="802004" h="721360">
                <a:moveTo>
                  <a:pt x="85072" y="524510"/>
                </a:moveTo>
                <a:lnTo>
                  <a:pt x="74157" y="524510"/>
                </a:lnTo>
                <a:lnTo>
                  <a:pt x="80856" y="510540"/>
                </a:lnTo>
                <a:lnTo>
                  <a:pt x="85353" y="497840"/>
                </a:lnTo>
                <a:lnTo>
                  <a:pt x="91883" y="474980"/>
                </a:lnTo>
                <a:lnTo>
                  <a:pt x="104364" y="458470"/>
                </a:lnTo>
                <a:lnTo>
                  <a:pt x="103640" y="457200"/>
                </a:lnTo>
                <a:lnTo>
                  <a:pt x="108448" y="455930"/>
                </a:lnTo>
                <a:lnTo>
                  <a:pt x="109098" y="453390"/>
                </a:lnTo>
                <a:lnTo>
                  <a:pt x="109363" y="450850"/>
                </a:lnTo>
                <a:lnTo>
                  <a:pt x="110418" y="450850"/>
                </a:lnTo>
                <a:lnTo>
                  <a:pt x="110392" y="453390"/>
                </a:lnTo>
                <a:lnTo>
                  <a:pt x="114118" y="453390"/>
                </a:lnTo>
                <a:lnTo>
                  <a:pt x="113821" y="457200"/>
                </a:lnTo>
                <a:lnTo>
                  <a:pt x="109250" y="461010"/>
                </a:lnTo>
                <a:lnTo>
                  <a:pt x="108656" y="464820"/>
                </a:lnTo>
                <a:lnTo>
                  <a:pt x="105356" y="464820"/>
                </a:lnTo>
                <a:lnTo>
                  <a:pt x="102677" y="467360"/>
                </a:lnTo>
                <a:lnTo>
                  <a:pt x="100650" y="469900"/>
                </a:lnTo>
                <a:lnTo>
                  <a:pt x="100218" y="472440"/>
                </a:lnTo>
                <a:lnTo>
                  <a:pt x="118165" y="472440"/>
                </a:lnTo>
                <a:lnTo>
                  <a:pt x="119969" y="474980"/>
                </a:lnTo>
                <a:lnTo>
                  <a:pt x="115623" y="482600"/>
                </a:lnTo>
                <a:lnTo>
                  <a:pt x="114473" y="482600"/>
                </a:lnTo>
                <a:lnTo>
                  <a:pt x="111466" y="485140"/>
                </a:lnTo>
                <a:lnTo>
                  <a:pt x="111081" y="486410"/>
                </a:lnTo>
                <a:lnTo>
                  <a:pt x="108468" y="486410"/>
                </a:lnTo>
                <a:lnTo>
                  <a:pt x="105912" y="494030"/>
                </a:lnTo>
                <a:lnTo>
                  <a:pt x="102073" y="500380"/>
                </a:lnTo>
                <a:lnTo>
                  <a:pt x="97391" y="508000"/>
                </a:lnTo>
                <a:lnTo>
                  <a:pt x="95212" y="511810"/>
                </a:lnTo>
                <a:lnTo>
                  <a:pt x="93843" y="511810"/>
                </a:lnTo>
                <a:lnTo>
                  <a:pt x="91014" y="515620"/>
                </a:lnTo>
                <a:lnTo>
                  <a:pt x="88970" y="516890"/>
                </a:lnTo>
                <a:lnTo>
                  <a:pt x="88192" y="520700"/>
                </a:lnTo>
                <a:lnTo>
                  <a:pt x="85072" y="524510"/>
                </a:lnTo>
                <a:close/>
              </a:path>
              <a:path w="802004" h="721360">
                <a:moveTo>
                  <a:pt x="114548" y="468630"/>
                </a:moveTo>
                <a:lnTo>
                  <a:pt x="108675" y="468630"/>
                </a:lnTo>
                <a:lnTo>
                  <a:pt x="112569" y="463550"/>
                </a:lnTo>
                <a:lnTo>
                  <a:pt x="112776" y="463550"/>
                </a:lnTo>
                <a:lnTo>
                  <a:pt x="113426" y="461010"/>
                </a:lnTo>
                <a:lnTo>
                  <a:pt x="113309" y="462280"/>
                </a:lnTo>
                <a:lnTo>
                  <a:pt x="113286" y="466090"/>
                </a:lnTo>
                <a:lnTo>
                  <a:pt x="116829" y="466090"/>
                </a:lnTo>
                <a:lnTo>
                  <a:pt x="114548" y="468630"/>
                </a:lnTo>
                <a:close/>
              </a:path>
              <a:path w="802004" h="721360">
                <a:moveTo>
                  <a:pt x="118165" y="472440"/>
                </a:moveTo>
                <a:lnTo>
                  <a:pt x="100218" y="472440"/>
                </a:lnTo>
                <a:lnTo>
                  <a:pt x="102470" y="469900"/>
                </a:lnTo>
                <a:lnTo>
                  <a:pt x="104121" y="467360"/>
                </a:lnTo>
                <a:lnTo>
                  <a:pt x="105356" y="464820"/>
                </a:lnTo>
                <a:lnTo>
                  <a:pt x="108656" y="464820"/>
                </a:lnTo>
                <a:lnTo>
                  <a:pt x="108675" y="468630"/>
                </a:lnTo>
                <a:lnTo>
                  <a:pt x="114548" y="468630"/>
                </a:lnTo>
                <a:lnTo>
                  <a:pt x="117263" y="471170"/>
                </a:lnTo>
                <a:lnTo>
                  <a:pt x="118165" y="472440"/>
                </a:lnTo>
                <a:close/>
              </a:path>
              <a:path w="802004" h="721360">
                <a:moveTo>
                  <a:pt x="740840" y="480060"/>
                </a:moveTo>
                <a:lnTo>
                  <a:pt x="735560" y="480060"/>
                </a:lnTo>
                <a:lnTo>
                  <a:pt x="737086" y="478790"/>
                </a:lnTo>
                <a:lnTo>
                  <a:pt x="731511" y="468630"/>
                </a:lnTo>
                <a:lnTo>
                  <a:pt x="733050" y="467360"/>
                </a:lnTo>
                <a:lnTo>
                  <a:pt x="734136" y="471170"/>
                </a:lnTo>
                <a:lnTo>
                  <a:pt x="734257" y="472440"/>
                </a:lnTo>
                <a:lnTo>
                  <a:pt x="737346" y="478790"/>
                </a:lnTo>
                <a:lnTo>
                  <a:pt x="740172" y="478790"/>
                </a:lnTo>
                <a:lnTo>
                  <a:pt x="740840" y="480060"/>
                </a:lnTo>
                <a:close/>
              </a:path>
              <a:path w="802004" h="721360">
                <a:moveTo>
                  <a:pt x="740172" y="478790"/>
                </a:moveTo>
                <a:lnTo>
                  <a:pt x="737346" y="478790"/>
                </a:lnTo>
                <a:lnTo>
                  <a:pt x="738167" y="474980"/>
                </a:lnTo>
                <a:lnTo>
                  <a:pt x="740172" y="478790"/>
                </a:lnTo>
                <a:close/>
              </a:path>
              <a:path w="802004" h="721360">
                <a:moveTo>
                  <a:pt x="112002" y="488950"/>
                </a:moveTo>
                <a:lnTo>
                  <a:pt x="112776" y="486410"/>
                </a:lnTo>
                <a:lnTo>
                  <a:pt x="114473" y="482600"/>
                </a:lnTo>
                <a:lnTo>
                  <a:pt x="115623" y="482600"/>
                </a:lnTo>
                <a:lnTo>
                  <a:pt x="112002" y="488950"/>
                </a:lnTo>
                <a:close/>
              </a:path>
              <a:path w="802004" h="721360">
                <a:moveTo>
                  <a:pt x="109928" y="490220"/>
                </a:moveTo>
                <a:lnTo>
                  <a:pt x="108439" y="490220"/>
                </a:lnTo>
                <a:lnTo>
                  <a:pt x="110532" y="486410"/>
                </a:lnTo>
                <a:lnTo>
                  <a:pt x="111081" y="486410"/>
                </a:lnTo>
                <a:lnTo>
                  <a:pt x="109928" y="490220"/>
                </a:lnTo>
                <a:close/>
              </a:path>
              <a:path w="802004" h="721360">
                <a:moveTo>
                  <a:pt x="81360" y="497840"/>
                </a:moveTo>
                <a:lnTo>
                  <a:pt x="80304" y="497840"/>
                </a:lnTo>
                <a:lnTo>
                  <a:pt x="83857" y="492760"/>
                </a:lnTo>
                <a:lnTo>
                  <a:pt x="81360" y="497840"/>
                </a:lnTo>
                <a:close/>
              </a:path>
              <a:path w="802004" h="721360">
                <a:moveTo>
                  <a:pt x="72774" y="515620"/>
                </a:moveTo>
                <a:lnTo>
                  <a:pt x="71516" y="515620"/>
                </a:lnTo>
                <a:lnTo>
                  <a:pt x="80210" y="495300"/>
                </a:lnTo>
                <a:lnTo>
                  <a:pt x="79795" y="496570"/>
                </a:lnTo>
                <a:lnTo>
                  <a:pt x="80304" y="497840"/>
                </a:lnTo>
                <a:lnTo>
                  <a:pt x="81360" y="497840"/>
                </a:lnTo>
                <a:lnTo>
                  <a:pt x="79487" y="501650"/>
                </a:lnTo>
                <a:lnTo>
                  <a:pt x="76056" y="509270"/>
                </a:lnTo>
                <a:lnTo>
                  <a:pt x="72774" y="515620"/>
                </a:lnTo>
                <a:close/>
              </a:path>
              <a:path w="802004" h="721360">
                <a:moveTo>
                  <a:pt x="92305" y="516890"/>
                </a:moveTo>
                <a:lnTo>
                  <a:pt x="93843" y="511810"/>
                </a:lnTo>
                <a:lnTo>
                  <a:pt x="95212" y="511810"/>
                </a:lnTo>
                <a:lnTo>
                  <a:pt x="92305" y="516890"/>
                </a:lnTo>
                <a:close/>
              </a:path>
              <a:path w="802004" h="721360">
                <a:moveTo>
                  <a:pt x="71997" y="546100"/>
                </a:moveTo>
                <a:lnTo>
                  <a:pt x="54960" y="546100"/>
                </a:lnTo>
                <a:lnTo>
                  <a:pt x="58613" y="538480"/>
                </a:lnTo>
                <a:lnTo>
                  <a:pt x="62982" y="530860"/>
                </a:lnTo>
                <a:lnTo>
                  <a:pt x="65547" y="524510"/>
                </a:lnTo>
                <a:lnTo>
                  <a:pt x="63785" y="521970"/>
                </a:lnTo>
                <a:lnTo>
                  <a:pt x="67574" y="518160"/>
                </a:lnTo>
                <a:lnTo>
                  <a:pt x="69667" y="513080"/>
                </a:lnTo>
                <a:lnTo>
                  <a:pt x="71516" y="515620"/>
                </a:lnTo>
                <a:lnTo>
                  <a:pt x="72774" y="515620"/>
                </a:lnTo>
                <a:lnTo>
                  <a:pt x="68849" y="519430"/>
                </a:lnTo>
                <a:lnTo>
                  <a:pt x="71253" y="521970"/>
                </a:lnTo>
                <a:lnTo>
                  <a:pt x="74489" y="521970"/>
                </a:lnTo>
                <a:lnTo>
                  <a:pt x="74157" y="524510"/>
                </a:lnTo>
                <a:lnTo>
                  <a:pt x="85072" y="524510"/>
                </a:lnTo>
                <a:lnTo>
                  <a:pt x="84031" y="525780"/>
                </a:lnTo>
                <a:lnTo>
                  <a:pt x="80760" y="529590"/>
                </a:lnTo>
                <a:lnTo>
                  <a:pt x="82651" y="530860"/>
                </a:lnTo>
                <a:lnTo>
                  <a:pt x="71997" y="546100"/>
                </a:lnTo>
                <a:close/>
              </a:path>
              <a:path w="802004" h="721360">
                <a:moveTo>
                  <a:pt x="74489" y="521970"/>
                </a:moveTo>
                <a:lnTo>
                  <a:pt x="71253" y="521970"/>
                </a:lnTo>
                <a:lnTo>
                  <a:pt x="74987" y="518160"/>
                </a:lnTo>
                <a:lnTo>
                  <a:pt x="74489" y="521970"/>
                </a:lnTo>
                <a:close/>
              </a:path>
              <a:path w="802004" h="721360">
                <a:moveTo>
                  <a:pt x="54054" y="541892"/>
                </a:moveTo>
                <a:lnTo>
                  <a:pt x="54320" y="541020"/>
                </a:lnTo>
                <a:lnTo>
                  <a:pt x="58825" y="534670"/>
                </a:lnTo>
                <a:lnTo>
                  <a:pt x="54054" y="541892"/>
                </a:lnTo>
                <a:close/>
              </a:path>
              <a:path w="802004" h="721360">
                <a:moveTo>
                  <a:pt x="53128" y="544923"/>
                </a:moveTo>
                <a:lnTo>
                  <a:pt x="52952" y="543560"/>
                </a:lnTo>
                <a:lnTo>
                  <a:pt x="54054" y="541892"/>
                </a:lnTo>
                <a:lnTo>
                  <a:pt x="53128" y="544923"/>
                </a:lnTo>
                <a:close/>
              </a:path>
              <a:path w="802004" h="721360">
                <a:moveTo>
                  <a:pt x="65365" y="556260"/>
                </a:moveTo>
                <a:lnTo>
                  <a:pt x="49416" y="556260"/>
                </a:lnTo>
                <a:lnTo>
                  <a:pt x="49359" y="555444"/>
                </a:lnTo>
                <a:lnTo>
                  <a:pt x="51328" y="552450"/>
                </a:lnTo>
                <a:lnTo>
                  <a:pt x="52769" y="546100"/>
                </a:lnTo>
                <a:lnTo>
                  <a:pt x="53128" y="544923"/>
                </a:lnTo>
                <a:lnTo>
                  <a:pt x="53280" y="546100"/>
                </a:lnTo>
                <a:lnTo>
                  <a:pt x="71997" y="546100"/>
                </a:lnTo>
                <a:lnTo>
                  <a:pt x="68445" y="551180"/>
                </a:lnTo>
                <a:lnTo>
                  <a:pt x="65365" y="556260"/>
                </a:lnTo>
                <a:close/>
              </a:path>
              <a:path w="802004" h="721360">
                <a:moveTo>
                  <a:pt x="781880" y="553720"/>
                </a:moveTo>
                <a:lnTo>
                  <a:pt x="777800" y="548640"/>
                </a:lnTo>
                <a:lnTo>
                  <a:pt x="781759" y="551180"/>
                </a:lnTo>
                <a:lnTo>
                  <a:pt x="781880" y="553720"/>
                </a:lnTo>
                <a:close/>
              </a:path>
              <a:path w="802004" h="721360">
                <a:moveTo>
                  <a:pt x="48822" y="556260"/>
                </a:moveTo>
                <a:lnTo>
                  <a:pt x="48468" y="556260"/>
                </a:lnTo>
                <a:lnTo>
                  <a:pt x="49237" y="553720"/>
                </a:lnTo>
                <a:lnTo>
                  <a:pt x="49359" y="555444"/>
                </a:lnTo>
                <a:lnTo>
                  <a:pt x="48822" y="556260"/>
                </a:lnTo>
                <a:close/>
              </a:path>
              <a:path w="802004" h="721360">
                <a:moveTo>
                  <a:pt x="55355" y="572770"/>
                </a:moveTo>
                <a:lnTo>
                  <a:pt x="38600" y="572770"/>
                </a:lnTo>
                <a:lnTo>
                  <a:pt x="47313" y="560070"/>
                </a:lnTo>
                <a:lnTo>
                  <a:pt x="48165" y="557259"/>
                </a:lnTo>
                <a:lnTo>
                  <a:pt x="49359" y="555444"/>
                </a:lnTo>
                <a:lnTo>
                  <a:pt x="49416" y="556260"/>
                </a:lnTo>
                <a:lnTo>
                  <a:pt x="65365" y="556260"/>
                </a:lnTo>
                <a:lnTo>
                  <a:pt x="55355" y="572770"/>
                </a:lnTo>
                <a:close/>
              </a:path>
              <a:path w="802004" h="721360">
                <a:moveTo>
                  <a:pt x="47152" y="558800"/>
                </a:moveTo>
                <a:lnTo>
                  <a:pt x="48462" y="556260"/>
                </a:lnTo>
                <a:lnTo>
                  <a:pt x="48165" y="557259"/>
                </a:lnTo>
                <a:lnTo>
                  <a:pt x="47152" y="558800"/>
                </a:lnTo>
                <a:close/>
              </a:path>
              <a:path w="802004" h="721360">
                <a:moveTo>
                  <a:pt x="773600" y="574040"/>
                </a:moveTo>
                <a:lnTo>
                  <a:pt x="770752" y="568960"/>
                </a:lnTo>
                <a:lnTo>
                  <a:pt x="768170" y="565150"/>
                </a:lnTo>
                <a:lnTo>
                  <a:pt x="788345" y="565150"/>
                </a:lnTo>
                <a:lnTo>
                  <a:pt x="790888" y="570230"/>
                </a:lnTo>
                <a:lnTo>
                  <a:pt x="772128" y="570230"/>
                </a:lnTo>
                <a:lnTo>
                  <a:pt x="773600" y="574040"/>
                </a:lnTo>
                <a:close/>
              </a:path>
              <a:path w="802004" h="721360">
                <a:moveTo>
                  <a:pt x="27697" y="617220"/>
                </a:moveTo>
                <a:lnTo>
                  <a:pt x="15341" y="617220"/>
                </a:lnTo>
                <a:lnTo>
                  <a:pt x="17017" y="609600"/>
                </a:lnTo>
                <a:lnTo>
                  <a:pt x="23559" y="595630"/>
                </a:lnTo>
                <a:lnTo>
                  <a:pt x="32290" y="580390"/>
                </a:lnTo>
                <a:lnTo>
                  <a:pt x="40533" y="566420"/>
                </a:lnTo>
                <a:lnTo>
                  <a:pt x="39203" y="568960"/>
                </a:lnTo>
                <a:lnTo>
                  <a:pt x="38600" y="572770"/>
                </a:lnTo>
                <a:lnTo>
                  <a:pt x="55355" y="572770"/>
                </a:lnTo>
                <a:lnTo>
                  <a:pt x="54585" y="574040"/>
                </a:lnTo>
                <a:lnTo>
                  <a:pt x="42474" y="593090"/>
                </a:lnTo>
                <a:lnTo>
                  <a:pt x="33519" y="605790"/>
                </a:lnTo>
                <a:lnTo>
                  <a:pt x="30521" y="607060"/>
                </a:lnTo>
                <a:lnTo>
                  <a:pt x="28361" y="615950"/>
                </a:lnTo>
                <a:lnTo>
                  <a:pt x="27697" y="617220"/>
                </a:lnTo>
                <a:close/>
              </a:path>
              <a:path w="802004" h="721360">
                <a:moveTo>
                  <a:pt x="775459" y="572770"/>
                </a:moveTo>
                <a:lnTo>
                  <a:pt x="772128" y="570230"/>
                </a:lnTo>
                <a:lnTo>
                  <a:pt x="790888" y="570230"/>
                </a:lnTo>
                <a:lnTo>
                  <a:pt x="791523" y="571500"/>
                </a:lnTo>
                <a:lnTo>
                  <a:pt x="776087" y="571500"/>
                </a:lnTo>
                <a:lnTo>
                  <a:pt x="775459" y="572770"/>
                </a:lnTo>
                <a:close/>
              </a:path>
              <a:path w="802004" h="721360">
                <a:moveTo>
                  <a:pt x="800876" y="613410"/>
                </a:moveTo>
                <a:lnTo>
                  <a:pt x="797429" y="609600"/>
                </a:lnTo>
                <a:lnTo>
                  <a:pt x="788734" y="595630"/>
                </a:lnTo>
                <a:lnTo>
                  <a:pt x="784704" y="591820"/>
                </a:lnTo>
                <a:lnTo>
                  <a:pt x="776087" y="571500"/>
                </a:lnTo>
                <a:lnTo>
                  <a:pt x="791523" y="571500"/>
                </a:lnTo>
                <a:lnTo>
                  <a:pt x="792159" y="572770"/>
                </a:lnTo>
                <a:lnTo>
                  <a:pt x="796317" y="582930"/>
                </a:lnTo>
                <a:lnTo>
                  <a:pt x="801672" y="590550"/>
                </a:lnTo>
                <a:lnTo>
                  <a:pt x="800055" y="594360"/>
                </a:lnTo>
                <a:lnTo>
                  <a:pt x="800450" y="601980"/>
                </a:lnTo>
                <a:lnTo>
                  <a:pt x="800243" y="607060"/>
                </a:lnTo>
                <a:lnTo>
                  <a:pt x="796821" y="607060"/>
                </a:lnTo>
                <a:lnTo>
                  <a:pt x="800876" y="613410"/>
                </a:lnTo>
                <a:close/>
              </a:path>
              <a:path w="802004" h="721360">
                <a:moveTo>
                  <a:pt x="15669" y="645160"/>
                </a:moveTo>
                <a:lnTo>
                  <a:pt x="14738" y="645160"/>
                </a:lnTo>
                <a:lnTo>
                  <a:pt x="14400" y="644911"/>
                </a:lnTo>
                <a:lnTo>
                  <a:pt x="10929" y="628650"/>
                </a:lnTo>
                <a:lnTo>
                  <a:pt x="10745" y="626110"/>
                </a:lnTo>
                <a:lnTo>
                  <a:pt x="10743" y="622300"/>
                </a:lnTo>
                <a:lnTo>
                  <a:pt x="10832" y="619760"/>
                </a:lnTo>
                <a:lnTo>
                  <a:pt x="11400" y="617220"/>
                </a:lnTo>
                <a:lnTo>
                  <a:pt x="12087" y="610870"/>
                </a:lnTo>
                <a:lnTo>
                  <a:pt x="12256" y="612140"/>
                </a:lnTo>
                <a:lnTo>
                  <a:pt x="14793" y="617220"/>
                </a:lnTo>
                <a:lnTo>
                  <a:pt x="27697" y="617220"/>
                </a:lnTo>
                <a:lnTo>
                  <a:pt x="27032" y="618490"/>
                </a:lnTo>
                <a:lnTo>
                  <a:pt x="24429" y="618490"/>
                </a:lnTo>
                <a:lnTo>
                  <a:pt x="23845" y="621030"/>
                </a:lnTo>
                <a:lnTo>
                  <a:pt x="23326" y="622300"/>
                </a:lnTo>
                <a:lnTo>
                  <a:pt x="23024" y="623570"/>
                </a:lnTo>
                <a:lnTo>
                  <a:pt x="22356" y="626110"/>
                </a:lnTo>
                <a:lnTo>
                  <a:pt x="22158" y="626110"/>
                </a:lnTo>
                <a:lnTo>
                  <a:pt x="21658" y="628650"/>
                </a:lnTo>
                <a:lnTo>
                  <a:pt x="20980" y="631190"/>
                </a:lnTo>
                <a:lnTo>
                  <a:pt x="20412" y="633730"/>
                </a:lnTo>
                <a:lnTo>
                  <a:pt x="19423" y="637540"/>
                </a:lnTo>
                <a:lnTo>
                  <a:pt x="19826" y="640080"/>
                </a:lnTo>
                <a:lnTo>
                  <a:pt x="19017" y="640080"/>
                </a:lnTo>
                <a:lnTo>
                  <a:pt x="17226" y="641350"/>
                </a:lnTo>
                <a:lnTo>
                  <a:pt x="16169" y="643890"/>
                </a:lnTo>
                <a:lnTo>
                  <a:pt x="15669" y="645160"/>
                </a:lnTo>
                <a:close/>
              </a:path>
              <a:path w="802004" h="721360">
                <a:moveTo>
                  <a:pt x="25703" y="621030"/>
                </a:moveTo>
                <a:lnTo>
                  <a:pt x="24429" y="618490"/>
                </a:lnTo>
                <a:lnTo>
                  <a:pt x="27032" y="618490"/>
                </a:lnTo>
                <a:lnTo>
                  <a:pt x="25703" y="621030"/>
                </a:lnTo>
                <a:close/>
              </a:path>
              <a:path w="802004" h="721360">
                <a:moveTo>
                  <a:pt x="1631" y="657860"/>
                </a:moveTo>
                <a:lnTo>
                  <a:pt x="311" y="652780"/>
                </a:lnTo>
                <a:lnTo>
                  <a:pt x="0" y="648970"/>
                </a:lnTo>
                <a:lnTo>
                  <a:pt x="444" y="642620"/>
                </a:lnTo>
                <a:lnTo>
                  <a:pt x="1057" y="638810"/>
                </a:lnTo>
                <a:lnTo>
                  <a:pt x="1735" y="637540"/>
                </a:lnTo>
                <a:lnTo>
                  <a:pt x="1453" y="645160"/>
                </a:lnTo>
                <a:lnTo>
                  <a:pt x="4489" y="646430"/>
                </a:lnTo>
                <a:lnTo>
                  <a:pt x="15170" y="646430"/>
                </a:lnTo>
                <a:lnTo>
                  <a:pt x="15737" y="648970"/>
                </a:lnTo>
                <a:lnTo>
                  <a:pt x="16678" y="651510"/>
                </a:lnTo>
                <a:lnTo>
                  <a:pt x="5044" y="651510"/>
                </a:lnTo>
                <a:lnTo>
                  <a:pt x="2725" y="654050"/>
                </a:lnTo>
                <a:lnTo>
                  <a:pt x="1612" y="656590"/>
                </a:lnTo>
                <a:lnTo>
                  <a:pt x="1631" y="657860"/>
                </a:lnTo>
                <a:close/>
              </a:path>
              <a:path w="802004" h="721360">
                <a:moveTo>
                  <a:pt x="20432" y="643890"/>
                </a:moveTo>
                <a:lnTo>
                  <a:pt x="19546" y="641350"/>
                </a:lnTo>
                <a:lnTo>
                  <a:pt x="19017" y="640080"/>
                </a:lnTo>
                <a:lnTo>
                  <a:pt x="19826" y="640080"/>
                </a:lnTo>
                <a:lnTo>
                  <a:pt x="20432" y="643890"/>
                </a:lnTo>
                <a:close/>
              </a:path>
              <a:path w="802004" h="721360">
                <a:moveTo>
                  <a:pt x="15170" y="646430"/>
                </a:moveTo>
                <a:lnTo>
                  <a:pt x="9985" y="646430"/>
                </a:lnTo>
                <a:lnTo>
                  <a:pt x="13012" y="643890"/>
                </a:lnTo>
                <a:lnTo>
                  <a:pt x="14400" y="644911"/>
                </a:lnTo>
                <a:lnTo>
                  <a:pt x="14511" y="645160"/>
                </a:lnTo>
                <a:lnTo>
                  <a:pt x="15669" y="645160"/>
                </a:lnTo>
                <a:lnTo>
                  <a:pt x="15170" y="646430"/>
                </a:lnTo>
                <a:close/>
              </a:path>
              <a:path w="802004" h="721360">
                <a:moveTo>
                  <a:pt x="14738" y="645160"/>
                </a:moveTo>
                <a:lnTo>
                  <a:pt x="14511" y="645160"/>
                </a:lnTo>
                <a:lnTo>
                  <a:pt x="14400" y="644911"/>
                </a:lnTo>
                <a:lnTo>
                  <a:pt x="14738" y="645160"/>
                </a:lnTo>
                <a:close/>
              </a:path>
              <a:path w="802004" h="721360">
                <a:moveTo>
                  <a:pt x="7219" y="675328"/>
                </a:moveTo>
                <a:lnTo>
                  <a:pt x="5875" y="669290"/>
                </a:lnTo>
                <a:lnTo>
                  <a:pt x="5722" y="666750"/>
                </a:lnTo>
                <a:lnTo>
                  <a:pt x="5469" y="664210"/>
                </a:lnTo>
                <a:lnTo>
                  <a:pt x="5365" y="661670"/>
                </a:lnTo>
                <a:lnTo>
                  <a:pt x="5213" y="660400"/>
                </a:lnTo>
                <a:lnTo>
                  <a:pt x="6591" y="654050"/>
                </a:lnTo>
                <a:lnTo>
                  <a:pt x="6203" y="651510"/>
                </a:lnTo>
                <a:lnTo>
                  <a:pt x="16678" y="651510"/>
                </a:lnTo>
                <a:lnTo>
                  <a:pt x="17255" y="652780"/>
                </a:lnTo>
                <a:lnTo>
                  <a:pt x="17914" y="654050"/>
                </a:lnTo>
                <a:lnTo>
                  <a:pt x="18479" y="655320"/>
                </a:lnTo>
                <a:lnTo>
                  <a:pt x="19556" y="656590"/>
                </a:lnTo>
                <a:lnTo>
                  <a:pt x="19903" y="656590"/>
                </a:lnTo>
                <a:lnTo>
                  <a:pt x="17989" y="659130"/>
                </a:lnTo>
                <a:lnTo>
                  <a:pt x="17405" y="659130"/>
                </a:lnTo>
                <a:lnTo>
                  <a:pt x="19498" y="664210"/>
                </a:lnTo>
                <a:lnTo>
                  <a:pt x="20685" y="668020"/>
                </a:lnTo>
                <a:lnTo>
                  <a:pt x="21671" y="670560"/>
                </a:lnTo>
                <a:lnTo>
                  <a:pt x="21460" y="670560"/>
                </a:lnTo>
                <a:lnTo>
                  <a:pt x="21875" y="671830"/>
                </a:lnTo>
                <a:lnTo>
                  <a:pt x="21470" y="673100"/>
                </a:lnTo>
                <a:lnTo>
                  <a:pt x="23825" y="673100"/>
                </a:lnTo>
                <a:lnTo>
                  <a:pt x="24982" y="674370"/>
                </a:lnTo>
                <a:lnTo>
                  <a:pt x="8373" y="674370"/>
                </a:lnTo>
                <a:lnTo>
                  <a:pt x="7219" y="675328"/>
                </a:lnTo>
                <a:close/>
              </a:path>
              <a:path w="802004" h="721360">
                <a:moveTo>
                  <a:pt x="22657" y="673100"/>
                </a:moveTo>
                <a:lnTo>
                  <a:pt x="21460" y="670560"/>
                </a:lnTo>
                <a:lnTo>
                  <a:pt x="21671" y="670560"/>
                </a:lnTo>
                <a:lnTo>
                  <a:pt x="22657" y="673100"/>
                </a:lnTo>
                <a:close/>
              </a:path>
              <a:path w="802004" h="721360">
                <a:moveTo>
                  <a:pt x="32401" y="681990"/>
                </a:moveTo>
                <a:lnTo>
                  <a:pt x="16876" y="681990"/>
                </a:lnTo>
                <a:lnTo>
                  <a:pt x="15831" y="679450"/>
                </a:lnTo>
                <a:lnTo>
                  <a:pt x="14813" y="678180"/>
                </a:lnTo>
                <a:lnTo>
                  <a:pt x="13671" y="678180"/>
                </a:lnTo>
                <a:lnTo>
                  <a:pt x="12503" y="676910"/>
                </a:lnTo>
                <a:lnTo>
                  <a:pt x="11419" y="675640"/>
                </a:lnTo>
                <a:lnTo>
                  <a:pt x="8373" y="674370"/>
                </a:lnTo>
                <a:lnTo>
                  <a:pt x="24982" y="674370"/>
                </a:lnTo>
                <a:lnTo>
                  <a:pt x="27296" y="676910"/>
                </a:lnTo>
                <a:lnTo>
                  <a:pt x="32401" y="681990"/>
                </a:lnTo>
                <a:close/>
              </a:path>
              <a:path w="802004" h="721360">
                <a:moveTo>
                  <a:pt x="7571" y="676910"/>
                </a:moveTo>
                <a:lnTo>
                  <a:pt x="6845" y="675640"/>
                </a:lnTo>
                <a:lnTo>
                  <a:pt x="7219" y="675328"/>
                </a:lnTo>
                <a:lnTo>
                  <a:pt x="7571" y="676910"/>
                </a:lnTo>
                <a:close/>
              </a:path>
              <a:path w="802004" h="721360">
                <a:moveTo>
                  <a:pt x="34953" y="684530"/>
                </a:moveTo>
                <a:lnTo>
                  <a:pt x="12652" y="684530"/>
                </a:lnTo>
                <a:lnTo>
                  <a:pt x="15529" y="680720"/>
                </a:lnTo>
                <a:lnTo>
                  <a:pt x="16876" y="681990"/>
                </a:lnTo>
                <a:lnTo>
                  <a:pt x="32401" y="681990"/>
                </a:lnTo>
                <a:lnTo>
                  <a:pt x="34953" y="684530"/>
                </a:lnTo>
                <a:close/>
              </a:path>
              <a:path w="802004" h="721360">
                <a:moveTo>
                  <a:pt x="45786" y="692150"/>
                </a:moveTo>
                <a:lnTo>
                  <a:pt x="22574" y="692150"/>
                </a:lnTo>
                <a:lnTo>
                  <a:pt x="18281" y="689610"/>
                </a:lnTo>
                <a:lnTo>
                  <a:pt x="14453" y="685800"/>
                </a:lnTo>
                <a:lnTo>
                  <a:pt x="10560" y="683260"/>
                </a:lnTo>
                <a:lnTo>
                  <a:pt x="12652" y="684530"/>
                </a:lnTo>
                <a:lnTo>
                  <a:pt x="34953" y="684530"/>
                </a:lnTo>
                <a:lnTo>
                  <a:pt x="39459" y="687070"/>
                </a:lnTo>
                <a:lnTo>
                  <a:pt x="41014" y="687070"/>
                </a:lnTo>
                <a:lnTo>
                  <a:pt x="41364" y="688340"/>
                </a:lnTo>
                <a:lnTo>
                  <a:pt x="42259" y="689610"/>
                </a:lnTo>
                <a:lnTo>
                  <a:pt x="44485" y="690880"/>
                </a:lnTo>
                <a:lnTo>
                  <a:pt x="45786" y="692150"/>
                </a:lnTo>
                <a:close/>
              </a:path>
              <a:path w="802004" h="721360">
                <a:moveTo>
                  <a:pt x="22656" y="692198"/>
                </a:moveTo>
                <a:close/>
              </a:path>
              <a:path w="802004" h="721360">
                <a:moveTo>
                  <a:pt x="26541" y="693420"/>
                </a:moveTo>
                <a:lnTo>
                  <a:pt x="24721" y="693420"/>
                </a:lnTo>
                <a:lnTo>
                  <a:pt x="22656" y="692198"/>
                </a:lnTo>
                <a:lnTo>
                  <a:pt x="26541" y="693420"/>
                </a:lnTo>
                <a:close/>
              </a:path>
              <a:path w="802004" h="721360">
                <a:moveTo>
                  <a:pt x="49935" y="693420"/>
                </a:moveTo>
                <a:lnTo>
                  <a:pt x="26541" y="693420"/>
                </a:lnTo>
                <a:lnTo>
                  <a:pt x="22657" y="692150"/>
                </a:lnTo>
                <a:lnTo>
                  <a:pt x="47210" y="692150"/>
                </a:lnTo>
                <a:lnTo>
                  <a:pt x="49935" y="693420"/>
                </a:lnTo>
                <a:close/>
              </a:path>
              <a:path w="802004" h="721360">
                <a:moveTo>
                  <a:pt x="259886" y="694690"/>
                </a:moveTo>
                <a:lnTo>
                  <a:pt x="207870" y="694690"/>
                </a:lnTo>
                <a:lnTo>
                  <a:pt x="208377" y="692150"/>
                </a:lnTo>
                <a:lnTo>
                  <a:pt x="250219" y="692150"/>
                </a:lnTo>
                <a:lnTo>
                  <a:pt x="259886" y="694690"/>
                </a:lnTo>
                <a:close/>
              </a:path>
              <a:path w="802004" h="721360">
                <a:moveTo>
                  <a:pt x="25071" y="701040"/>
                </a:moveTo>
                <a:lnTo>
                  <a:pt x="22553" y="697230"/>
                </a:lnTo>
                <a:lnTo>
                  <a:pt x="22656" y="692198"/>
                </a:lnTo>
                <a:lnTo>
                  <a:pt x="24721" y="693420"/>
                </a:lnTo>
                <a:lnTo>
                  <a:pt x="51019" y="693420"/>
                </a:lnTo>
                <a:lnTo>
                  <a:pt x="52073" y="694690"/>
                </a:lnTo>
                <a:lnTo>
                  <a:pt x="53065" y="694690"/>
                </a:lnTo>
                <a:lnTo>
                  <a:pt x="53546" y="695960"/>
                </a:lnTo>
                <a:lnTo>
                  <a:pt x="57222" y="695960"/>
                </a:lnTo>
                <a:lnTo>
                  <a:pt x="58221" y="697230"/>
                </a:lnTo>
                <a:lnTo>
                  <a:pt x="148361" y="697230"/>
                </a:lnTo>
                <a:lnTo>
                  <a:pt x="159648" y="698500"/>
                </a:lnTo>
                <a:lnTo>
                  <a:pt x="396040" y="698500"/>
                </a:lnTo>
                <a:lnTo>
                  <a:pt x="391924" y="699770"/>
                </a:lnTo>
                <a:lnTo>
                  <a:pt x="24854" y="699770"/>
                </a:lnTo>
                <a:lnTo>
                  <a:pt x="25071" y="701040"/>
                </a:lnTo>
                <a:close/>
              </a:path>
              <a:path w="802004" h="721360">
                <a:moveTo>
                  <a:pt x="63227" y="697230"/>
                </a:moveTo>
                <a:lnTo>
                  <a:pt x="59324" y="697230"/>
                </a:lnTo>
                <a:lnTo>
                  <a:pt x="58429" y="695960"/>
                </a:lnTo>
                <a:lnTo>
                  <a:pt x="58004" y="694690"/>
                </a:lnTo>
                <a:lnTo>
                  <a:pt x="58296" y="693420"/>
                </a:lnTo>
                <a:lnTo>
                  <a:pt x="60116" y="693420"/>
                </a:lnTo>
                <a:lnTo>
                  <a:pt x="61031" y="694690"/>
                </a:lnTo>
                <a:lnTo>
                  <a:pt x="61946" y="694690"/>
                </a:lnTo>
                <a:lnTo>
                  <a:pt x="63227" y="697230"/>
                </a:lnTo>
                <a:close/>
              </a:path>
              <a:path w="802004" h="721360">
                <a:moveTo>
                  <a:pt x="279621" y="694690"/>
                </a:moveTo>
                <a:lnTo>
                  <a:pt x="259886" y="694690"/>
                </a:lnTo>
                <a:lnTo>
                  <a:pt x="264373" y="693420"/>
                </a:lnTo>
                <a:lnTo>
                  <a:pt x="271581" y="693420"/>
                </a:lnTo>
                <a:lnTo>
                  <a:pt x="279621" y="694690"/>
                </a:lnTo>
                <a:close/>
              </a:path>
              <a:path w="802004" h="721360">
                <a:moveTo>
                  <a:pt x="422547" y="697230"/>
                </a:moveTo>
                <a:lnTo>
                  <a:pt x="382431" y="697230"/>
                </a:lnTo>
                <a:lnTo>
                  <a:pt x="390807" y="693420"/>
                </a:lnTo>
                <a:lnTo>
                  <a:pt x="396286" y="694690"/>
                </a:lnTo>
                <a:lnTo>
                  <a:pt x="430030" y="694690"/>
                </a:lnTo>
                <a:lnTo>
                  <a:pt x="424727" y="695960"/>
                </a:lnTo>
                <a:lnTo>
                  <a:pt x="423489" y="695960"/>
                </a:lnTo>
                <a:lnTo>
                  <a:pt x="422547" y="697230"/>
                </a:lnTo>
                <a:close/>
              </a:path>
              <a:path w="802004" h="721360">
                <a:moveTo>
                  <a:pt x="418396" y="694690"/>
                </a:moveTo>
                <a:lnTo>
                  <a:pt x="396286" y="694690"/>
                </a:lnTo>
                <a:lnTo>
                  <a:pt x="402103" y="693420"/>
                </a:lnTo>
                <a:lnTo>
                  <a:pt x="411541" y="693420"/>
                </a:lnTo>
                <a:lnTo>
                  <a:pt x="418396" y="694690"/>
                </a:lnTo>
                <a:close/>
              </a:path>
              <a:path w="802004" h="721360">
                <a:moveTo>
                  <a:pt x="480033" y="695960"/>
                </a:moveTo>
                <a:lnTo>
                  <a:pt x="459333" y="695960"/>
                </a:lnTo>
                <a:lnTo>
                  <a:pt x="460950" y="694690"/>
                </a:lnTo>
                <a:lnTo>
                  <a:pt x="467226" y="694690"/>
                </a:lnTo>
                <a:lnTo>
                  <a:pt x="466888" y="693420"/>
                </a:lnTo>
                <a:lnTo>
                  <a:pt x="474014" y="694690"/>
                </a:lnTo>
                <a:lnTo>
                  <a:pt x="480033" y="695960"/>
                </a:lnTo>
                <a:close/>
              </a:path>
              <a:path w="802004" h="721360">
                <a:moveTo>
                  <a:pt x="502750" y="698500"/>
                </a:moveTo>
                <a:lnTo>
                  <a:pt x="491315" y="698500"/>
                </a:lnTo>
                <a:lnTo>
                  <a:pt x="490370" y="695960"/>
                </a:lnTo>
                <a:lnTo>
                  <a:pt x="507244" y="695960"/>
                </a:lnTo>
                <a:lnTo>
                  <a:pt x="508621" y="693420"/>
                </a:lnTo>
                <a:lnTo>
                  <a:pt x="516442" y="697230"/>
                </a:lnTo>
                <a:lnTo>
                  <a:pt x="510769" y="697230"/>
                </a:lnTo>
                <a:lnTo>
                  <a:pt x="502750" y="698500"/>
                </a:lnTo>
                <a:close/>
              </a:path>
              <a:path w="802004" h="721360">
                <a:moveTo>
                  <a:pt x="418782" y="698500"/>
                </a:moveTo>
                <a:lnTo>
                  <a:pt x="178398" y="698500"/>
                </a:lnTo>
                <a:lnTo>
                  <a:pt x="177674" y="695960"/>
                </a:lnTo>
                <a:lnTo>
                  <a:pt x="186004" y="695960"/>
                </a:lnTo>
                <a:lnTo>
                  <a:pt x="193623" y="694690"/>
                </a:lnTo>
                <a:lnTo>
                  <a:pt x="286606" y="694690"/>
                </a:lnTo>
                <a:lnTo>
                  <a:pt x="288609" y="695960"/>
                </a:lnTo>
                <a:lnTo>
                  <a:pt x="298747" y="697230"/>
                </a:lnTo>
                <a:lnTo>
                  <a:pt x="417068" y="697230"/>
                </a:lnTo>
                <a:lnTo>
                  <a:pt x="418782" y="698500"/>
                </a:lnTo>
                <a:close/>
              </a:path>
              <a:path w="802004" h="721360">
                <a:moveTo>
                  <a:pt x="382431" y="697230"/>
                </a:moveTo>
                <a:lnTo>
                  <a:pt x="340894" y="697230"/>
                </a:lnTo>
                <a:lnTo>
                  <a:pt x="355055" y="695960"/>
                </a:lnTo>
                <a:lnTo>
                  <a:pt x="368938" y="695960"/>
                </a:lnTo>
                <a:lnTo>
                  <a:pt x="387210" y="694690"/>
                </a:lnTo>
                <a:lnTo>
                  <a:pt x="382431" y="697230"/>
                </a:lnTo>
                <a:close/>
              </a:path>
              <a:path w="802004" h="721360">
                <a:moveTo>
                  <a:pt x="519000" y="697230"/>
                </a:moveTo>
                <a:lnTo>
                  <a:pt x="516442" y="697230"/>
                </a:lnTo>
                <a:lnTo>
                  <a:pt x="513980" y="694690"/>
                </a:lnTo>
                <a:lnTo>
                  <a:pt x="519000" y="697230"/>
                </a:lnTo>
                <a:close/>
              </a:path>
              <a:path w="802004" h="721360">
                <a:moveTo>
                  <a:pt x="75825" y="697230"/>
                </a:moveTo>
                <a:lnTo>
                  <a:pt x="74118" y="697230"/>
                </a:lnTo>
                <a:lnTo>
                  <a:pt x="72469" y="695960"/>
                </a:lnTo>
                <a:lnTo>
                  <a:pt x="73968" y="695960"/>
                </a:lnTo>
                <a:lnTo>
                  <a:pt x="75825" y="697230"/>
                </a:lnTo>
                <a:close/>
              </a:path>
              <a:path w="802004" h="721360">
                <a:moveTo>
                  <a:pt x="136508" y="697230"/>
                </a:moveTo>
                <a:lnTo>
                  <a:pt x="100575" y="697230"/>
                </a:lnTo>
                <a:lnTo>
                  <a:pt x="115070" y="695960"/>
                </a:lnTo>
                <a:lnTo>
                  <a:pt x="129901" y="695960"/>
                </a:lnTo>
                <a:lnTo>
                  <a:pt x="137056" y="696582"/>
                </a:lnTo>
                <a:lnTo>
                  <a:pt x="136508" y="697230"/>
                </a:lnTo>
                <a:close/>
              </a:path>
              <a:path w="802004" h="721360">
                <a:moveTo>
                  <a:pt x="144510" y="697230"/>
                </a:moveTo>
                <a:lnTo>
                  <a:pt x="137056" y="696582"/>
                </a:lnTo>
                <a:lnTo>
                  <a:pt x="137582" y="695960"/>
                </a:lnTo>
                <a:lnTo>
                  <a:pt x="141637" y="695960"/>
                </a:lnTo>
                <a:lnTo>
                  <a:pt x="144510" y="697230"/>
                </a:lnTo>
                <a:close/>
              </a:path>
              <a:path w="802004" h="721360">
                <a:moveTo>
                  <a:pt x="326249" y="697230"/>
                </a:moveTo>
                <a:lnTo>
                  <a:pt x="298747" y="697230"/>
                </a:lnTo>
                <a:lnTo>
                  <a:pt x="305023" y="695960"/>
                </a:lnTo>
                <a:lnTo>
                  <a:pt x="311081" y="695960"/>
                </a:lnTo>
                <a:lnTo>
                  <a:pt x="326249" y="697230"/>
                </a:lnTo>
                <a:close/>
              </a:path>
              <a:path w="802004" h="721360">
                <a:moveTo>
                  <a:pt x="424044" y="697230"/>
                </a:moveTo>
                <a:lnTo>
                  <a:pt x="422547" y="697230"/>
                </a:lnTo>
                <a:lnTo>
                  <a:pt x="423489" y="695960"/>
                </a:lnTo>
                <a:lnTo>
                  <a:pt x="424044" y="697230"/>
                </a:lnTo>
                <a:close/>
              </a:path>
              <a:path w="802004" h="721360">
                <a:moveTo>
                  <a:pt x="445382" y="706120"/>
                </a:moveTo>
                <a:lnTo>
                  <a:pt x="411179" y="706120"/>
                </a:lnTo>
                <a:lnTo>
                  <a:pt x="409200" y="704850"/>
                </a:lnTo>
                <a:lnTo>
                  <a:pt x="417696" y="702310"/>
                </a:lnTo>
                <a:lnTo>
                  <a:pt x="408789" y="699770"/>
                </a:lnTo>
                <a:lnTo>
                  <a:pt x="396040" y="698500"/>
                </a:lnTo>
                <a:lnTo>
                  <a:pt x="418782" y="698500"/>
                </a:lnTo>
                <a:lnTo>
                  <a:pt x="422789" y="697230"/>
                </a:lnTo>
                <a:lnTo>
                  <a:pt x="424044" y="697230"/>
                </a:lnTo>
                <a:lnTo>
                  <a:pt x="423489" y="695960"/>
                </a:lnTo>
                <a:lnTo>
                  <a:pt x="424727" y="695960"/>
                </a:lnTo>
                <a:lnTo>
                  <a:pt x="425731" y="697230"/>
                </a:lnTo>
                <a:lnTo>
                  <a:pt x="429300" y="698500"/>
                </a:lnTo>
                <a:lnTo>
                  <a:pt x="431696" y="699770"/>
                </a:lnTo>
                <a:lnTo>
                  <a:pt x="472499" y="699770"/>
                </a:lnTo>
                <a:lnTo>
                  <a:pt x="464438" y="701040"/>
                </a:lnTo>
                <a:lnTo>
                  <a:pt x="457046" y="702310"/>
                </a:lnTo>
                <a:lnTo>
                  <a:pt x="450185" y="703580"/>
                </a:lnTo>
                <a:lnTo>
                  <a:pt x="452222" y="703580"/>
                </a:lnTo>
                <a:lnTo>
                  <a:pt x="449017" y="704850"/>
                </a:lnTo>
                <a:lnTo>
                  <a:pt x="445382" y="706120"/>
                </a:lnTo>
                <a:close/>
              </a:path>
              <a:path w="802004" h="721360">
                <a:moveTo>
                  <a:pt x="483687" y="703465"/>
                </a:moveTo>
                <a:lnTo>
                  <a:pt x="481370" y="701040"/>
                </a:lnTo>
                <a:lnTo>
                  <a:pt x="472499" y="699770"/>
                </a:lnTo>
                <a:lnTo>
                  <a:pt x="459526" y="699770"/>
                </a:lnTo>
                <a:lnTo>
                  <a:pt x="464136" y="697230"/>
                </a:lnTo>
                <a:lnTo>
                  <a:pt x="463388" y="695960"/>
                </a:lnTo>
                <a:lnTo>
                  <a:pt x="485587" y="695960"/>
                </a:lnTo>
                <a:lnTo>
                  <a:pt x="491315" y="698500"/>
                </a:lnTo>
                <a:lnTo>
                  <a:pt x="502750" y="698500"/>
                </a:lnTo>
                <a:lnTo>
                  <a:pt x="495138" y="699770"/>
                </a:lnTo>
                <a:lnTo>
                  <a:pt x="488129" y="701040"/>
                </a:lnTo>
                <a:lnTo>
                  <a:pt x="496842" y="702310"/>
                </a:lnTo>
                <a:lnTo>
                  <a:pt x="483446" y="702310"/>
                </a:lnTo>
                <a:lnTo>
                  <a:pt x="483687" y="703465"/>
                </a:lnTo>
                <a:close/>
              </a:path>
              <a:path w="802004" h="721360">
                <a:moveTo>
                  <a:pt x="418782" y="698500"/>
                </a:moveTo>
                <a:lnTo>
                  <a:pt x="417068" y="697230"/>
                </a:lnTo>
                <a:lnTo>
                  <a:pt x="422789" y="697230"/>
                </a:lnTo>
                <a:lnTo>
                  <a:pt x="418782" y="698500"/>
                </a:lnTo>
                <a:close/>
              </a:path>
              <a:path w="802004" h="721360">
                <a:moveTo>
                  <a:pt x="442123" y="699770"/>
                </a:moveTo>
                <a:lnTo>
                  <a:pt x="431696" y="699770"/>
                </a:lnTo>
                <a:lnTo>
                  <a:pt x="439130" y="698500"/>
                </a:lnTo>
                <a:lnTo>
                  <a:pt x="442123" y="699770"/>
                </a:lnTo>
                <a:close/>
              </a:path>
              <a:path w="802004" h="721360">
                <a:moveTo>
                  <a:pt x="363387" y="703580"/>
                </a:moveTo>
                <a:lnTo>
                  <a:pt x="362996" y="703580"/>
                </a:lnTo>
                <a:lnTo>
                  <a:pt x="363483" y="702310"/>
                </a:lnTo>
                <a:lnTo>
                  <a:pt x="361744" y="701040"/>
                </a:lnTo>
                <a:lnTo>
                  <a:pt x="25551" y="701040"/>
                </a:lnTo>
                <a:lnTo>
                  <a:pt x="24854" y="699770"/>
                </a:lnTo>
                <a:lnTo>
                  <a:pt x="391924" y="699770"/>
                </a:lnTo>
                <a:lnTo>
                  <a:pt x="387808" y="701040"/>
                </a:lnTo>
                <a:lnTo>
                  <a:pt x="378716" y="702310"/>
                </a:lnTo>
                <a:lnTo>
                  <a:pt x="363387" y="703580"/>
                </a:lnTo>
                <a:close/>
              </a:path>
              <a:path w="802004" h="721360">
                <a:moveTo>
                  <a:pt x="44060" y="711200"/>
                </a:moveTo>
                <a:lnTo>
                  <a:pt x="41627" y="711200"/>
                </a:lnTo>
                <a:lnTo>
                  <a:pt x="36111" y="708660"/>
                </a:lnTo>
                <a:lnTo>
                  <a:pt x="31991" y="704850"/>
                </a:lnTo>
                <a:lnTo>
                  <a:pt x="29003" y="703580"/>
                </a:lnTo>
                <a:lnTo>
                  <a:pt x="27391" y="702310"/>
                </a:lnTo>
                <a:lnTo>
                  <a:pt x="26787" y="701040"/>
                </a:lnTo>
                <a:lnTo>
                  <a:pt x="117650" y="701040"/>
                </a:lnTo>
                <a:lnTo>
                  <a:pt x="105593" y="703580"/>
                </a:lnTo>
                <a:lnTo>
                  <a:pt x="97641" y="707390"/>
                </a:lnTo>
                <a:lnTo>
                  <a:pt x="37234" y="707390"/>
                </a:lnTo>
                <a:lnTo>
                  <a:pt x="44060" y="711200"/>
                </a:lnTo>
                <a:close/>
              </a:path>
              <a:path w="802004" h="721360">
                <a:moveTo>
                  <a:pt x="120838" y="702310"/>
                </a:moveTo>
                <a:lnTo>
                  <a:pt x="117650" y="701040"/>
                </a:lnTo>
                <a:lnTo>
                  <a:pt x="133631" y="701040"/>
                </a:lnTo>
                <a:lnTo>
                  <a:pt x="120838" y="702310"/>
                </a:lnTo>
                <a:close/>
              </a:path>
              <a:path w="802004" h="721360">
                <a:moveTo>
                  <a:pt x="110684" y="718820"/>
                </a:moveTo>
                <a:lnTo>
                  <a:pt x="98219" y="718820"/>
                </a:lnTo>
                <a:lnTo>
                  <a:pt x="91118" y="717550"/>
                </a:lnTo>
                <a:lnTo>
                  <a:pt x="101792" y="713740"/>
                </a:lnTo>
                <a:lnTo>
                  <a:pt x="113967" y="708660"/>
                </a:lnTo>
                <a:lnTo>
                  <a:pt x="125345" y="704850"/>
                </a:lnTo>
                <a:lnTo>
                  <a:pt x="133631" y="701040"/>
                </a:lnTo>
                <a:lnTo>
                  <a:pt x="188657" y="701040"/>
                </a:lnTo>
                <a:lnTo>
                  <a:pt x="184240" y="703580"/>
                </a:lnTo>
                <a:lnTo>
                  <a:pt x="185109" y="711200"/>
                </a:lnTo>
                <a:lnTo>
                  <a:pt x="131057" y="711200"/>
                </a:lnTo>
                <a:lnTo>
                  <a:pt x="120244" y="713740"/>
                </a:lnTo>
                <a:lnTo>
                  <a:pt x="112926" y="716280"/>
                </a:lnTo>
                <a:lnTo>
                  <a:pt x="110684" y="718820"/>
                </a:lnTo>
                <a:close/>
              </a:path>
              <a:path w="802004" h="721360">
                <a:moveTo>
                  <a:pt x="210211" y="716280"/>
                </a:moveTo>
                <a:lnTo>
                  <a:pt x="209438" y="713740"/>
                </a:lnTo>
                <a:lnTo>
                  <a:pt x="212764" y="711200"/>
                </a:lnTo>
                <a:lnTo>
                  <a:pt x="215900" y="708660"/>
                </a:lnTo>
                <a:lnTo>
                  <a:pt x="214556" y="706120"/>
                </a:lnTo>
                <a:lnTo>
                  <a:pt x="208765" y="704850"/>
                </a:lnTo>
                <a:lnTo>
                  <a:pt x="199603" y="703447"/>
                </a:lnTo>
                <a:lnTo>
                  <a:pt x="192656" y="702310"/>
                </a:lnTo>
                <a:lnTo>
                  <a:pt x="188657" y="701040"/>
                </a:lnTo>
                <a:lnTo>
                  <a:pt x="354673" y="701040"/>
                </a:lnTo>
                <a:lnTo>
                  <a:pt x="342152" y="703580"/>
                </a:lnTo>
                <a:lnTo>
                  <a:pt x="332235" y="706120"/>
                </a:lnTo>
                <a:lnTo>
                  <a:pt x="265872" y="706120"/>
                </a:lnTo>
                <a:lnTo>
                  <a:pt x="259191" y="707390"/>
                </a:lnTo>
                <a:lnTo>
                  <a:pt x="252428" y="708660"/>
                </a:lnTo>
                <a:lnTo>
                  <a:pt x="247999" y="711200"/>
                </a:lnTo>
                <a:lnTo>
                  <a:pt x="247896" y="712470"/>
                </a:lnTo>
                <a:lnTo>
                  <a:pt x="236594" y="712470"/>
                </a:lnTo>
                <a:lnTo>
                  <a:pt x="227542" y="713740"/>
                </a:lnTo>
                <a:lnTo>
                  <a:pt x="214146" y="713740"/>
                </a:lnTo>
                <a:lnTo>
                  <a:pt x="210477" y="715010"/>
                </a:lnTo>
                <a:lnTo>
                  <a:pt x="210211" y="716280"/>
                </a:lnTo>
                <a:close/>
              </a:path>
              <a:path w="802004" h="721360">
                <a:moveTo>
                  <a:pt x="483589" y="703447"/>
                </a:moveTo>
                <a:lnTo>
                  <a:pt x="477335" y="702310"/>
                </a:lnTo>
                <a:lnTo>
                  <a:pt x="482541" y="702310"/>
                </a:lnTo>
                <a:lnTo>
                  <a:pt x="483589" y="703447"/>
                </a:lnTo>
                <a:close/>
              </a:path>
              <a:path w="802004" h="721360">
                <a:moveTo>
                  <a:pt x="491299" y="704850"/>
                </a:moveTo>
                <a:lnTo>
                  <a:pt x="483687" y="703465"/>
                </a:lnTo>
                <a:lnTo>
                  <a:pt x="483446" y="702310"/>
                </a:lnTo>
                <a:lnTo>
                  <a:pt x="496842" y="702310"/>
                </a:lnTo>
                <a:lnTo>
                  <a:pt x="491299" y="704850"/>
                </a:lnTo>
                <a:close/>
              </a:path>
              <a:path w="802004" h="721360">
                <a:moveTo>
                  <a:pt x="446130" y="707390"/>
                </a:moveTo>
                <a:lnTo>
                  <a:pt x="391314" y="707390"/>
                </a:lnTo>
                <a:lnTo>
                  <a:pt x="395031" y="706120"/>
                </a:lnTo>
                <a:lnTo>
                  <a:pt x="385279" y="704850"/>
                </a:lnTo>
                <a:lnTo>
                  <a:pt x="391020" y="704850"/>
                </a:lnTo>
                <a:lnTo>
                  <a:pt x="396808" y="706120"/>
                </a:lnTo>
                <a:lnTo>
                  <a:pt x="445382" y="706120"/>
                </a:lnTo>
                <a:lnTo>
                  <a:pt x="446130" y="707390"/>
                </a:lnTo>
                <a:close/>
              </a:path>
              <a:path w="802004" h="721360">
                <a:moveTo>
                  <a:pt x="265989" y="706193"/>
                </a:moveTo>
                <a:lnTo>
                  <a:pt x="266403" y="706120"/>
                </a:lnTo>
                <a:lnTo>
                  <a:pt x="265989" y="706193"/>
                </a:lnTo>
                <a:close/>
              </a:path>
              <a:path w="802004" h="721360">
                <a:moveTo>
                  <a:pt x="323542" y="711035"/>
                </a:moveTo>
                <a:lnTo>
                  <a:pt x="316295" y="709930"/>
                </a:lnTo>
                <a:lnTo>
                  <a:pt x="302849" y="709930"/>
                </a:lnTo>
                <a:lnTo>
                  <a:pt x="292257" y="708660"/>
                </a:lnTo>
                <a:lnTo>
                  <a:pt x="281434" y="708660"/>
                </a:lnTo>
                <a:lnTo>
                  <a:pt x="268889" y="707390"/>
                </a:lnTo>
                <a:lnTo>
                  <a:pt x="267900" y="707390"/>
                </a:lnTo>
                <a:lnTo>
                  <a:pt x="265989" y="706193"/>
                </a:lnTo>
                <a:lnTo>
                  <a:pt x="266403" y="706120"/>
                </a:lnTo>
                <a:lnTo>
                  <a:pt x="332235" y="706120"/>
                </a:lnTo>
                <a:lnTo>
                  <a:pt x="325716" y="708660"/>
                </a:lnTo>
                <a:lnTo>
                  <a:pt x="323542" y="711035"/>
                </a:lnTo>
                <a:close/>
              </a:path>
              <a:path w="802004" h="721360">
                <a:moveTo>
                  <a:pt x="445647" y="709930"/>
                </a:moveTo>
                <a:lnTo>
                  <a:pt x="427543" y="708660"/>
                </a:lnTo>
                <a:lnTo>
                  <a:pt x="389841" y="708660"/>
                </a:lnTo>
                <a:lnTo>
                  <a:pt x="379245" y="707390"/>
                </a:lnTo>
                <a:lnTo>
                  <a:pt x="446130" y="707390"/>
                </a:lnTo>
                <a:lnTo>
                  <a:pt x="452719" y="706120"/>
                </a:lnTo>
                <a:lnTo>
                  <a:pt x="455736" y="707390"/>
                </a:lnTo>
                <a:lnTo>
                  <a:pt x="449364" y="708660"/>
                </a:lnTo>
                <a:lnTo>
                  <a:pt x="445647" y="709930"/>
                </a:lnTo>
                <a:close/>
              </a:path>
              <a:path w="802004" h="721360">
                <a:moveTo>
                  <a:pt x="57948" y="711200"/>
                </a:moveTo>
                <a:lnTo>
                  <a:pt x="45795" y="711200"/>
                </a:lnTo>
                <a:lnTo>
                  <a:pt x="41986" y="709930"/>
                </a:lnTo>
                <a:lnTo>
                  <a:pt x="37234" y="707390"/>
                </a:lnTo>
                <a:lnTo>
                  <a:pt x="97641" y="707390"/>
                </a:lnTo>
                <a:lnTo>
                  <a:pt x="94991" y="708660"/>
                </a:lnTo>
                <a:lnTo>
                  <a:pt x="67801" y="708660"/>
                </a:lnTo>
                <a:lnTo>
                  <a:pt x="66254" y="709930"/>
                </a:lnTo>
                <a:lnTo>
                  <a:pt x="60625" y="709930"/>
                </a:lnTo>
                <a:lnTo>
                  <a:pt x="57948" y="711200"/>
                </a:lnTo>
                <a:close/>
              </a:path>
              <a:path w="802004" h="721360">
                <a:moveTo>
                  <a:pt x="81538" y="716280"/>
                </a:moveTo>
                <a:lnTo>
                  <a:pt x="71960" y="715010"/>
                </a:lnTo>
                <a:lnTo>
                  <a:pt x="75306" y="709930"/>
                </a:lnTo>
                <a:lnTo>
                  <a:pt x="77589" y="708660"/>
                </a:lnTo>
                <a:lnTo>
                  <a:pt x="94991" y="708660"/>
                </a:lnTo>
                <a:lnTo>
                  <a:pt x="86690" y="712470"/>
                </a:lnTo>
                <a:lnTo>
                  <a:pt x="81538" y="716280"/>
                </a:lnTo>
                <a:close/>
              </a:path>
              <a:path w="802004" h="721360">
                <a:moveTo>
                  <a:pt x="340939" y="712470"/>
                </a:moveTo>
                <a:lnTo>
                  <a:pt x="333799" y="712470"/>
                </a:lnTo>
                <a:lnTo>
                  <a:pt x="331188" y="711200"/>
                </a:lnTo>
                <a:lnTo>
                  <a:pt x="330203" y="711200"/>
                </a:lnTo>
                <a:lnTo>
                  <a:pt x="337949" y="709930"/>
                </a:lnTo>
                <a:lnTo>
                  <a:pt x="344704" y="709930"/>
                </a:lnTo>
                <a:lnTo>
                  <a:pt x="348542" y="711200"/>
                </a:lnTo>
                <a:lnTo>
                  <a:pt x="340939" y="712470"/>
                </a:lnTo>
                <a:close/>
              </a:path>
              <a:path w="802004" h="721360">
                <a:moveTo>
                  <a:pt x="324622" y="711200"/>
                </a:moveTo>
                <a:lnTo>
                  <a:pt x="323391" y="711200"/>
                </a:lnTo>
                <a:lnTo>
                  <a:pt x="323542" y="711035"/>
                </a:lnTo>
                <a:lnTo>
                  <a:pt x="324622" y="711200"/>
                </a:lnTo>
                <a:close/>
              </a:path>
              <a:path w="802004" h="721360">
                <a:moveTo>
                  <a:pt x="140817" y="717550"/>
                </a:moveTo>
                <a:lnTo>
                  <a:pt x="140450" y="716280"/>
                </a:lnTo>
                <a:lnTo>
                  <a:pt x="148275" y="712470"/>
                </a:lnTo>
                <a:lnTo>
                  <a:pt x="143786" y="711200"/>
                </a:lnTo>
                <a:lnTo>
                  <a:pt x="185109" y="711200"/>
                </a:lnTo>
                <a:lnTo>
                  <a:pt x="185543" y="715010"/>
                </a:lnTo>
                <a:lnTo>
                  <a:pt x="157471" y="715010"/>
                </a:lnTo>
                <a:lnTo>
                  <a:pt x="143098" y="716280"/>
                </a:lnTo>
                <a:lnTo>
                  <a:pt x="140817" y="717550"/>
                </a:lnTo>
                <a:close/>
              </a:path>
              <a:path w="802004" h="721360">
                <a:moveTo>
                  <a:pt x="323560" y="712470"/>
                </a:moveTo>
                <a:lnTo>
                  <a:pt x="321074" y="712470"/>
                </a:lnTo>
                <a:lnTo>
                  <a:pt x="324622" y="711200"/>
                </a:lnTo>
                <a:lnTo>
                  <a:pt x="325853" y="711200"/>
                </a:lnTo>
                <a:lnTo>
                  <a:pt x="323560" y="712470"/>
                </a:lnTo>
                <a:close/>
              </a:path>
              <a:path w="802004" h="721360">
                <a:moveTo>
                  <a:pt x="247793" y="713740"/>
                </a:moveTo>
                <a:lnTo>
                  <a:pt x="237173" y="713740"/>
                </a:lnTo>
                <a:lnTo>
                  <a:pt x="236594" y="712470"/>
                </a:lnTo>
                <a:lnTo>
                  <a:pt x="247896" y="712470"/>
                </a:lnTo>
                <a:lnTo>
                  <a:pt x="247793" y="713740"/>
                </a:lnTo>
                <a:close/>
              </a:path>
              <a:path w="802004" h="721360">
                <a:moveTo>
                  <a:pt x="327634" y="713216"/>
                </a:moveTo>
                <a:lnTo>
                  <a:pt x="327833" y="712470"/>
                </a:lnTo>
                <a:lnTo>
                  <a:pt x="330086" y="712470"/>
                </a:lnTo>
                <a:lnTo>
                  <a:pt x="327634" y="713216"/>
                </a:lnTo>
                <a:close/>
              </a:path>
              <a:path w="802004" h="721360">
                <a:moveTo>
                  <a:pt x="327157" y="715010"/>
                </a:moveTo>
                <a:lnTo>
                  <a:pt x="325916" y="713740"/>
                </a:lnTo>
                <a:lnTo>
                  <a:pt x="327634" y="713216"/>
                </a:lnTo>
                <a:lnTo>
                  <a:pt x="327157" y="715010"/>
                </a:lnTo>
                <a:close/>
              </a:path>
              <a:path w="802004" h="721360">
                <a:moveTo>
                  <a:pt x="223173" y="716280"/>
                </a:moveTo>
                <a:lnTo>
                  <a:pt x="213929" y="716280"/>
                </a:lnTo>
                <a:lnTo>
                  <a:pt x="219963" y="713740"/>
                </a:lnTo>
                <a:lnTo>
                  <a:pt x="227542" y="713740"/>
                </a:lnTo>
                <a:lnTo>
                  <a:pt x="233176" y="715010"/>
                </a:lnTo>
                <a:lnTo>
                  <a:pt x="226541" y="715010"/>
                </a:lnTo>
                <a:lnTo>
                  <a:pt x="223173" y="716280"/>
                </a:lnTo>
                <a:close/>
              </a:path>
              <a:path w="802004" h="721360">
                <a:moveTo>
                  <a:pt x="158441" y="717550"/>
                </a:moveTo>
                <a:lnTo>
                  <a:pt x="151630" y="717550"/>
                </a:lnTo>
                <a:lnTo>
                  <a:pt x="159089" y="716280"/>
                </a:lnTo>
                <a:lnTo>
                  <a:pt x="157471" y="715010"/>
                </a:lnTo>
                <a:lnTo>
                  <a:pt x="185543" y="715010"/>
                </a:lnTo>
                <a:lnTo>
                  <a:pt x="187748" y="716280"/>
                </a:lnTo>
                <a:lnTo>
                  <a:pt x="164752" y="716280"/>
                </a:lnTo>
                <a:lnTo>
                  <a:pt x="158441" y="717550"/>
                </a:lnTo>
                <a:close/>
              </a:path>
              <a:path w="802004" h="721360">
                <a:moveTo>
                  <a:pt x="138526" y="718820"/>
                </a:moveTo>
                <a:lnTo>
                  <a:pt x="110684" y="718820"/>
                </a:lnTo>
                <a:lnTo>
                  <a:pt x="137582" y="716280"/>
                </a:lnTo>
                <a:lnTo>
                  <a:pt x="138526" y="718820"/>
                </a:lnTo>
                <a:close/>
              </a:path>
              <a:path w="802004" h="721360">
                <a:moveTo>
                  <a:pt x="191457" y="721360"/>
                </a:moveTo>
                <a:lnTo>
                  <a:pt x="183395" y="717550"/>
                </a:lnTo>
                <a:lnTo>
                  <a:pt x="179340" y="716280"/>
                </a:lnTo>
                <a:lnTo>
                  <a:pt x="187748" y="716280"/>
                </a:lnTo>
                <a:lnTo>
                  <a:pt x="192157" y="718820"/>
                </a:lnTo>
                <a:lnTo>
                  <a:pt x="191457" y="721360"/>
                </a:lnTo>
                <a:close/>
              </a:path>
              <a:path w="802004" h="721360">
                <a:moveTo>
                  <a:pt x="119583" y="721360"/>
                </a:moveTo>
                <a:lnTo>
                  <a:pt x="97934" y="721360"/>
                </a:lnTo>
                <a:lnTo>
                  <a:pt x="107495" y="720090"/>
                </a:lnTo>
                <a:lnTo>
                  <a:pt x="103744" y="718820"/>
                </a:lnTo>
                <a:lnTo>
                  <a:pt x="118480" y="718820"/>
                </a:lnTo>
                <a:lnTo>
                  <a:pt x="119583" y="72136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675790" y="61222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858"/>
                </a:moveTo>
                <a:lnTo>
                  <a:pt x="1593" y="0"/>
                </a:lnTo>
                <a:lnTo>
                  <a:pt x="1972" y="265"/>
                </a:lnTo>
                <a:lnTo>
                  <a:pt x="1741" y="1351"/>
                </a:lnTo>
                <a:lnTo>
                  <a:pt x="755" y="1351"/>
                </a:lnTo>
                <a:lnTo>
                  <a:pt x="0" y="1858"/>
                </a:lnTo>
                <a:close/>
              </a:path>
              <a:path w="2540" h="1904">
                <a:moveTo>
                  <a:pt x="1725" y="1424"/>
                </a:moveTo>
                <a:lnTo>
                  <a:pt x="1255" y="1375"/>
                </a:lnTo>
                <a:lnTo>
                  <a:pt x="755" y="1351"/>
                </a:lnTo>
                <a:lnTo>
                  <a:pt x="1741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897834" y="230073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0" y="979"/>
                </a:moveTo>
                <a:lnTo>
                  <a:pt x="241" y="603"/>
                </a:lnTo>
                <a:lnTo>
                  <a:pt x="265" y="321"/>
                </a:lnTo>
                <a:lnTo>
                  <a:pt x="120" y="0"/>
                </a:lnTo>
                <a:lnTo>
                  <a:pt x="0" y="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775240" y="881645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5479" y="1206"/>
                </a:moveTo>
                <a:lnTo>
                  <a:pt x="1255" y="1062"/>
                </a:lnTo>
                <a:lnTo>
                  <a:pt x="0" y="579"/>
                </a:lnTo>
                <a:lnTo>
                  <a:pt x="144" y="0"/>
                </a:lnTo>
                <a:lnTo>
                  <a:pt x="1182" y="434"/>
                </a:lnTo>
                <a:lnTo>
                  <a:pt x="2703" y="868"/>
                </a:lnTo>
                <a:lnTo>
                  <a:pt x="5479" y="12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8050285" y="859149"/>
            <a:ext cx="8890" cy="1905"/>
          </a:xfrm>
          <a:custGeom>
            <a:avLst/>
            <a:gdLst/>
            <a:ahLst/>
            <a:cxnLst/>
            <a:rect l="l" t="t" r="r" b="b"/>
            <a:pathLst>
              <a:path w="8890" h="1905">
                <a:moveTo>
                  <a:pt x="6166" y="169"/>
                </a:moveTo>
                <a:lnTo>
                  <a:pt x="5913" y="48"/>
                </a:lnTo>
                <a:lnTo>
                  <a:pt x="8568" y="0"/>
                </a:lnTo>
                <a:lnTo>
                  <a:pt x="6166" y="169"/>
                </a:lnTo>
                <a:close/>
              </a:path>
              <a:path w="8890" h="1905">
                <a:moveTo>
                  <a:pt x="0" y="603"/>
                </a:moveTo>
                <a:lnTo>
                  <a:pt x="6166" y="169"/>
                </a:lnTo>
                <a:lnTo>
                  <a:pt x="6823" y="482"/>
                </a:lnTo>
                <a:lnTo>
                  <a:pt x="4151" y="482"/>
                </a:lnTo>
                <a:lnTo>
                  <a:pt x="0" y="603"/>
                </a:lnTo>
                <a:close/>
              </a:path>
              <a:path w="8890" h="1905">
                <a:moveTo>
                  <a:pt x="7723" y="1375"/>
                </a:moveTo>
                <a:lnTo>
                  <a:pt x="5623" y="1013"/>
                </a:lnTo>
                <a:lnTo>
                  <a:pt x="4151" y="482"/>
                </a:lnTo>
                <a:lnTo>
                  <a:pt x="6823" y="482"/>
                </a:lnTo>
                <a:lnTo>
                  <a:pt x="7530" y="820"/>
                </a:lnTo>
                <a:lnTo>
                  <a:pt x="772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8127741" y="872159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5">
                <a:moveTo>
                  <a:pt x="5503" y="1400"/>
                </a:moveTo>
                <a:lnTo>
                  <a:pt x="0" y="941"/>
                </a:lnTo>
                <a:lnTo>
                  <a:pt x="3717" y="72"/>
                </a:lnTo>
                <a:lnTo>
                  <a:pt x="9051" y="0"/>
                </a:lnTo>
                <a:lnTo>
                  <a:pt x="9344" y="941"/>
                </a:lnTo>
                <a:lnTo>
                  <a:pt x="9286" y="1110"/>
                </a:lnTo>
                <a:lnTo>
                  <a:pt x="6758" y="1110"/>
                </a:lnTo>
                <a:lnTo>
                  <a:pt x="5503" y="1400"/>
                </a:lnTo>
                <a:close/>
              </a:path>
              <a:path w="9525" h="1905">
                <a:moveTo>
                  <a:pt x="8158" y="1375"/>
                </a:moveTo>
                <a:lnTo>
                  <a:pt x="6758" y="1110"/>
                </a:lnTo>
                <a:lnTo>
                  <a:pt x="9286" y="1110"/>
                </a:lnTo>
                <a:lnTo>
                  <a:pt x="8158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8066795" y="865063"/>
            <a:ext cx="13335" cy="3810"/>
          </a:xfrm>
          <a:custGeom>
            <a:avLst/>
            <a:gdLst/>
            <a:ahLst/>
            <a:cxnLst/>
            <a:rect l="l" t="t" r="r" b="b"/>
            <a:pathLst>
              <a:path w="13334" h="3809">
                <a:moveTo>
                  <a:pt x="675" y="3789"/>
                </a:moveTo>
                <a:lnTo>
                  <a:pt x="0" y="1810"/>
                </a:lnTo>
                <a:lnTo>
                  <a:pt x="12768" y="0"/>
                </a:lnTo>
                <a:lnTo>
                  <a:pt x="11006" y="2751"/>
                </a:lnTo>
                <a:lnTo>
                  <a:pt x="11368" y="2775"/>
                </a:lnTo>
                <a:lnTo>
                  <a:pt x="11667" y="2775"/>
                </a:lnTo>
                <a:lnTo>
                  <a:pt x="6058" y="3113"/>
                </a:lnTo>
                <a:lnTo>
                  <a:pt x="675" y="3789"/>
                </a:lnTo>
                <a:close/>
              </a:path>
              <a:path w="13334" h="3809">
                <a:moveTo>
                  <a:pt x="11667" y="2775"/>
                </a:moveTo>
                <a:lnTo>
                  <a:pt x="11368" y="2775"/>
                </a:lnTo>
                <a:lnTo>
                  <a:pt x="12068" y="2751"/>
                </a:lnTo>
                <a:lnTo>
                  <a:pt x="11667" y="27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8080240" y="866607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69">
                <a:moveTo>
                  <a:pt x="0" y="1134"/>
                </a:moveTo>
                <a:lnTo>
                  <a:pt x="3306" y="868"/>
                </a:lnTo>
                <a:lnTo>
                  <a:pt x="6251" y="0"/>
                </a:lnTo>
                <a:lnTo>
                  <a:pt x="5613" y="989"/>
                </a:lnTo>
                <a:lnTo>
                  <a:pt x="3765" y="989"/>
                </a:lnTo>
                <a:lnTo>
                  <a:pt x="1858" y="1037"/>
                </a:lnTo>
                <a:lnTo>
                  <a:pt x="0" y="1134"/>
                </a:lnTo>
                <a:close/>
              </a:path>
              <a:path w="6350" h="1269">
                <a:moveTo>
                  <a:pt x="5551" y="1086"/>
                </a:moveTo>
                <a:lnTo>
                  <a:pt x="3765" y="989"/>
                </a:lnTo>
                <a:lnTo>
                  <a:pt x="5613" y="9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999329" y="859294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7472" y="241"/>
                </a:moveTo>
                <a:lnTo>
                  <a:pt x="7387" y="0"/>
                </a:lnTo>
                <a:lnTo>
                  <a:pt x="7806" y="212"/>
                </a:lnTo>
                <a:lnTo>
                  <a:pt x="7614" y="212"/>
                </a:lnTo>
                <a:lnTo>
                  <a:pt x="7472" y="241"/>
                </a:lnTo>
                <a:close/>
              </a:path>
              <a:path w="9525" h="3175">
                <a:moveTo>
                  <a:pt x="9005" y="820"/>
                </a:moveTo>
                <a:lnTo>
                  <a:pt x="7614" y="212"/>
                </a:lnTo>
                <a:lnTo>
                  <a:pt x="7806" y="212"/>
                </a:lnTo>
                <a:lnTo>
                  <a:pt x="9005" y="820"/>
                </a:lnTo>
                <a:close/>
              </a:path>
              <a:path w="9525" h="3175">
                <a:moveTo>
                  <a:pt x="8449" y="3017"/>
                </a:moveTo>
                <a:lnTo>
                  <a:pt x="5601" y="2510"/>
                </a:lnTo>
                <a:lnTo>
                  <a:pt x="0" y="2453"/>
                </a:lnTo>
                <a:lnTo>
                  <a:pt x="2641" y="1221"/>
                </a:lnTo>
                <a:lnTo>
                  <a:pt x="7472" y="241"/>
                </a:lnTo>
                <a:lnTo>
                  <a:pt x="8449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8066143" y="870928"/>
            <a:ext cx="5715" cy="2540"/>
          </a:xfrm>
          <a:custGeom>
            <a:avLst/>
            <a:gdLst/>
            <a:ahLst/>
            <a:cxnLst/>
            <a:rect l="l" t="t" r="r" b="b"/>
            <a:pathLst>
              <a:path w="5715" h="2540">
                <a:moveTo>
                  <a:pt x="5503" y="2413"/>
                </a:moveTo>
                <a:lnTo>
                  <a:pt x="0" y="1930"/>
                </a:lnTo>
                <a:lnTo>
                  <a:pt x="3379" y="0"/>
                </a:lnTo>
                <a:lnTo>
                  <a:pt x="5503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8024024" y="870856"/>
            <a:ext cx="12700" cy="1905"/>
          </a:xfrm>
          <a:custGeom>
            <a:avLst/>
            <a:gdLst/>
            <a:ahLst/>
            <a:cxnLst/>
            <a:rect l="l" t="t" r="r" b="b"/>
            <a:pathLst>
              <a:path w="12700" h="1905">
                <a:moveTo>
                  <a:pt x="9823" y="1375"/>
                </a:moveTo>
                <a:lnTo>
                  <a:pt x="241" y="724"/>
                </a:lnTo>
                <a:lnTo>
                  <a:pt x="0" y="0"/>
                </a:lnTo>
                <a:lnTo>
                  <a:pt x="6492" y="482"/>
                </a:lnTo>
                <a:lnTo>
                  <a:pt x="12382" y="555"/>
                </a:lnTo>
                <a:lnTo>
                  <a:pt x="10885" y="724"/>
                </a:lnTo>
                <a:lnTo>
                  <a:pt x="9679" y="989"/>
                </a:lnTo>
                <a:lnTo>
                  <a:pt x="982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8036406" y="871025"/>
            <a:ext cx="8255" cy="635"/>
          </a:xfrm>
          <a:custGeom>
            <a:avLst/>
            <a:gdLst/>
            <a:ahLst/>
            <a:cxnLst/>
            <a:rect l="l" t="t" r="r" b="b"/>
            <a:pathLst>
              <a:path w="8254" h="634">
                <a:moveTo>
                  <a:pt x="3089" y="434"/>
                </a:moveTo>
                <a:lnTo>
                  <a:pt x="0" y="386"/>
                </a:lnTo>
                <a:lnTo>
                  <a:pt x="2486" y="96"/>
                </a:lnTo>
                <a:lnTo>
                  <a:pt x="6058" y="0"/>
                </a:lnTo>
                <a:lnTo>
                  <a:pt x="7723" y="0"/>
                </a:lnTo>
                <a:lnTo>
                  <a:pt x="6034" y="386"/>
                </a:lnTo>
                <a:lnTo>
                  <a:pt x="3089" y="43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8048933" y="87339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9606" y="675"/>
                </a:moveTo>
                <a:lnTo>
                  <a:pt x="0" y="0"/>
                </a:lnTo>
                <a:lnTo>
                  <a:pt x="6782" y="168"/>
                </a:lnTo>
                <a:lnTo>
                  <a:pt x="9606" y="6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909613" y="871097"/>
            <a:ext cx="13335" cy="2540"/>
          </a:xfrm>
          <a:custGeom>
            <a:avLst/>
            <a:gdLst/>
            <a:ahLst/>
            <a:cxnLst/>
            <a:rect l="l" t="t" r="r" b="b"/>
            <a:pathLst>
              <a:path w="13334" h="2540">
                <a:moveTo>
                  <a:pt x="2848" y="2027"/>
                </a:moveTo>
                <a:lnTo>
                  <a:pt x="0" y="1520"/>
                </a:lnTo>
                <a:lnTo>
                  <a:pt x="1062" y="700"/>
                </a:lnTo>
                <a:lnTo>
                  <a:pt x="11537" y="0"/>
                </a:lnTo>
                <a:lnTo>
                  <a:pt x="13130" y="796"/>
                </a:lnTo>
                <a:lnTo>
                  <a:pt x="9244" y="1134"/>
                </a:lnTo>
                <a:lnTo>
                  <a:pt x="6734" y="1689"/>
                </a:lnTo>
                <a:lnTo>
                  <a:pt x="2848" y="20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947870" y="875876"/>
            <a:ext cx="5080" cy="3175"/>
          </a:xfrm>
          <a:custGeom>
            <a:avLst/>
            <a:gdLst/>
            <a:ahLst/>
            <a:cxnLst/>
            <a:rect l="l" t="t" r="r" b="b"/>
            <a:pathLst>
              <a:path w="5079" h="3175">
                <a:moveTo>
                  <a:pt x="0" y="3017"/>
                </a:moveTo>
                <a:lnTo>
                  <a:pt x="313" y="0"/>
                </a:lnTo>
                <a:lnTo>
                  <a:pt x="1906" y="796"/>
                </a:lnTo>
                <a:lnTo>
                  <a:pt x="2099" y="1351"/>
                </a:lnTo>
                <a:lnTo>
                  <a:pt x="4924" y="1858"/>
                </a:lnTo>
                <a:lnTo>
                  <a:pt x="0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914895" y="878435"/>
            <a:ext cx="17145" cy="2540"/>
          </a:xfrm>
          <a:custGeom>
            <a:avLst/>
            <a:gdLst/>
            <a:ahLst/>
            <a:cxnLst/>
            <a:rect l="l" t="t" r="r" b="b"/>
            <a:pathLst>
              <a:path w="17145" h="2540">
                <a:moveTo>
                  <a:pt x="5434" y="2196"/>
                </a:moveTo>
                <a:lnTo>
                  <a:pt x="0" y="2039"/>
                </a:lnTo>
                <a:lnTo>
                  <a:pt x="1044" y="1469"/>
                </a:lnTo>
                <a:lnTo>
                  <a:pt x="4772" y="713"/>
                </a:lnTo>
                <a:lnTo>
                  <a:pt x="7389" y="0"/>
                </a:lnTo>
                <a:lnTo>
                  <a:pt x="16996" y="675"/>
                </a:lnTo>
                <a:lnTo>
                  <a:pt x="6520" y="1375"/>
                </a:lnTo>
                <a:lnTo>
                  <a:pt x="5434" y="21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764523" y="869673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0" y="4972"/>
                </a:moveTo>
                <a:lnTo>
                  <a:pt x="2268" y="0"/>
                </a:lnTo>
                <a:lnTo>
                  <a:pt x="2655" y="4924"/>
                </a:lnTo>
                <a:lnTo>
                  <a:pt x="0" y="49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621471" y="882369"/>
            <a:ext cx="19685" cy="3810"/>
          </a:xfrm>
          <a:custGeom>
            <a:avLst/>
            <a:gdLst/>
            <a:ahLst/>
            <a:cxnLst/>
            <a:rect l="l" t="t" r="r" b="b"/>
            <a:pathLst>
              <a:path w="19684" h="3809">
                <a:moveTo>
                  <a:pt x="8090" y="3717"/>
                </a:moveTo>
                <a:lnTo>
                  <a:pt x="7250" y="3717"/>
                </a:lnTo>
                <a:lnTo>
                  <a:pt x="6111" y="3644"/>
                </a:lnTo>
                <a:lnTo>
                  <a:pt x="4969" y="3499"/>
                </a:lnTo>
                <a:lnTo>
                  <a:pt x="1735" y="2630"/>
                </a:lnTo>
                <a:lnTo>
                  <a:pt x="0" y="651"/>
                </a:lnTo>
                <a:lnTo>
                  <a:pt x="330" y="72"/>
                </a:lnTo>
                <a:lnTo>
                  <a:pt x="2980" y="0"/>
                </a:lnTo>
                <a:lnTo>
                  <a:pt x="5809" y="241"/>
                </a:lnTo>
                <a:lnTo>
                  <a:pt x="7393" y="289"/>
                </a:lnTo>
                <a:lnTo>
                  <a:pt x="10283" y="289"/>
                </a:lnTo>
                <a:lnTo>
                  <a:pt x="9741" y="410"/>
                </a:lnTo>
                <a:lnTo>
                  <a:pt x="14965" y="1279"/>
                </a:lnTo>
                <a:lnTo>
                  <a:pt x="17424" y="1617"/>
                </a:lnTo>
                <a:lnTo>
                  <a:pt x="19585" y="1858"/>
                </a:lnTo>
                <a:lnTo>
                  <a:pt x="19358" y="1955"/>
                </a:lnTo>
                <a:lnTo>
                  <a:pt x="13521" y="1955"/>
                </a:lnTo>
                <a:lnTo>
                  <a:pt x="12512" y="2075"/>
                </a:lnTo>
                <a:lnTo>
                  <a:pt x="11465" y="2172"/>
                </a:lnTo>
                <a:lnTo>
                  <a:pt x="11013" y="2630"/>
                </a:lnTo>
                <a:lnTo>
                  <a:pt x="10400" y="3186"/>
                </a:lnTo>
                <a:lnTo>
                  <a:pt x="9975" y="3524"/>
                </a:lnTo>
                <a:lnTo>
                  <a:pt x="8090" y="3717"/>
                </a:lnTo>
                <a:close/>
              </a:path>
              <a:path w="19684" h="3809">
                <a:moveTo>
                  <a:pt x="10283" y="289"/>
                </a:moveTo>
                <a:lnTo>
                  <a:pt x="7393" y="289"/>
                </a:lnTo>
                <a:lnTo>
                  <a:pt x="11474" y="24"/>
                </a:lnTo>
                <a:lnTo>
                  <a:pt x="10283" y="289"/>
                </a:lnTo>
                <a:close/>
              </a:path>
              <a:path w="19684" h="3809">
                <a:moveTo>
                  <a:pt x="18170" y="2461"/>
                </a:moveTo>
                <a:lnTo>
                  <a:pt x="15500" y="2148"/>
                </a:lnTo>
                <a:lnTo>
                  <a:pt x="13521" y="1955"/>
                </a:lnTo>
                <a:lnTo>
                  <a:pt x="19358" y="1955"/>
                </a:lnTo>
                <a:lnTo>
                  <a:pt x="18170" y="246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632946" y="881886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0" y="506"/>
                </a:moveTo>
                <a:lnTo>
                  <a:pt x="716" y="337"/>
                </a:lnTo>
                <a:lnTo>
                  <a:pt x="1933" y="193"/>
                </a:lnTo>
                <a:lnTo>
                  <a:pt x="4337" y="0"/>
                </a:lnTo>
                <a:lnTo>
                  <a:pt x="2857" y="241"/>
                </a:lnTo>
                <a:lnTo>
                  <a:pt x="0" y="5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8355308" y="771917"/>
            <a:ext cx="3810" cy="7620"/>
          </a:xfrm>
          <a:custGeom>
            <a:avLst/>
            <a:gdLst/>
            <a:ahLst/>
            <a:cxnLst/>
            <a:rect l="l" t="t" r="r" b="b"/>
            <a:pathLst>
              <a:path w="3809" h="7620">
                <a:moveTo>
                  <a:pt x="3210" y="7386"/>
                </a:moveTo>
                <a:lnTo>
                  <a:pt x="0" y="0"/>
                </a:lnTo>
                <a:lnTo>
                  <a:pt x="2003" y="2099"/>
                </a:lnTo>
                <a:lnTo>
                  <a:pt x="3210" y="7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8364553" y="783213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4875" y="5865"/>
                </a:moveTo>
                <a:lnTo>
                  <a:pt x="0" y="3210"/>
                </a:lnTo>
                <a:lnTo>
                  <a:pt x="1713" y="0"/>
                </a:lnTo>
                <a:lnTo>
                  <a:pt x="1810" y="1520"/>
                </a:lnTo>
                <a:lnTo>
                  <a:pt x="4875" y="58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759744" y="451566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313" y="5358"/>
                </a:moveTo>
                <a:lnTo>
                  <a:pt x="0" y="4441"/>
                </a:lnTo>
                <a:lnTo>
                  <a:pt x="4682" y="0"/>
                </a:lnTo>
                <a:lnTo>
                  <a:pt x="1641" y="4706"/>
                </a:lnTo>
                <a:lnTo>
                  <a:pt x="313" y="53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816081" y="364262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0" y="1544"/>
                </a:moveTo>
                <a:lnTo>
                  <a:pt x="1013" y="0"/>
                </a:lnTo>
                <a:lnTo>
                  <a:pt x="4224" y="0"/>
                </a:lnTo>
                <a:lnTo>
                  <a:pt x="0" y="15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854749" y="284367"/>
            <a:ext cx="9525" cy="10795"/>
          </a:xfrm>
          <a:custGeom>
            <a:avLst/>
            <a:gdLst/>
            <a:ahLst/>
            <a:cxnLst/>
            <a:rect l="l" t="t" r="r" b="b"/>
            <a:pathLst>
              <a:path w="9525" h="10795">
                <a:moveTo>
                  <a:pt x="3693" y="3137"/>
                </a:moveTo>
                <a:lnTo>
                  <a:pt x="5672" y="0"/>
                </a:lnTo>
                <a:lnTo>
                  <a:pt x="9244" y="941"/>
                </a:lnTo>
                <a:lnTo>
                  <a:pt x="3693" y="3137"/>
                </a:lnTo>
                <a:close/>
              </a:path>
              <a:path w="9525" h="10795">
                <a:moveTo>
                  <a:pt x="0" y="10330"/>
                </a:moveTo>
                <a:lnTo>
                  <a:pt x="3693" y="3137"/>
                </a:lnTo>
                <a:lnTo>
                  <a:pt x="2003" y="7192"/>
                </a:lnTo>
                <a:lnTo>
                  <a:pt x="0" y="10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641034" y="231685"/>
            <a:ext cx="678815" cy="597535"/>
          </a:xfrm>
          <a:custGeom>
            <a:avLst/>
            <a:gdLst/>
            <a:ahLst/>
            <a:cxnLst/>
            <a:rect l="l" t="t" r="r" b="b"/>
            <a:pathLst>
              <a:path w="678815" h="597535">
                <a:moveTo>
                  <a:pt x="626701" y="597437"/>
                </a:moveTo>
                <a:lnTo>
                  <a:pt x="51606" y="597437"/>
                </a:lnTo>
                <a:lnTo>
                  <a:pt x="38167" y="595682"/>
                </a:lnTo>
                <a:lnTo>
                  <a:pt x="6952" y="572068"/>
                </a:lnTo>
                <a:lnTo>
                  <a:pt x="0" y="546670"/>
                </a:lnTo>
                <a:lnTo>
                  <a:pt x="1684" y="533617"/>
                </a:lnTo>
                <a:lnTo>
                  <a:pt x="294381" y="25623"/>
                </a:lnTo>
                <a:lnTo>
                  <a:pt x="325653" y="1773"/>
                </a:lnTo>
                <a:lnTo>
                  <a:pt x="339155" y="0"/>
                </a:lnTo>
                <a:lnTo>
                  <a:pt x="352667" y="1773"/>
                </a:lnTo>
                <a:lnTo>
                  <a:pt x="365035" y="6866"/>
                </a:lnTo>
                <a:lnTo>
                  <a:pt x="375656" y="14931"/>
                </a:lnTo>
                <a:lnTo>
                  <a:pt x="383704" y="25334"/>
                </a:lnTo>
                <a:lnTo>
                  <a:pt x="339156" y="25334"/>
                </a:lnTo>
                <a:lnTo>
                  <a:pt x="28731" y="533955"/>
                </a:lnTo>
                <a:lnTo>
                  <a:pt x="25357" y="546603"/>
                </a:lnTo>
                <a:lnTo>
                  <a:pt x="26229" y="553106"/>
                </a:lnTo>
                <a:lnTo>
                  <a:pt x="51608" y="572092"/>
                </a:lnTo>
                <a:lnTo>
                  <a:pt x="671337" y="572092"/>
                </a:lnTo>
                <a:lnTo>
                  <a:pt x="663078" y="582661"/>
                </a:lnTo>
                <a:lnTo>
                  <a:pt x="652477" y="590645"/>
                </a:lnTo>
                <a:lnTo>
                  <a:pt x="640152" y="595682"/>
                </a:lnTo>
                <a:lnTo>
                  <a:pt x="626701" y="597437"/>
                </a:lnTo>
                <a:close/>
              </a:path>
              <a:path w="678815" h="597535">
                <a:moveTo>
                  <a:pt x="339158" y="25334"/>
                </a:moveTo>
                <a:close/>
              </a:path>
              <a:path w="678815" h="597535">
                <a:moveTo>
                  <a:pt x="671337" y="572092"/>
                </a:moveTo>
                <a:lnTo>
                  <a:pt x="626704" y="572092"/>
                </a:lnTo>
                <a:lnTo>
                  <a:pt x="633574" y="571199"/>
                </a:lnTo>
                <a:lnTo>
                  <a:pt x="639883" y="568641"/>
                </a:lnTo>
                <a:lnTo>
                  <a:pt x="645305" y="564598"/>
                </a:lnTo>
                <a:lnTo>
                  <a:pt x="649514" y="559251"/>
                </a:lnTo>
                <a:lnTo>
                  <a:pt x="652084" y="553106"/>
                </a:lnTo>
                <a:lnTo>
                  <a:pt x="652950" y="546603"/>
                </a:lnTo>
                <a:lnTo>
                  <a:pt x="652110" y="540101"/>
                </a:lnTo>
                <a:lnTo>
                  <a:pt x="362014" y="38344"/>
                </a:lnTo>
                <a:lnTo>
                  <a:pt x="339158" y="25334"/>
                </a:lnTo>
                <a:lnTo>
                  <a:pt x="383704" y="25334"/>
                </a:lnTo>
                <a:lnTo>
                  <a:pt x="383928" y="25624"/>
                </a:lnTo>
                <a:lnTo>
                  <a:pt x="671500" y="521235"/>
                </a:lnTo>
                <a:lnTo>
                  <a:pt x="676623" y="533617"/>
                </a:lnTo>
                <a:lnTo>
                  <a:pt x="678307" y="546670"/>
                </a:lnTo>
                <a:lnTo>
                  <a:pt x="676551" y="559713"/>
                </a:lnTo>
                <a:lnTo>
                  <a:pt x="671337" y="5720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979683" y="243037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2741" y="547"/>
                </a:moveTo>
                <a:lnTo>
                  <a:pt x="2341" y="547"/>
                </a:lnTo>
                <a:lnTo>
                  <a:pt x="2317" y="0"/>
                </a:lnTo>
                <a:lnTo>
                  <a:pt x="2741" y="547"/>
                </a:lnTo>
                <a:close/>
              </a:path>
              <a:path w="4445" h="3175">
                <a:moveTo>
                  <a:pt x="506" y="2602"/>
                </a:moveTo>
                <a:lnTo>
                  <a:pt x="844" y="2273"/>
                </a:lnTo>
                <a:lnTo>
                  <a:pt x="0" y="188"/>
                </a:lnTo>
                <a:lnTo>
                  <a:pt x="2341" y="547"/>
                </a:lnTo>
                <a:lnTo>
                  <a:pt x="2741" y="547"/>
                </a:lnTo>
                <a:lnTo>
                  <a:pt x="4224" y="2462"/>
                </a:lnTo>
                <a:lnTo>
                  <a:pt x="506" y="260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8016782" y="259433"/>
            <a:ext cx="135193" cy="2221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802781" y="840587"/>
            <a:ext cx="3810" cy="635"/>
          </a:xfrm>
          <a:custGeom>
            <a:avLst/>
            <a:gdLst/>
            <a:ahLst/>
            <a:cxnLst/>
            <a:rect l="l" t="t" r="r" b="b"/>
            <a:pathLst>
              <a:path w="3809" h="634">
                <a:moveTo>
                  <a:pt x="0" y="555"/>
                </a:moveTo>
                <a:lnTo>
                  <a:pt x="3596" y="0"/>
                </a:lnTo>
                <a:lnTo>
                  <a:pt x="2775" y="193"/>
                </a:lnTo>
                <a:lnTo>
                  <a:pt x="1689" y="386"/>
                </a:lnTo>
                <a:lnTo>
                  <a:pt x="0" y="5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831215" y="839791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062" y="917"/>
                </a:moveTo>
                <a:lnTo>
                  <a:pt x="1689" y="0"/>
                </a:lnTo>
                <a:lnTo>
                  <a:pt x="506" y="506"/>
                </a:lnTo>
                <a:lnTo>
                  <a:pt x="0" y="893"/>
                </a:lnTo>
                <a:lnTo>
                  <a:pt x="1062" y="9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8289003" y="804140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3017" y="4368"/>
                </a:moveTo>
                <a:lnTo>
                  <a:pt x="1930" y="3910"/>
                </a:lnTo>
                <a:lnTo>
                  <a:pt x="820" y="3379"/>
                </a:lnTo>
                <a:lnTo>
                  <a:pt x="0" y="2630"/>
                </a:lnTo>
                <a:lnTo>
                  <a:pt x="2317" y="1810"/>
                </a:lnTo>
                <a:lnTo>
                  <a:pt x="3789" y="1351"/>
                </a:lnTo>
                <a:lnTo>
                  <a:pt x="6227" y="989"/>
                </a:lnTo>
                <a:lnTo>
                  <a:pt x="8110" y="0"/>
                </a:lnTo>
                <a:lnTo>
                  <a:pt x="6661" y="1158"/>
                </a:lnTo>
                <a:lnTo>
                  <a:pt x="4851" y="2220"/>
                </a:lnTo>
                <a:lnTo>
                  <a:pt x="3017" y="43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8044564" y="828253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40">
                <a:moveTo>
                  <a:pt x="1544" y="1979"/>
                </a:moveTo>
                <a:lnTo>
                  <a:pt x="1013" y="1786"/>
                </a:lnTo>
                <a:lnTo>
                  <a:pt x="0" y="1351"/>
                </a:lnTo>
                <a:lnTo>
                  <a:pt x="1810" y="868"/>
                </a:lnTo>
                <a:lnTo>
                  <a:pt x="3524" y="386"/>
                </a:lnTo>
                <a:lnTo>
                  <a:pt x="5044" y="0"/>
                </a:lnTo>
                <a:lnTo>
                  <a:pt x="1544" y="1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8034016" y="836919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5">
                <a:moveTo>
                  <a:pt x="6879" y="1351"/>
                </a:moveTo>
                <a:lnTo>
                  <a:pt x="3765" y="917"/>
                </a:lnTo>
                <a:lnTo>
                  <a:pt x="1544" y="482"/>
                </a:lnTo>
                <a:lnTo>
                  <a:pt x="0" y="0"/>
                </a:lnTo>
                <a:lnTo>
                  <a:pt x="6879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653566" y="832501"/>
            <a:ext cx="7620" cy="5080"/>
          </a:xfrm>
          <a:custGeom>
            <a:avLst/>
            <a:gdLst/>
            <a:ahLst/>
            <a:cxnLst/>
            <a:rect l="l" t="t" r="r" b="b"/>
            <a:pathLst>
              <a:path w="7620" h="5080">
                <a:moveTo>
                  <a:pt x="7137" y="4682"/>
                </a:moveTo>
                <a:lnTo>
                  <a:pt x="0" y="0"/>
                </a:lnTo>
                <a:lnTo>
                  <a:pt x="1424" y="313"/>
                </a:lnTo>
                <a:lnTo>
                  <a:pt x="5638" y="1134"/>
                </a:lnTo>
                <a:lnTo>
                  <a:pt x="4545" y="1665"/>
                </a:lnTo>
                <a:lnTo>
                  <a:pt x="7137" y="46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8220960" y="617945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537" y="10354"/>
                </a:moveTo>
                <a:lnTo>
                  <a:pt x="3041" y="7579"/>
                </a:lnTo>
                <a:lnTo>
                  <a:pt x="1544" y="4320"/>
                </a:lnTo>
                <a:lnTo>
                  <a:pt x="0" y="0"/>
                </a:lnTo>
                <a:lnTo>
                  <a:pt x="2220" y="362"/>
                </a:lnTo>
                <a:lnTo>
                  <a:pt x="2872" y="5068"/>
                </a:lnTo>
                <a:lnTo>
                  <a:pt x="4537" y="1035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813450" y="818381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69">
                <a:moveTo>
                  <a:pt x="48" y="1255"/>
                </a:moveTo>
                <a:lnTo>
                  <a:pt x="0" y="796"/>
                </a:lnTo>
                <a:lnTo>
                  <a:pt x="917" y="362"/>
                </a:lnTo>
                <a:lnTo>
                  <a:pt x="3113" y="0"/>
                </a:lnTo>
                <a:lnTo>
                  <a:pt x="3572" y="506"/>
                </a:lnTo>
                <a:lnTo>
                  <a:pt x="2317" y="917"/>
                </a:lnTo>
                <a:lnTo>
                  <a:pt x="48" y="12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8225497" y="628300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29">
                <a:moveTo>
                  <a:pt x="6517" y="11223"/>
                </a:moveTo>
                <a:lnTo>
                  <a:pt x="3065" y="8158"/>
                </a:lnTo>
                <a:lnTo>
                  <a:pt x="1231" y="3910"/>
                </a:lnTo>
                <a:lnTo>
                  <a:pt x="0" y="0"/>
                </a:lnTo>
                <a:lnTo>
                  <a:pt x="1906" y="3548"/>
                </a:lnTo>
                <a:lnTo>
                  <a:pt x="3813" y="6251"/>
                </a:lnTo>
                <a:lnTo>
                  <a:pt x="5768" y="8930"/>
                </a:lnTo>
                <a:lnTo>
                  <a:pt x="6010" y="9703"/>
                </a:lnTo>
                <a:lnTo>
                  <a:pt x="6299" y="10427"/>
                </a:lnTo>
                <a:lnTo>
                  <a:pt x="6517" y="1122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855304" y="37041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1110"/>
                </a:moveTo>
                <a:lnTo>
                  <a:pt x="337" y="434"/>
                </a:lnTo>
                <a:lnTo>
                  <a:pt x="627" y="0"/>
                </a:lnTo>
                <a:lnTo>
                  <a:pt x="820" y="241"/>
                </a:lnTo>
                <a:lnTo>
                  <a:pt x="555" y="482"/>
                </a:lnTo>
                <a:lnTo>
                  <a:pt x="289" y="844"/>
                </a:lnTo>
                <a:lnTo>
                  <a:pt x="0" y="11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945504" y="255016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982" y="15"/>
                </a:moveTo>
                <a:close/>
              </a:path>
              <a:path w="3175" h="4445">
                <a:moveTo>
                  <a:pt x="0" y="4030"/>
                </a:moveTo>
                <a:lnTo>
                  <a:pt x="893" y="2389"/>
                </a:lnTo>
                <a:lnTo>
                  <a:pt x="2293" y="1013"/>
                </a:lnTo>
                <a:lnTo>
                  <a:pt x="2982" y="15"/>
                </a:lnTo>
                <a:lnTo>
                  <a:pt x="2244" y="1086"/>
                </a:lnTo>
                <a:lnTo>
                  <a:pt x="1086" y="2510"/>
                </a:lnTo>
                <a:lnTo>
                  <a:pt x="651" y="3210"/>
                </a:lnTo>
                <a:lnTo>
                  <a:pt x="313" y="3693"/>
                </a:lnTo>
                <a:lnTo>
                  <a:pt x="0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8168316" y="530833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786" y="2848"/>
                </a:moveTo>
                <a:lnTo>
                  <a:pt x="1327" y="2486"/>
                </a:lnTo>
                <a:lnTo>
                  <a:pt x="0" y="0"/>
                </a:lnTo>
                <a:lnTo>
                  <a:pt x="1786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8169581" y="515835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593" y="370"/>
                </a:moveTo>
                <a:lnTo>
                  <a:pt x="62" y="56"/>
                </a:lnTo>
                <a:lnTo>
                  <a:pt x="496" y="225"/>
                </a:lnTo>
                <a:lnTo>
                  <a:pt x="986" y="225"/>
                </a:lnTo>
                <a:lnTo>
                  <a:pt x="593" y="370"/>
                </a:lnTo>
                <a:close/>
              </a:path>
              <a:path w="1270" h="634">
                <a:moveTo>
                  <a:pt x="986" y="225"/>
                </a:moveTo>
                <a:lnTo>
                  <a:pt x="496" y="225"/>
                </a:lnTo>
                <a:lnTo>
                  <a:pt x="1051" y="2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8260062" y="661102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24" y="796"/>
                </a:moveTo>
                <a:lnTo>
                  <a:pt x="144" y="1062"/>
                </a:lnTo>
                <a:lnTo>
                  <a:pt x="0" y="0"/>
                </a:lnTo>
                <a:lnTo>
                  <a:pt x="24" y="168"/>
                </a:lnTo>
                <a:lnTo>
                  <a:pt x="24" y="7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8168389" y="528830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617" y="4030"/>
                </a:moveTo>
                <a:lnTo>
                  <a:pt x="965" y="2582"/>
                </a:lnTo>
                <a:lnTo>
                  <a:pt x="434" y="1206"/>
                </a:lnTo>
                <a:lnTo>
                  <a:pt x="0" y="0"/>
                </a:lnTo>
                <a:lnTo>
                  <a:pt x="941" y="2099"/>
                </a:lnTo>
                <a:lnTo>
                  <a:pt x="1424" y="3330"/>
                </a:lnTo>
                <a:lnTo>
                  <a:pt x="1617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8166072" y="527068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810" y="2848"/>
                </a:moveTo>
                <a:lnTo>
                  <a:pt x="0" y="434"/>
                </a:lnTo>
                <a:lnTo>
                  <a:pt x="0" y="0"/>
                </a:lnTo>
                <a:lnTo>
                  <a:pt x="506" y="193"/>
                </a:lnTo>
                <a:lnTo>
                  <a:pt x="1810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8170006" y="532861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437" y="917"/>
                </a:moveTo>
                <a:lnTo>
                  <a:pt x="265" y="917"/>
                </a:lnTo>
                <a:lnTo>
                  <a:pt x="217" y="627"/>
                </a:lnTo>
                <a:lnTo>
                  <a:pt x="0" y="0"/>
                </a:lnTo>
                <a:lnTo>
                  <a:pt x="437" y="917"/>
                </a:lnTo>
                <a:close/>
              </a:path>
              <a:path w="3175" h="5079">
                <a:moveTo>
                  <a:pt x="2557" y="4801"/>
                </a:moveTo>
                <a:lnTo>
                  <a:pt x="580" y="1568"/>
                </a:lnTo>
                <a:lnTo>
                  <a:pt x="96" y="820"/>
                </a:lnTo>
                <a:lnTo>
                  <a:pt x="265" y="917"/>
                </a:lnTo>
                <a:lnTo>
                  <a:pt x="437" y="917"/>
                </a:lnTo>
                <a:lnTo>
                  <a:pt x="785" y="1641"/>
                </a:lnTo>
                <a:lnTo>
                  <a:pt x="1568" y="3162"/>
                </a:lnTo>
                <a:lnTo>
                  <a:pt x="2557" y="480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722186" y="608290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3886"/>
                </a:moveTo>
                <a:lnTo>
                  <a:pt x="844" y="1351"/>
                </a:lnTo>
                <a:lnTo>
                  <a:pt x="1472" y="0"/>
                </a:lnTo>
                <a:lnTo>
                  <a:pt x="531" y="3355"/>
                </a:lnTo>
                <a:lnTo>
                  <a:pt x="0" y="38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8223301" y="838681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120" y="168"/>
                </a:moveTo>
                <a:lnTo>
                  <a:pt x="0" y="0"/>
                </a:lnTo>
                <a:lnTo>
                  <a:pt x="506" y="72"/>
                </a:lnTo>
                <a:lnTo>
                  <a:pt x="120" y="1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8211353" y="832646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5" h="8255">
                <a:moveTo>
                  <a:pt x="0" y="7772"/>
                </a:moveTo>
                <a:lnTo>
                  <a:pt x="7965" y="0"/>
                </a:lnTo>
                <a:lnTo>
                  <a:pt x="11374" y="5165"/>
                </a:lnTo>
                <a:lnTo>
                  <a:pt x="5141" y="5165"/>
                </a:lnTo>
                <a:lnTo>
                  <a:pt x="0" y="7772"/>
                </a:lnTo>
                <a:close/>
              </a:path>
              <a:path w="12065" h="8255">
                <a:moveTo>
                  <a:pt x="11947" y="6034"/>
                </a:moveTo>
                <a:lnTo>
                  <a:pt x="8061" y="5479"/>
                </a:lnTo>
                <a:lnTo>
                  <a:pt x="5141" y="5165"/>
                </a:lnTo>
                <a:lnTo>
                  <a:pt x="11374" y="5165"/>
                </a:lnTo>
                <a:lnTo>
                  <a:pt x="11947" y="6034"/>
                </a:lnTo>
                <a:close/>
              </a:path>
              <a:path w="12065" h="8255">
                <a:moveTo>
                  <a:pt x="0" y="7772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626609" y="232269"/>
            <a:ext cx="707390" cy="614680"/>
          </a:xfrm>
          <a:custGeom>
            <a:avLst/>
            <a:gdLst/>
            <a:ahLst/>
            <a:cxnLst/>
            <a:rect l="l" t="t" r="r" b="b"/>
            <a:pathLst>
              <a:path w="707390" h="614680">
                <a:moveTo>
                  <a:pt x="340594" y="7620"/>
                </a:moveTo>
                <a:lnTo>
                  <a:pt x="315733" y="7620"/>
                </a:lnTo>
                <a:lnTo>
                  <a:pt x="317253" y="6350"/>
                </a:lnTo>
                <a:lnTo>
                  <a:pt x="318533" y="5080"/>
                </a:lnTo>
                <a:lnTo>
                  <a:pt x="319981" y="5080"/>
                </a:lnTo>
                <a:lnTo>
                  <a:pt x="322781" y="2540"/>
                </a:lnTo>
                <a:lnTo>
                  <a:pt x="324905" y="1270"/>
                </a:lnTo>
                <a:lnTo>
                  <a:pt x="326739" y="0"/>
                </a:lnTo>
                <a:lnTo>
                  <a:pt x="326981" y="0"/>
                </a:lnTo>
                <a:lnTo>
                  <a:pt x="328477" y="1270"/>
                </a:lnTo>
                <a:lnTo>
                  <a:pt x="333425" y="1270"/>
                </a:lnTo>
                <a:lnTo>
                  <a:pt x="340763" y="3810"/>
                </a:lnTo>
                <a:lnTo>
                  <a:pt x="343442" y="5080"/>
                </a:lnTo>
                <a:lnTo>
                  <a:pt x="340594" y="7620"/>
                </a:lnTo>
                <a:close/>
              </a:path>
              <a:path w="707390" h="614680">
                <a:moveTo>
                  <a:pt x="344166" y="7620"/>
                </a:moveTo>
                <a:lnTo>
                  <a:pt x="340594" y="7620"/>
                </a:lnTo>
                <a:lnTo>
                  <a:pt x="345591" y="5080"/>
                </a:lnTo>
                <a:lnTo>
                  <a:pt x="345277" y="6350"/>
                </a:lnTo>
                <a:lnTo>
                  <a:pt x="344166" y="7620"/>
                </a:lnTo>
                <a:close/>
              </a:path>
              <a:path w="707390" h="614680">
                <a:moveTo>
                  <a:pt x="308934" y="41910"/>
                </a:moveTo>
                <a:lnTo>
                  <a:pt x="290171" y="41910"/>
                </a:lnTo>
                <a:lnTo>
                  <a:pt x="295095" y="35560"/>
                </a:lnTo>
                <a:lnTo>
                  <a:pt x="296978" y="31750"/>
                </a:lnTo>
                <a:lnTo>
                  <a:pt x="296996" y="31121"/>
                </a:lnTo>
                <a:lnTo>
                  <a:pt x="298812" y="29210"/>
                </a:lnTo>
                <a:lnTo>
                  <a:pt x="299102" y="26670"/>
                </a:lnTo>
                <a:lnTo>
                  <a:pt x="299609" y="25400"/>
                </a:lnTo>
                <a:lnTo>
                  <a:pt x="300261" y="24130"/>
                </a:lnTo>
                <a:lnTo>
                  <a:pt x="300961" y="21590"/>
                </a:lnTo>
                <a:lnTo>
                  <a:pt x="301612" y="20320"/>
                </a:lnTo>
                <a:lnTo>
                  <a:pt x="302916" y="19050"/>
                </a:lnTo>
                <a:lnTo>
                  <a:pt x="304074" y="16510"/>
                </a:lnTo>
                <a:lnTo>
                  <a:pt x="305329" y="15240"/>
                </a:lnTo>
                <a:lnTo>
                  <a:pt x="306681" y="13970"/>
                </a:lnTo>
                <a:lnTo>
                  <a:pt x="311171" y="10160"/>
                </a:lnTo>
                <a:lnTo>
                  <a:pt x="312571" y="8890"/>
                </a:lnTo>
                <a:lnTo>
                  <a:pt x="314260" y="7620"/>
                </a:lnTo>
                <a:lnTo>
                  <a:pt x="341053" y="7620"/>
                </a:lnTo>
                <a:lnTo>
                  <a:pt x="339194" y="8890"/>
                </a:lnTo>
                <a:lnTo>
                  <a:pt x="337191" y="10160"/>
                </a:lnTo>
                <a:lnTo>
                  <a:pt x="335284" y="10160"/>
                </a:lnTo>
                <a:lnTo>
                  <a:pt x="333425" y="11430"/>
                </a:lnTo>
                <a:lnTo>
                  <a:pt x="331929" y="12700"/>
                </a:lnTo>
                <a:lnTo>
                  <a:pt x="330505" y="13970"/>
                </a:lnTo>
                <a:lnTo>
                  <a:pt x="329587" y="15240"/>
                </a:lnTo>
                <a:lnTo>
                  <a:pt x="329443" y="15240"/>
                </a:lnTo>
                <a:lnTo>
                  <a:pt x="328405" y="16510"/>
                </a:lnTo>
                <a:lnTo>
                  <a:pt x="327777" y="16510"/>
                </a:lnTo>
                <a:lnTo>
                  <a:pt x="325870" y="17780"/>
                </a:lnTo>
                <a:lnTo>
                  <a:pt x="324084" y="17780"/>
                </a:lnTo>
                <a:lnTo>
                  <a:pt x="322322" y="19050"/>
                </a:lnTo>
                <a:lnTo>
                  <a:pt x="317808" y="22860"/>
                </a:lnTo>
                <a:lnTo>
                  <a:pt x="315974" y="24130"/>
                </a:lnTo>
                <a:lnTo>
                  <a:pt x="317181" y="25400"/>
                </a:lnTo>
                <a:lnTo>
                  <a:pt x="317181" y="27940"/>
                </a:lnTo>
                <a:lnTo>
                  <a:pt x="317857" y="27940"/>
                </a:lnTo>
                <a:lnTo>
                  <a:pt x="316915" y="29210"/>
                </a:lnTo>
                <a:lnTo>
                  <a:pt x="316577" y="30480"/>
                </a:lnTo>
                <a:lnTo>
                  <a:pt x="317555" y="30480"/>
                </a:lnTo>
                <a:lnTo>
                  <a:pt x="316650" y="31750"/>
                </a:lnTo>
                <a:lnTo>
                  <a:pt x="312281" y="36830"/>
                </a:lnTo>
                <a:lnTo>
                  <a:pt x="310591" y="39370"/>
                </a:lnTo>
                <a:lnTo>
                  <a:pt x="308934" y="41910"/>
                </a:lnTo>
                <a:close/>
              </a:path>
              <a:path w="707390" h="614680">
                <a:moveTo>
                  <a:pt x="297023" y="30170"/>
                </a:moveTo>
                <a:lnTo>
                  <a:pt x="297123" y="26670"/>
                </a:lnTo>
                <a:lnTo>
                  <a:pt x="298909" y="25400"/>
                </a:lnTo>
                <a:lnTo>
                  <a:pt x="297023" y="30170"/>
                </a:lnTo>
                <a:close/>
              </a:path>
              <a:path w="707390" h="614680">
                <a:moveTo>
                  <a:pt x="317857" y="27940"/>
                </a:moveTo>
                <a:lnTo>
                  <a:pt x="317181" y="27940"/>
                </a:lnTo>
                <a:lnTo>
                  <a:pt x="318895" y="26670"/>
                </a:lnTo>
                <a:lnTo>
                  <a:pt x="317857" y="27940"/>
                </a:lnTo>
                <a:close/>
              </a:path>
              <a:path w="707390" h="614680">
                <a:moveTo>
                  <a:pt x="317656" y="30338"/>
                </a:moveTo>
                <a:lnTo>
                  <a:pt x="317977" y="29210"/>
                </a:lnTo>
                <a:lnTo>
                  <a:pt x="318460" y="29210"/>
                </a:lnTo>
                <a:lnTo>
                  <a:pt x="317656" y="30338"/>
                </a:lnTo>
                <a:close/>
              </a:path>
              <a:path w="707390" h="614680">
                <a:moveTo>
                  <a:pt x="296399" y="31750"/>
                </a:moveTo>
                <a:lnTo>
                  <a:pt x="297023" y="30170"/>
                </a:lnTo>
                <a:lnTo>
                  <a:pt x="296996" y="31121"/>
                </a:lnTo>
                <a:lnTo>
                  <a:pt x="296399" y="31750"/>
                </a:lnTo>
                <a:close/>
              </a:path>
              <a:path w="707390" h="614680">
                <a:moveTo>
                  <a:pt x="317615" y="30480"/>
                </a:moveTo>
                <a:lnTo>
                  <a:pt x="317656" y="30338"/>
                </a:lnTo>
                <a:lnTo>
                  <a:pt x="317615" y="30480"/>
                </a:lnTo>
                <a:close/>
              </a:path>
              <a:path w="707390" h="614680">
                <a:moveTo>
                  <a:pt x="247496" y="143510"/>
                </a:moveTo>
                <a:lnTo>
                  <a:pt x="227559" y="143510"/>
                </a:lnTo>
                <a:lnTo>
                  <a:pt x="230528" y="142240"/>
                </a:lnTo>
                <a:lnTo>
                  <a:pt x="233642" y="137160"/>
                </a:lnTo>
                <a:lnTo>
                  <a:pt x="233135" y="134620"/>
                </a:lnTo>
                <a:lnTo>
                  <a:pt x="235524" y="133350"/>
                </a:lnTo>
                <a:lnTo>
                  <a:pt x="236867" y="130810"/>
                </a:lnTo>
                <a:lnTo>
                  <a:pt x="234964" y="129540"/>
                </a:lnTo>
                <a:lnTo>
                  <a:pt x="236321" y="127000"/>
                </a:lnTo>
                <a:lnTo>
                  <a:pt x="242445" y="120650"/>
                </a:lnTo>
                <a:lnTo>
                  <a:pt x="249581" y="110490"/>
                </a:lnTo>
                <a:lnTo>
                  <a:pt x="256839" y="97790"/>
                </a:lnTo>
                <a:lnTo>
                  <a:pt x="263330" y="91440"/>
                </a:lnTo>
                <a:lnTo>
                  <a:pt x="261827" y="90170"/>
                </a:lnTo>
                <a:lnTo>
                  <a:pt x="258044" y="90170"/>
                </a:lnTo>
                <a:lnTo>
                  <a:pt x="275254" y="64770"/>
                </a:lnTo>
                <a:lnTo>
                  <a:pt x="282450" y="54610"/>
                </a:lnTo>
                <a:lnTo>
                  <a:pt x="290219" y="40640"/>
                </a:lnTo>
                <a:lnTo>
                  <a:pt x="290171" y="41910"/>
                </a:lnTo>
                <a:lnTo>
                  <a:pt x="308934" y="41910"/>
                </a:lnTo>
                <a:lnTo>
                  <a:pt x="305619" y="46990"/>
                </a:lnTo>
                <a:lnTo>
                  <a:pt x="286307" y="78740"/>
                </a:lnTo>
                <a:lnTo>
                  <a:pt x="282134" y="85090"/>
                </a:lnTo>
                <a:lnTo>
                  <a:pt x="273867" y="100330"/>
                </a:lnTo>
                <a:lnTo>
                  <a:pt x="265512" y="115570"/>
                </a:lnTo>
                <a:lnTo>
                  <a:pt x="256809" y="129540"/>
                </a:lnTo>
                <a:lnTo>
                  <a:pt x="247496" y="143510"/>
                </a:lnTo>
                <a:close/>
              </a:path>
              <a:path w="707390" h="614680">
                <a:moveTo>
                  <a:pt x="256060" y="99060"/>
                </a:moveTo>
                <a:lnTo>
                  <a:pt x="254882" y="97790"/>
                </a:lnTo>
                <a:lnTo>
                  <a:pt x="256693" y="95250"/>
                </a:lnTo>
                <a:lnTo>
                  <a:pt x="257924" y="95250"/>
                </a:lnTo>
                <a:lnTo>
                  <a:pt x="260989" y="90170"/>
                </a:lnTo>
                <a:lnTo>
                  <a:pt x="261827" y="90170"/>
                </a:lnTo>
                <a:lnTo>
                  <a:pt x="258889" y="93980"/>
                </a:lnTo>
                <a:lnTo>
                  <a:pt x="256060" y="99060"/>
                </a:lnTo>
                <a:close/>
              </a:path>
              <a:path w="707390" h="614680">
                <a:moveTo>
                  <a:pt x="217083" y="158750"/>
                </a:moveTo>
                <a:lnTo>
                  <a:pt x="218821" y="156210"/>
                </a:lnTo>
                <a:lnTo>
                  <a:pt x="223552" y="143510"/>
                </a:lnTo>
                <a:lnTo>
                  <a:pt x="228693" y="138430"/>
                </a:lnTo>
                <a:lnTo>
                  <a:pt x="228066" y="139700"/>
                </a:lnTo>
                <a:lnTo>
                  <a:pt x="227197" y="142240"/>
                </a:lnTo>
                <a:lnTo>
                  <a:pt x="226400" y="143510"/>
                </a:lnTo>
                <a:lnTo>
                  <a:pt x="247496" y="143510"/>
                </a:lnTo>
                <a:lnTo>
                  <a:pt x="246241" y="146050"/>
                </a:lnTo>
                <a:lnTo>
                  <a:pt x="247569" y="146050"/>
                </a:lnTo>
                <a:lnTo>
                  <a:pt x="242572" y="149860"/>
                </a:lnTo>
                <a:lnTo>
                  <a:pt x="246628" y="152400"/>
                </a:lnTo>
                <a:lnTo>
                  <a:pt x="222007" y="152400"/>
                </a:lnTo>
                <a:lnTo>
                  <a:pt x="217083" y="158750"/>
                </a:lnTo>
                <a:close/>
              </a:path>
              <a:path w="707390" h="614680">
                <a:moveTo>
                  <a:pt x="247569" y="146050"/>
                </a:moveTo>
                <a:lnTo>
                  <a:pt x="246241" y="146050"/>
                </a:lnTo>
                <a:lnTo>
                  <a:pt x="249234" y="144780"/>
                </a:lnTo>
                <a:lnTo>
                  <a:pt x="247569" y="146050"/>
                </a:lnTo>
                <a:close/>
              </a:path>
              <a:path w="707390" h="614680">
                <a:moveTo>
                  <a:pt x="186357" y="218440"/>
                </a:moveTo>
                <a:lnTo>
                  <a:pt x="194194" y="201930"/>
                </a:lnTo>
                <a:lnTo>
                  <a:pt x="203530" y="185420"/>
                </a:lnTo>
                <a:lnTo>
                  <a:pt x="213192" y="167640"/>
                </a:lnTo>
                <a:lnTo>
                  <a:pt x="222007" y="152400"/>
                </a:lnTo>
                <a:lnTo>
                  <a:pt x="246628" y="152400"/>
                </a:lnTo>
                <a:lnTo>
                  <a:pt x="244769" y="156210"/>
                </a:lnTo>
                <a:lnTo>
                  <a:pt x="235090" y="165100"/>
                </a:lnTo>
                <a:lnTo>
                  <a:pt x="233738" y="168910"/>
                </a:lnTo>
                <a:lnTo>
                  <a:pt x="236557" y="168910"/>
                </a:lnTo>
                <a:lnTo>
                  <a:pt x="228785" y="181610"/>
                </a:lnTo>
                <a:lnTo>
                  <a:pt x="219829" y="195580"/>
                </a:lnTo>
                <a:lnTo>
                  <a:pt x="211551" y="208280"/>
                </a:lnTo>
                <a:lnTo>
                  <a:pt x="207407" y="217170"/>
                </a:lnTo>
                <a:lnTo>
                  <a:pt x="188167" y="217170"/>
                </a:lnTo>
                <a:lnTo>
                  <a:pt x="186357" y="218440"/>
                </a:lnTo>
                <a:close/>
              </a:path>
              <a:path w="707390" h="614680">
                <a:moveTo>
                  <a:pt x="236557" y="168910"/>
                </a:moveTo>
                <a:lnTo>
                  <a:pt x="233738" y="168910"/>
                </a:lnTo>
                <a:lnTo>
                  <a:pt x="236755" y="166370"/>
                </a:lnTo>
                <a:lnTo>
                  <a:pt x="237335" y="167640"/>
                </a:lnTo>
                <a:lnTo>
                  <a:pt x="236557" y="168910"/>
                </a:lnTo>
                <a:close/>
              </a:path>
              <a:path w="707390" h="614680">
                <a:moveTo>
                  <a:pt x="180896" y="257810"/>
                </a:moveTo>
                <a:lnTo>
                  <a:pt x="165695" y="257810"/>
                </a:lnTo>
                <a:lnTo>
                  <a:pt x="168423" y="254000"/>
                </a:lnTo>
                <a:lnTo>
                  <a:pt x="170522" y="248920"/>
                </a:lnTo>
                <a:lnTo>
                  <a:pt x="171488" y="245110"/>
                </a:lnTo>
                <a:lnTo>
                  <a:pt x="176714" y="236220"/>
                </a:lnTo>
                <a:lnTo>
                  <a:pt x="180437" y="231140"/>
                </a:lnTo>
                <a:lnTo>
                  <a:pt x="183824" y="226060"/>
                </a:lnTo>
                <a:lnTo>
                  <a:pt x="188167" y="217170"/>
                </a:lnTo>
                <a:lnTo>
                  <a:pt x="207407" y="217170"/>
                </a:lnTo>
                <a:lnTo>
                  <a:pt x="206815" y="218440"/>
                </a:lnTo>
                <a:lnTo>
                  <a:pt x="202770" y="218440"/>
                </a:lnTo>
                <a:lnTo>
                  <a:pt x="198474" y="224790"/>
                </a:lnTo>
                <a:lnTo>
                  <a:pt x="200894" y="224790"/>
                </a:lnTo>
                <a:lnTo>
                  <a:pt x="197867" y="232410"/>
                </a:lnTo>
                <a:lnTo>
                  <a:pt x="194275" y="240030"/>
                </a:lnTo>
                <a:lnTo>
                  <a:pt x="194998" y="241300"/>
                </a:lnTo>
                <a:lnTo>
                  <a:pt x="189350" y="246380"/>
                </a:lnTo>
                <a:lnTo>
                  <a:pt x="184208" y="254000"/>
                </a:lnTo>
                <a:lnTo>
                  <a:pt x="180896" y="257810"/>
                </a:lnTo>
                <a:close/>
              </a:path>
              <a:path w="707390" h="614680">
                <a:moveTo>
                  <a:pt x="200791" y="226060"/>
                </a:moveTo>
                <a:lnTo>
                  <a:pt x="202770" y="218440"/>
                </a:lnTo>
                <a:lnTo>
                  <a:pt x="206815" y="218440"/>
                </a:lnTo>
                <a:lnTo>
                  <a:pt x="205039" y="222250"/>
                </a:lnTo>
                <a:lnTo>
                  <a:pt x="200791" y="226060"/>
                </a:lnTo>
                <a:close/>
              </a:path>
              <a:path w="707390" h="614680">
                <a:moveTo>
                  <a:pt x="517183" y="256540"/>
                </a:moveTo>
                <a:lnTo>
                  <a:pt x="517569" y="250190"/>
                </a:lnTo>
                <a:lnTo>
                  <a:pt x="518961" y="252730"/>
                </a:lnTo>
                <a:lnTo>
                  <a:pt x="517183" y="256540"/>
                </a:lnTo>
                <a:close/>
              </a:path>
              <a:path w="707390" h="614680">
                <a:moveTo>
                  <a:pt x="173017" y="264160"/>
                </a:moveTo>
                <a:lnTo>
                  <a:pt x="159033" y="264160"/>
                </a:lnTo>
                <a:lnTo>
                  <a:pt x="167023" y="252730"/>
                </a:lnTo>
                <a:lnTo>
                  <a:pt x="165695" y="257810"/>
                </a:lnTo>
                <a:lnTo>
                  <a:pt x="180896" y="257810"/>
                </a:lnTo>
                <a:lnTo>
                  <a:pt x="179791" y="259080"/>
                </a:lnTo>
                <a:lnTo>
                  <a:pt x="176315" y="259080"/>
                </a:lnTo>
                <a:lnTo>
                  <a:pt x="173017" y="264160"/>
                </a:lnTo>
                <a:close/>
              </a:path>
              <a:path w="707390" h="614680">
                <a:moveTo>
                  <a:pt x="529113" y="271780"/>
                </a:moveTo>
                <a:lnTo>
                  <a:pt x="525450" y="266700"/>
                </a:lnTo>
                <a:lnTo>
                  <a:pt x="521497" y="260350"/>
                </a:lnTo>
                <a:lnTo>
                  <a:pt x="519331" y="260350"/>
                </a:lnTo>
                <a:lnTo>
                  <a:pt x="518945" y="252730"/>
                </a:lnTo>
                <a:lnTo>
                  <a:pt x="521049" y="256540"/>
                </a:lnTo>
                <a:lnTo>
                  <a:pt x="525296" y="262890"/>
                </a:lnTo>
                <a:lnTo>
                  <a:pt x="529765" y="266700"/>
                </a:lnTo>
                <a:lnTo>
                  <a:pt x="532874" y="270510"/>
                </a:lnTo>
                <a:lnTo>
                  <a:pt x="530410" y="270510"/>
                </a:lnTo>
                <a:lnTo>
                  <a:pt x="529113" y="271780"/>
                </a:lnTo>
                <a:close/>
              </a:path>
              <a:path w="707390" h="614680">
                <a:moveTo>
                  <a:pt x="160981" y="294640"/>
                </a:moveTo>
                <a:lnTo>
                  <a:pt x="147447" y="294640"/>
                </a:lnTo>
                <a:lnTo>
                  <a:pt x="151840" y="287020"/>
                </a:lnTo>
                <a:lnTo>
                  <a:pt x="151261" y="285750"/>
                </a:lnTo>
                <a:lnTo>
                  <a:pt x="152009" y="281940"/>
                </a:lnTo>
                <a:lnTo>
                  <a:pt x="154978" y="279400"/>
                </a:lnTo>
                <a:lnTo>
                  <a:pt x="156029" y="273050"/>
                </a:lnTo>
                <a:lnTo>
                  <a:pt x="156182" y="270510"/>
                </a:lnTo>
                <a:lnTo>
                  <a:pt x="157235" y="266700"/>
                </a:lnTo>
                <a:lnTo>
                  <a:pt x="160988" y="257810"/>
                </a:lnTo>
                <a:lnTo>
                  <a:pt x="159033" y="264160"/>
                </a:lnTo>
                <a:lnTo>
                  <a:pt x="173017" y="264160"/>
                </a:lnTo>
                <a:lnTo>
                  <a:pt x="171367" y="266700"/>
                </a:lnTo>
                <a:lnTo>
                  <a:pt x="175391" y="266700"/>
                </a:lnTo>
                <a:lnTo>
                  <a:pt x="172768" y="271780"/>
                </a:lnTo>
                <a:lnTo>
                  <a:pt x="169331" y="276860"/>
                </a:lnTo>
                <a:lnTo>
                  <a:pt x="166441" y="283210"/>
                </a:lnTo>
                <a:lnTo>
                  <a:pt x="164150" y="289560"/>
                </a:lnTo>
                <a:lnTo>
                  <a:pt x="160981" y="294640"/>
                </a:lnTo>
                <a:close/>
              </a:path>
              <a:path w="707390" h="614680">
                <a:moveTo>
                  <a:pt x="175391" y="266700"/>
                </a:moveTo>
                <a:lnTo>
                  <a:pt x="174891" y="266700"/>
                </a:lnTo>
                <a:lnTo>
                  <a:pt x="176702" y="264160"/>
                </a:lnTo>
                <a:lnTo>
                  <a:pt x="175391" y="266700"/>
                </a:lnTo>
                <a:close/>
              </a:path>
              <a:path w="707390" h="614680">
                <a:moveTo>
                  <a:pt x="538279" y="271780"/>
                </a:moveTo>
                <a:lnTo>
                  <a:pt x="533910" y="271780"/>
                </a:lnTo>
                <a:lnTo>
                  <a:pt x="531979" y="264160"/>
                </a:lnTo>
                <a:lnTo>
                  <a:pt x="537748" y="266700"/>
                </a:lnTo>
                <a:lnTo>
                  <a:pt x="538279" y="271780"/>
                </a:lnTo>
                <a:close/>
              </a:path>
              <a:path w="707390" h="614680">
                <a:moveTo>
                  <a:pt x="537120" y="290830"/>
                </a:moveTo>
                <a:lnTo>
                  <a:pt x="536420" y="290830"/>
                </a:lnTo>
                <a:lnTo>
                  <a:pt x="534875" y="281940"/>
                </a:lnTo>
                <a:lnTo>
                  <a:pt x="530410" y="278130"/>
                </a:lnTo>
                <a:lnTo>
                  <a:pt x="530410" y="270510"/>
                </a:lnTo>
                <a:lnTo>
                  <a:pt x="532874" y="270510"/>
                </a:lnTo>
                <a:lnTo>
                  <a:pt x="533910" y="271780"/>
                </a:lnTo>
                <a:lnTo>
                  <a:pt x="538279" y="271780"/>
                </a:lnTo>
                <a:lnTo>
                  <a:pt x="538412" y="273050"/>
                </a:lnTo>
                <a:lnTo>
                  <a:pt x="538206" y="273050"/>
                </a:lnTo>
                <a:lnTo>
                  <a:pt x="537555" y="274320"/>
                </a:lnTo>
                <a:lnTo>
                  <a:pt x="537619" y="274477"/>
                </a:lnTo>
                <a:lnTo>
                  <a:pt x="536638" y="276860"/>
                </a:lnTo>
                <a:lnTo>
                  <a:pt x="540159" y="283210"/>
                </a:lnTo>
                <a:lnTo>
                  <a:pt x="542536" y="287020"/>
                </a:lnTo>
                <a:lnTo>
                  <a:pt x="536444" y="287020"/>
                </a:lnTo>
                <a:lnTo>
                  <a:pt x="537120" y="290830"/>
                </a:lnTo>
                <a:close/>
              </a:path>
              <a:path w="707390" h="614680">
                <a:moveTo>
                  <a:pt x="537619" y="274477"/>
                </a:moveTo>
                <a:lnTo>
                  <a:pt x="537555" y="274320"/>
                </a:lnTo>
                <a:lnTo>
                  <a:pt x="538206" y="273050"/>
                </a:lnTo>
                <a:lnTo>
                  <a:pt x="537619" y="274477"/>
                </a:lnTo>
                <a:close/>
              </a:path>
              <a:path w="707390" h="614680">
                <a:moveTo>
                  <a:pt x="538887" y="277594"/>
                </a:moveTo>
                <a:lnTo>
                  <a:pt x="537619" y="274477"/>
                </a:lnTo>
                <a:lnTo>
                  <a:pt x="538206" y="273050"/>
                </a:lnTo>
                <a:lnTo>
                  <a:pt x="538412" y="273050"/>
                </a:lnTo>
                <a:lnTo>
                  <a:pt x="538887" y="277594"/>
                </a:lnTo>
                <a:close/>
              </a:path>
              <a:path w="707390" h="614680">
                <a:moveTo>
                  <a:pt x="539866" y="280002"/>
                </a:moveTo>
                <a:lnTo>
                  <a:pt x="539075" y="279400"/>
                </a:lnTo>
                <a:lnTo>
                  <a:pt x="538887" y="277594"/>
                </a:lnTo>
                <a:lnTo>
                  <a:pt x="539866" y="280002"/>
                </a:lnTo>
                <a:close/>
              </a:path>
              <a:path w="707390" h="614680">
                <a:moveTo>
                  <a:pt x="542406" y="281940"/>
                </a:moveTo>
                <a:lnTo>
                  <a:pt x="540137" y="280670"/>
                </a:lnTo>
                <a:lnTo>
                  <a:pt x="539866" y="280002"/>
                </a:lnTo>
                <a:lnTo>
                  <a:pt x="542406" y="281940"/>
                </a:lnTo>
                <a:close/>
              </a:path>
              <a:path w="707390" h="614680">
                <a:moveTo>
                  <a:pt x="541634" y="295910"/>
                </a:moveTo>
                <a:lnTo>
                  <a:pt x="540403" y="294640"/>
                </a:lnTo>
                <a:lnTo>
                  <a:pt x="539968" y="294640"/>
                </a:lnTo>
                <a:lnTo>
                  <a:pt x="536444" y="287020"/>
                </a:lnTo>
                <a:lnTo>
                  <a:pt x="542536" y="287020"/>
                </a:lnTo>
                <a:lnTo>
                  <a:pt x="544120" y="289560"/>
                </a:lnTo>
                <a:lnTo>
                  <a:pt x="545489" y="290830"/>
                </a:lnTo>
                <a:lnTo>
                  <a:pt x="540910" y="290830"/>
                </a:lnTo>
                <a:lnTo>
                  <a:pt x="540741" y="292100"/>
                </a:lnTo>
                <a:lnTo>
                  <a:pt x="541055" y="293370"/>
                </a:lnTo>
                <a:lnTo>
                  <a:pt x="541634" y="295910"/>
                </a:lnTo>
                <a:close/>
              </a:path>
              <a:path w="707390" h="614680">
                <a:moveTo>
                  <a:pt x="125193" y="325120"/>
                </a:moveTo>
                <a:lnTo>
                  <a:pt x="123624" y="323850"/>
                </a:lnTo>
                <a:lnTo>
                  <a:pt x="129058" y="318770"/>
                </a:lnTo>
                <a:lnTo>
                  <a:pt x="132699" y="311150"/>
                </a:lnTo>
                <a:lnTo>
                  <a:pt x="137065" y="300990"/>
                </a:lnTo>
                <a:lnTo>
                  <a:pt x="144671" y="290830"/>
                </a:lnTo>
                <a:lnTo>
                  <a:pt x="144358" y="293370"/>
                </a:lnTo>
                <a:lnTo>
                  <a:pt x="147590" y="293370"/>
                </a:lnTo>
                <a:lnTo>
                  <a:pt x="147447" y="294640"/>
                </a:lnTo>
                <a:lnTo>
                  <a:pt x="160981" y="294640"/>
                </a:lnTo>
                <a:lnTo>
                  <a:pt x="158604" y="298450"/>
                </a:lnTo>
                <a:lnTo>
                  <a:pt x="151326" y="311150"/>
                </a:lnTo>
                <a:lnTo>
                  <a:pt x="136585" y="311150"/>
                </a:lnTo>
                <a:lnTo>
                  <a:pt x="133037" y="314960"/>
                </a:lnTo>
                <a:lnTo>
                  <a:pt x="132215" y="314960"/>
                </a:lnTo>
                <a:lnTo>
                  <a:pt x="128828" y="321310"/>
                </a:lnTo>
                <a:lnTo>
                  <a:pt x="125193" y="325120"/>
                </a:lnTo>
                <a:close/>
              </a:path>
              <a:path w="707390" h="614680">
                <a:moveTo>
                  <a:pt x="565804" y="311150"/>
                </a:moveTo>
                <a:lnTo>
                  <a:pt x="556068" y="311150"/>
                </a:lnTo>
                <a:lnTo>
                  <a:pt x="554137" y="307340"/>
                </a:lnTo>
                <a:lnTo>
                  <a:pt x="550999" y="304800"/>
                </a:lnTo>
                <a:lnTo>
                  <a:pt x="544796" y="293370"/>
                </a:lnTo>
                <a:lnTo>
                  <a:pt x="540910" y="290830"/>
                </a:lnTo>
                <a:lnTo>
                  <a:pt x="545489" y="290830"/>
                </a:lnTo>
                <a:lnTo>
                  <a:pt x="548226" y="293370"/>
                </a:lnTo>
                <a:lnTo>
                  <a:pt x="552182" y="298450"/>
                </a:lnTo>
                <a:lnTo>
                  <a:pt x="553983" y="298450"/>
                </a:lnTo>
                <a:lnTo>
                  <a:pt x="556401" y="300990"/>
                </a:lnTo>
                <a:lnTo>
                  <a:pt x="560815" y="300990"/>
                </a:lnTo>
                <a:lnTo>
                  <a:pt x="565804" y="311150"/>
                </a:lnTo>
                <a:close/>
              </a:path>
              <a:path w="707390" h="614680">
                <a:moveTo>
                  <a:pt x="147590" y="293370"/>
                </a:moveTo>
                <a:lnTo>
                  <a:pt x="146041" y="293370"/>
                </a:lnTo>
                <a:lnTo>
                  <a:pt x="147733" y="292100"/>
                </a:lnTo>
                <a:lnTo>
                  <a:pt x="147590" y="293370"/>
                </a:lnTo>
                <a:close/>
              </a:path>
              <a:path w="707390" h="614680">
                <a:moveTo>
                  <a:pt x="560815" y="300990"/>
                </a:moveTo>
                <a:lnTo>
                  <a:pt x="556401" y="300990"/>
                </a:lnTo>
                <a:lnTo>
                  <a:pt x="557251" y="299720"/>
                </a:lnTo>
                <a:lnTo>
                  <a:pt x="554137" y="294640"/>
                </a:lnTo>
                <a:lnTo>
                  <a:pt x="553751" y="292100"/>
                </a:lnTo>
                <a:lnTo>
                  <a:pt x="559568" y="298450"/>
                </a:lnTo>
                <a:lnTo>
                  <a:pt x="560815" y="300990"/>
                </a:lnTo>
                <a:close/>
              </a:path>
              <a:path w="707390" h="614680">
                <a:moveTo>
                  <a:pt x="553983" y="298450"/>
                </a:moveTo>
                <a:lnTo>
                  <a:pt x="552182" y="298450"/>
                </a:lnTo>
                <a:lnTo>
                  <a:pt x="551932" y="295910"/>
                </a:lnTo>
                <a:lnTo>
                  <a:pt x="553983" y="298450"/>
                </a:lnTo>
                <a:close/>
              </a:path>
              <a:path w="707390" h="614680">
                <a:moveTo>
                  <a:pt x="557864" y="320372"/>
                </a:moveTo>
                <a:lnTo>
                  <a:pt x="555658" y="314960"/>
                </a:lnTo>
                <a:lnTo>
                  <a:pt x="557227" y="313690"/>
                </a:lnTo>
                <a:lnTo>
                  <a:pt x="552568" y="308610"/>
                </a:lnTo>
                <a:lnTo>
                  <a:pt x="552182" y="306070"/>
                </a:lnTo>
                <a:lnTo>
                  <a:pt x="556068" y="311150"/>
                </a:lnTo>
                <a:lnTo>
                  <a:pt x="565804" y="311150"/>
                </a:lnTo>
                <a:lnTo>
                  <a:pt x="566427" y="312420"/>
                </a:lnTo>
                <a:lnTo>
                  <a:pt x="570604" y="320040"/>
                </a:lnTo>
                <a:lnTo>
                  <a:pt x="557927" y="320040"/>
                </a:lnTo>
                <a:lnTo>
                  <a:pt x="557864" y="320372"/>
                </a:lnTo>
                <a:close/>
              </a:path>
              <a:path w="707390" h="614680">
                <a:moveTo>
                  <a:pt x="133228" y="347980"/>
                </a:moveTo>
                <a:lnTo>
                  <a:pt x="109938" y="347980"/>
                </a:lnTo>
                <a:lnTo>
                  <a:pt x="115790" y="340360"/>
                </a:lnTo>
                <a:lnTo>
                  <a:pt x="121144" y="335280"/>
                </a:lnTo>
                <a:lnTo>
                  <a:pt x="125620" y="331470"/>
                </a:lnTo>
                <a:lnTo>
                  <a:pt x="128837" y="327660"/>
                </a:lnTo>
                <a:lnTo>
                  <a:pt x="132434" y="322580"/>
                </a:lnTo>
                <a:lnTo>
                  <a:pt x="136585" y="311150"/>
                </a:lnTo>
                <a:lnTo>
                  <a:pt x="151326" y="311150"/>
                </a:lnTo>
                <a:lnTo>
                  <a:pt x="149870" y="313690"/>
                </a:lnTo>
                <a:lnTo>
                  <a:pt x="140244" y="328930"/>
                </a:lnTo>
                <a:lnTo>
                  <a:pt x="132023" y="339090"/>
                </a:lnTo>
                <a:lnTo>
                  <a:pt x="134148" y="339090"/>
                </a:lnTo>
                <a:lnTo>
                  <a:pt x="133182" y="340360"/>
                </a:lnTo>
                <a:lnTo>
                  <a:pt x="131251" y="345440"/>
                </a:lnTo>
                <a:lnTo>
                  <a:pt x="134858" y="345440"/>
                </a:lnTo>
                <a:lnTo>
                  <a:pt x="133228" y="347980"/>
                </a:lnTo>
                <a:close/>
              </a:path>
              <a:path w="707390" h="614680">
                <a:moveTo>
                  <a:pt x="583103" y="351790"/>
                </a:moveTo>
                <a:lnTo>
                  <a:pt x="575305" y="351790"/>
                </a:lnTo>
                <a:lnTo>
                  <a:pt x="569247" y="346710"/>
                </a:lnTo>
                <a:lnTo>
                  <a:pt x="567316" y="342900"/>
                </a:lnTo>
                <a:lnTo>
                  <a:pt x="564057" y="339090"/>
                </a:lnTo>
                <a:lnTo>
                  <a:pt x="560461" y="331470"/>
                </a:lnTo>
                <a:lnTo>
                  <a:pt x="558602" y="325120"/>
                </a:lnTo>
                <a:lnTo>
                  <a:pt x="553727" y="317500"/>
                </a:lnTo>
                <a:lnTo>
                  <a:pt x="560316" y="326390"/>
                </a:lnTo>
                <a:lnTo>
                  <a:pt x="565771" y="326390"/>
                </a:lnTo>
                <a:lnTo>
                  <a:pt x="566544" y="330200"/>
                </a:lnTo>
                <a:lnTo>
                  <a:pt x="567170" y="331470"/>
                </a:lnTo>
                <a:lnTo>
                  <a:pt x="563599" y="331470"/>
                </a:lnTo>
                <a:lnTo>
                  <a:pt x="565120" y="335280"/>
                </a:lnTo>
                <a:lnTo>
                  <a:pt x="565795" y="336550"/>
                </a:lnTo>
                <a:lnTo>
                  <a:pt x="569674" y="336550"/>
                </a:lnTo>
                <a:lnTo>
                  <a:pt x="571553" y="340360"/>
                </a:lnTo>
                <a:lnTo>
                  <a:pt x="576564" y="345440"/>
                </a:lnTo>
                <a:lnTo>
                  <a:pt x="582304" y="350520"/>
                </a:lnTo>
                <a:lnTo>
                  <a:pt x="583103" y="351790"/>
                </a:lnTo>
                <a:close/>
              </a:path>
              <a:path w="707390" h="614680">
                <a:moveTo>
                  <a:pt x="561185" y="326390"/>
                </a:moveTo>
                <a:lnTo>
                  <a:pt x="560316" y="326390"/>
                </a:lnTo>
                <a:lnTo>
                  <a:pt x="557864" y="320372"/>
                </a:lnTo>
                <a:lnTo>
                  <a:pt x="557927" y="320040"/>
                </a:lnTo>
                <a:lnTo>
                  <a:pt x="558771" y="321310"/>
                </a:lnTo>
                <a:lnTo>
                  <a:pt x="558554" y="321310"/>
                </a:lnTo>
                <a:lnTo>
                  <a:pt x="561185" y="326390"/>
                </a:lnTo>
                <a:close/>
              </a:path>
              <a:path w="707390" h="614680">
                <a:moveTo>
                  <a:pt x="565771" y="326390"/>
                </a:moveTo>
                <a:lnTo>
                  <a:pt x="561185" y="326390"/>
                </a:lnTo>
                <a:lnTo>
                  <a:pt x="561306" y="325120"/>
                </a:lnTo>
                <a:lnTo>
                  <a:pt x="560944" y="323850"/>
                </a:lnTo>
                <a:lnTo>
                  <a:pt x="558771" y="321310"/>
                </a:lnTo>
                <a:lnTo>
                  <a:pt x="557927" y="320040"/>
                </a:lnTo>
                <a:lnTo>
                  <a:pt x="570604" y="320040"/>
                </a:lnTo>
                <a:lnTo>
                  <a:pt x="571996" y="322580"/>
                </a:lnTo>
                <a:lnTo>
                  <a:pt x="564999" y="322580"/>
                </a:lnTo>
                <a:lnTo>
                  <a:pt x="565771" y="326390"/>
                </a:lnTo>
                <a:close/>
              </a:path>
              <a:path w="707390" h="614680">
                <a:moveTo>
                  <a:pt x="558246" y="321310"/>
                </a:moveTo>
                <a:lnTo>
                  <a:pt x="557685" y="321310"/>
                </a:lnTo>
                <a:lnTo>
                  <a:pt x="557864" y="320372"/>
                </a:lnTo>
                <a:lnTo>
                  <a:pt x="558246" y="321310"/>
                </a:lnTo>
                <a:close/>
              </a:path>
              <a:path w="707390" h="614680">
                <a:moveTo>
                  <a:pt x="561185" y="326390"/>
                </a:moveTo>
                <a:lnTo>
                  <a:pt x="558554" y="321310"/>
                </a:lnTo>
                <a:lnTo>
                  <a:pt x="558771" y="321310"/>
                </a:lnTo>
                <a:lnTo>
                  <a:pt x="560944" y="323850"/>
                </a:lnTo>
                <a:lnTo>
                  <a:pt x="561306" y="325120"/>
                </a:lnTo>
                <a:lnTo>
                  <a:pt x="561185" y="326390"/>
                </a:lnTo>
                <a:close/>
              </a:path>
              <a:path w="707390" h="614680">
                <a:moveTo>
                  <a:pt x="570840" y="327660"/>
                </a:moveTo>
                <a:lnTo>
                  <a:pt x="564999" y="322580"/>
                </a:lnTo>
                <a:lnTo>
                  <a:pt x="571996" y="322580"/>
                </a:lnTo>
                <a:lnTo>
                  <a:pt x="573388" y="325120"/>
                </a:lnTo>
                <a:lnTo>
                  <a:pt x="571613" y="325120"/>
                </a:lnTo>
                <a:lnTo>
                  <a:pt x="570840" y="327660"/>
                </a:lnTo>
                <a:close/>
              </a:path>
              <a:path w="707390" h="614680">
                <a:moveTo>
                  <a:pt x="581316" y="345440"/>
                </a:moveTo>
                <a:lnTo>
                  <a:pt x="577864" y="339090"/>
                </a:lnTo>
                <a:lnTo>
                  <a:pt x="577454" y="332740"/>
                </a:lnTo>
                <a:lnTo>
                  <a:pt x="571613" y="325120"/>
                </a:lnTo>
                <a:lnTo>
                  <a:pt x="573388" y="325120"/>
                </a:lnTo>
                <a:lnTo>
                  <a:pt x="574781" y="327660"/>
                </a:lnTo>
                <a:lnTo>
                  <a:pt x="580587" y="337820"/>
                </a:lnTo>
                <a:lnTo>
                  <a:pt x="578226" y="337820"/>
                </a:lnTo>
                <a:lnTo>
                  <a:pt x="581316" y="345440"/>
                </a:lnTo>
                <a:close/>
              </a:path>
              <a:path w="707390" h="614680">
                <a:moveTo>
                  <a:pt x="569674" y="336550"/>
                </a:moveTo>
                <a:lnTo>
                  <a:pt x="565795" y="336550"/>
                </a:lnTo>
                <a:lnTo>
                  <a:pt x="563840" y="331470"/>
                </a:lnTo>
                <a:lnTo>
                  <a:pt x="567170" y="331470"/>
                </a:lnTo>
                <a:lnTo>
                  <a:pt x="569674" y="336550"/>
                </a:lnTo>
                <a:close/>
              </a:path>
              <a:path w="707390" h="614680">
                <a:moveTo>
                  <a:pt x="134148" y="339090"/>
                </a:moveTo>
                <a:lnTo>
                  <a:pt x="132023" y="339090"/>
                </a:lnTo>
                <a:lnTo>
                  <a:pt x="138010" y="334010"/>
                </a:lnTo>
                <a:lnTo>
                  <a:pt x="134148" y="339090"/>
                </a:lnTo>
                <a:close/>
              </a:path>
              <a:path w="707390" h="614680">
                <a:moveTo>
                  <a:pt x="584314" y="345211"/>
                </a:moveTo>
                <a:lnTo>
                  <a:pt x="580567" y="339090"/>
                </a:lnTo>
                <a:lnTo>
                  <a:pt x="578226" y="337820"/>
                </a:lnTo>
                <a:lnTo>
                  <a:pt x="580587" y="337820"/>
                </a:lnTo>
                <a:lnTo>
                  <a:pt x="582038" y="340360"/>
                </a:lnTo>
                <a:lnTo>
                  <a:pt x="584314" y="345211"/>
                </a:lnTo>
                <a:close/>
              </a:path>
              <a:path w="707390" h="614680">
                <a:moveTo>
                  <a:pt x="134858" y="345440"/>
                </a:moveTo>
                <a:lnTo>
                  <a:pt x="131251" y="345440"/>
                </a:lnTo>
                <a:lnTo>
                  <a:pt x="136489" y="342900"/>
                </a:lnTo>
                <a:lnTo>
                  <a:pt x="134858" y="345440"/>
                </a:lnTo>
                <a:close/>
              </a:path>
              <a:path w="707390" h="614680">
                <a:moveTo>
                  <a:pt x="585612" y="347980"/>
                </a:moveTo>
                <a:lnTo>
                  <a:pt x="584314" y="345211"/>
                </a:lnTo>
                <a:lnTo>
                  <a:pt x="584454" y="345440"/>
                </a:lnTo>
                <a:lnTo>
                  <a:pt x="585612" y="347980"/>
                </a:lnTo>
                <a:close/>
              </a:path>
              <a:path w="707390" h="614680">
                <a:moveTo>
                  <a:pt x="99148" y="373380"/>
                </a:moveTo>
                <a:lnTo>
                  <a:pt x="97195" y="370651"/>
                </a:lnTo>
                <a:lnTo>
                  <a:pt x="97834" y="368915"/>
                </a:lnTo>
                <a:lnTo>
                  <a:pt x="101900" y="367030"/>
                </a:lnTo>
                <a:lnTo>
                  <a:pt x="101393" y="361950"/>
                </a:lnTo>
                <a:lnTo>
                  <a:pt x="106872" y="356870"/>
                </a:lnTo>
                <a:lnTo>
                  <a:pt x="107186" y="350520"/>
                </a:lnTo>
                <a:lnTo>
                  <a:pt x="111314" y="345440"/>
                </a:lnTo>
                <a:lnTo>
                  <a:pt x="110493" y="346710"/>
                </a:lnTo>
                <a:lnTo>
                  <a:pt x="110758" y="346710"/>
                </a:lnTo>
                <a:lnTo>
                  <a:pt x="109938" y="347980"/>
                </a:lnTo>
                <a:lnTo>
                  <a:pt x="133228" y="347980"/>
                </a:lnTo>
                <a:lnTo>
                  <a:pt x="129966" y="353060"/>
                </a:lnTo>
                <a:lnTo>
                  <a:pt x="127413" y="353060"/>
                </a:lnTo>
                <a:lnTo>
                  <a:pt x="125870" y="357120"/>
                </a:lnTo>
                <a:lnTo>
                  <a:pt x="123680" y="359410"/>
                </a:lnTo>
                <a:lnTo>
                  <a:pt x="105786" y="359410"/>
                </a:lnTo>
                <a:lnTo>
                  <a:pt x="99148" y="373380"/>
                </a:lnTo>
                <a:close/>
              </a:path>
              <a:path w="707390" h="614680">
                <a:moveTo>
                  <a:pt x="645642" y="481330"/>
                </a:moveTo>
                <a:lnTo>
                  <a:pt x="640231" y="472440"/>
                </a:lnTo>
                <a:lnTo>
                  <a:pt x="633328" y="461010"/>
                </a:lnTo>
                <a:lnTo>
                  <a:pt x="627526" y="450850"/>
                </a:lnTo>
                <a:lnTo>
                  <a:pt x="625414" y="441960"/>
                </a:lnTo>
                <a:lnTo>
                  <a:pt x="622301" y="440690"/>
                </a:lnTo>
                <a:lnTo>
                  <a:pt x="617859" y="427990"/>
                </a:lnTo>
                <a:lnTo>
                  <a:pt x="613973" y="422910"/>
                </a:lnTo>
                <a:lnTo>
                  <a:pt x="614746" y="420370"/>
                </a:lnTo>
                <a:lnTo>
                  <a:pt x="610956" y="412750"/>
                </a:lnTo>
                <a:lnTo>
                  <a:pt x="607698" y="408940"/>
                </a:lnTo>
                <a:lnTo>
                  <a:pt x="604656" y="403860"/>
                </a:lnTo>
                <a:lnTo>
                  <a:pt x="599623" y="392430"/>
                </a:lnTo>
                <a:lnTo>
                  <a:pt x="593264" y="382270"/>
                </a:lnTo>
                <a:lnTo>
                  <a:pt x="586524" y="372110"/>
                </a:lnTo>
                <a:lnTo>
                  <a:pt x="580350" y="361950"/>
                </a:lnTo>
                <a:lnTo>
                  <a:pt x="580736" y="361950"/>
                </a:lnTo>
                <a:lnTo>
                  <a:pt x="571805" y="349250"/>
                </a:lnTo>
                <a:lnTo>
                  <a:pt x="575305" y="351790"/>
                </a:lnTo>
                <a:lnTo>
                  <a:pt x="583103" y="351790"/>
                </a:lnTo>
                <a:lnTo>
                  <a:pt x="587899" y="359410"/>
                </a:lnTo>
                <a:lnTo>
                  <a:pt x="584429" y="359410"/>
                </a:lnTo>
                <a:lnTo>
                  <a:pt x="591429" y="369570"/>
                </a:lnTo>
                <a:lnTo>
                  <a:pt x="598344" y="377190"/>
                </a:lnTo>
                <a:lnTo>
                  <a:pt x="604711" y="383540"/>
                </a:lnTo>
                <a:lnTo>
                  <a:pt x="609983" y="387350"/>
                </a:lnTo>
                <a:lnTo>
                  <a:pt x="613360" y="387350"/>
                </a:lnTo>
                <a:lnTo>
                  <a:pt x="615542" y="392430"/>
                </a:lnTo>
                <a:lnTo>
                  <a:pt x="615542" y="394970"/>
                </a:lnTo>
                <a:lnTo>
                  <a:pt x="620364" y="403860"/>
                </a:lnTo>
                <a:lnTo>
                  <a:pt x="624392" y="411480"/>
                </a:lnTo>
                <a:lnTo>
                  <a:pt x="628478" y="419100"/>
                </a:lnTo>
                <a:lnTo>
                  <a:pt x="633476" y="429260"/>
                </a:lnTo>
                <a:lnTo>
                  <a:pt x="633380" y="431800"/>
                </a:lnTo>
                <a:lnTo>
                  <a:pt x="632439" y="431800"/>
                </a:lnTo>
                <a:lnTo>
                  <a:pt x="637097" y="438150"/>
                </a:lnTo>
                <a:lnTo>
                  <a:pt x="647042" y="445770"/>
                </a:lnTo>
                <a:lnTo>
                  <a:pt x="649757" y="445770"/>
                </a:lnTo>
                <a:lnTo>
                  <a:pt x="652086" y="449580"/>
                </a:lnTo>
                <a:lnTo>
                  <a:pt x="650928" y="450850"/>
                </a:lnTo>
                <a:lnTo>
                  <a:pt x="655586" y="457200"/>
                </a:lnTo>
                <a:lnTo>
                  <a:pt x="657222" y="457200"/>
                </a:lnTo>
                <a:lnTo>
                  <a:pt x="659859" y="458470"/>
                </a:lnTo>
                <a:lnTo>
                  <a:pt x="662436" y="462280"/>
                </a:lnTo>
                <a:lnTo>
                  <a:pt x="659859" y="462280"/>
                </a:lnTo>
                <a:lnTo>
                  <a:pt x="660438" y="463550"/>
                </a:lnTo>
                <a:lnTo>
                  <a:pt x="655031" y="463550"/>
                </a:lnTo>
                <a:lnTo>
                  <a:pt x="655369" y="469900"/>
                </a:lnTo>
                <a:lnTo>
                  <a:pt x="655755" y="473710"/>
                </a:lnTo>
                <a:lnTo>
                  <a:pt x="657918" y="480060"/>
                </a:lnTo>
                <a:lnTo>
                  <a:pt x="647959" y="480060"/>
                </a:lnTo>
                <a:lnTo>
                  <a:pt x="645642" y="481330"/>
                </a:lnTo>
                <a:close/>
              </a:path>
              <a:path w="707390" h="614680">
                <a:moveTo>
                  <a:pt x="125917" y="359410"/>
                </a:moveTo>
                <a:lnTo>
                  <a:pt x="126084" y="357209"/>
                </a:lnTo>
                <a:lnTo>
                  <a:pt x="127124" y="355600"/>
                </a:lnTo>
                <a:lnTo>
                  <a:pt x="127220" y="354330"/>
                </a:lnTo>
                <a:lnTo>
                  <a:pt x="127413" y="353060"/>
                </a:lnTo>
                <a:lnTo>
                  <a:pt x="129966" y="353060"/>
                </a:lnTo>
                <a:lnTo>
                  <a:pt x="129151" y="354330"/>
                </a:lnTo>
                <a:lnTo>
                  <a:pt x="127944" y="356870"/>
                </a:lnTo>
                <a:lnTo>
                  <a:pt x="127437" y="358140"/>
                </a:lnTo>
                <a:lnTo>
                  <a:pt x="127220" y="358140"/>
                </a:lnTo>
                <a:lnTo>
                  <a:pt x="125917" y="359410"/>
                </a:lnTo>
                <a:close/>
              </a:path>
              <a:path w="707390" h="614680">
                <a:moveTo>
                  <a:pt x="125483" y="358140"/>
                </a:moveTo>
                <a:lnTo>
                  <a:pt x="125870" y="357120"/>
                </a:lnTo>
                <a:lnTo>
                  <a:pt x="126110" y="356870"/>
                </a:lnTo>
                <a:lnTo>
                  <a:pt x="126084" y="357209"/>
                </a:lnTo>
                <a:lnTo>
                  <a:pt x="125483" y="358140"/>
                </a:lnTo>
                <a:close/>
              </a:path>
              <a:path w="707390" h="614680">
                <a:moveTo>
                  <a:pt x="106503" y="387350"/>
                </a:moveTo>
                <a:lnTo>
                  <a:pt x="93597" y="387350"/>
                </a:lnTo>
                <a:lnTo>
                  <a:pt x="98736" y="379730"/>
                </a:lnTo>
                <a:lnTo>
                  <a:pt x="101728" y="372110"/>
                </a:lnTo>
                <a:lnTo>
                  <a:pt x="103702" y="365760"/>
                </a:lnTo>
                <a:lnTo>
                  <a:pt x="105786" y="359410"/>
                </a:lnTo>
                <a:lnTo>
                  <a:pt x="123680" y="359410"/>
                </a:lnTo>
                <a:lnTo>
                  <a:pt x="122465" y="360680"/>
                </a:lnTo>
                <a:lnTo>
                  <a:pt x="117517" y="369570"/>
                </a:lnTo>
                <a:lnTo>
                  <a:pt x="118603" y="370840"/>
                </a:lnTo>
                <a:lnTo>
                  <a:pt x="117903" y="373380"/>
                </a:lnTo>
                <a:lnTo>
                  <a:pt x="116226" y="373380"/>
                </a:lnTo>
                <a:lnTo>
                  <a:pt x="112279" y="377190"/>
                </a:lnTo>
                <a:lnTo>
                  <a:pt x="112834" y="378460"/>
                </a:lnTo>
                <a:lnTo>
                  <a:pt x="112021" y="383540"/>
                </a:lnTo>
                <a:lnTo>
                  <a:pt x="109503" y="383540"/>
                </a:lnTo>
                <a:lnTo>
                  <a:pt x="107331" y="386080"/>
                </a:lnTo>
                <a:lnTo>
                  <a:pt x="106503" y="387350"/>
                </a:lnTo>
                <a:close/>
              </a:path>
              <a:path w="707390" h="614680">
                <a:moveTo>
                  <a:pt x="591043" y="363220"/>
                </a:moveTo>
                <a:lnTo>
                  <a:pt x="584429" y="359410"/>
                </a:lnTo>
                <a:lnTo>
                  <a:pt x="587899" y="359410"/>
                </a:lnTo>
                <a:lnTo>
                  <a:pt x="589498" y="361950"/>
                </a:lnTo>
                <a:lnTo>
                  <a:pt x="591043" y="363220"/>
                </a:lnTo>
                <a:close/>
              </a:path>
              <a:path w="707390" h="614680">
                <a:moveTo>
                  <a:pt x="93816" y="377444"/>
                </a:moveTo>
                <a:lnTo>
                  <a:pt x="95914" y="367030"/>
                </a:lnTo>
                <a:lnTo>
                  <a:pt x="99462" y="364490"/>
                </a:lnTo>
                <a:lnTo>
                  <a:pt x="97834" y="368915"/>
                </a:lnTo>
                <a:lnTo>
                  <a:pt x="96421" y="369570"/>
                </a:lnTo>
                <a:lnTo>
                  <a:pt x="97195" y="370651"/>
                </a:lnTo>
                <a:lnTo>
                  <a:pt x="96658" y="372110"/>
                </a:lnTo>
                <a:lnTo>
                  <a:pt x="93816" y="377444"/>
                </a:lnTo>
                <a:close/>
              </a:path>
              <a:path w="707390" h="614680">
                <a:moveTo>
                  <a:pt x="610773" y="383975"/>
                </a:moveTo>
                <a:lnTo>
                  <a:pt x="600794" y="372110"/>
                </a:lnTo>
                <a:lnTo>
                  <a:pt x="602339" y="368300"/>
                </a:lnTo>
                <a:lnTo>
                  <a:pt x="606612" y="373380"/>
                </a:lnTo>
                <a:lnTo>
                  <a:pt x="609725" y="378460"/>
                </a:lnTo>
                <a:lnTo>
                  <a:pt x="609725" y="382270"/>
                </a:lnTo>
                <a:lnTo>
                  <a:pt x="610773" y="383975"/>
                </a:lnTo>
                <a:close/>
              </a:path>
              <a:path w="707390" h="614680">
                <a:moveTo>
                  <a:pt x="97195" y="370651"/>
                </a:moveTo>
                <a:lnTo>
                  <a:pt x="96421" y="369570"/>
                </a:lnTo>
                <a:lnTo>
                  <a:pt x="97834" y="368915"/>
                </a:lnTo>
                <a:lnTo>
                  <a:pt x="97195" y="370651"/>
                </a:lnTo>
                <a:close/>
              </a:path>
              <a:path w="707390" h="614680">
                <a:moveTo>
                  <a:pt x="115248" y="381000"/>
                </a:moveTo>
                <a:lnTo>
                  <a:pt x="115022" y="379730"/>
                </a:lnTo>
                <a:lnTo>
                  <a:pt x="116244" y="375920"/>
                </a:lnTo>
                <a:lnTo>
                  <a:pt x="116226" y="373380"/>
                </a:lnTo>
                <a:lnTo>
                  <a:pt x="117903" y="373380"/>
                </a:lnTo>
                <a:lnTo>
                  <a:pt x="117203" y="375920"/>
                </a:lnTo>
                <a:lnTo>
                  <a:pt x="117681" y="375920"/>
                </a:lnTo>
                <a:lnTo>
                  <a:pt x="115248" y="381000"/>
                </a:lnTo>
                <a:close/>
              </a:path>
              <a:path w="707390" h="614680">
                <a:moveTo>
                  <a:pt x="103285" y="398780"/>
                </a:moveTo>
                <a:lnTo>
                  <a:pt x="81540" y="398780"/>
                </a:lnTo>
                <a:lnTo>
                  <a:pt x="84196" y="391160"/>
                </a:lnTo>
                <a:lnTo>
                  <a:pt x="88023" y="386080"/>
                </a:lnTo>
                <a:lnTo>
                  <a:pt x="91236" y="379730"/>
                </a:lnTo>
                <a:lnTo>
                  <a:pt x="92052" y="374650"/>
                </a:lnTo>
                <a:lnTo>
                  <a:pt x="93109" y="378770"/>
                </a:lnTo>
                <a:lnTo>
                  <a:pt x="92598" y="379730"/>
                </a:lnTo>
                <a:lnTo>
                  <a:pt x="89412" y="386080"/>
                </a:lnTo>
                <a:lnTo>
                  <a:pt x="89228" y="389890"/>
                </a:lnTo>
                <a:lnTo>
                  <a:pt x="104848" y="389890"/>
                </a:lnTo>
                <a:lnTo>
                  <a:pt x="101538" y="394970"/>
                </a:lnTo>
                <a:lnTo>
                  <a:pt x="105650" y="394970"/>
                </a:lnTo>
                <a:lnTo>
                  <a:pt x="103285" y="398780"/>
                </a:lnTo>
                <a:close/>
              </a:path>
              <a:path w="707390" h="614680">
                <a:moveTo>
                  <a:pt x="117681" y="375920"/>
                </a:moveTo>
                <a:lnTo>
                  <a:pt x="117203" y="375920"/>
                </a:lnTo>
                <a:lnTo>
                  <a:pt x="118289" y="374650"/>
                </a:lnTo>
                <a:lnTo>
                  <a:pt x="117681" y="375920"/>
                </a:lnTo>
                <a:close/>
              </a:path>
              <a:path w="707390" h="614680">
                <a:moveTo>
                  <a:pt x="93355" y="379730"/>
                </a:moveTo>
                <a:lnTo>
                  <a:pt x="93109" y="378770"/>
                </a:lnTo>
                <a:lnTo>
                  <a:pt x="93816" y="377444"/>
                </a:lnTo>
                <a:lnTo>
                  <a:pt x="93355" y="379730"/>
                </a:lnTo>
                <a:close/>
              </a:path>
              <a:path w="707390" h="614680">
                <a:moveTo>
                  <a:pt x="612839" y="383540"/>
                </a:moveTo>
                <a:lnTo>
                  <a:pt x="609746" y="378494"/>
                </a:lnTo>
                <a:lnTo>
                  <a:pt x="611668" y="381000"/>
                </a:lnTo>
                <a:lnTo>
                  <a:pt x="613059" y="383395"/>
                </a:lnTo>
                <a:lnTo>
                  <a:pt x="612839" y="383540"/>
                </a:lnTo>
                <a:close/>
              </a:path>
              <a:path w="707390" h="614680">
                <a:moveTo>
                  <a:pt x="104848" y="389890"/>
                </a:moveTo>
                <a:lnTo>
                  <a:pt x="89228" y="389890"/>
                </a:lnTo>
                <a:lnTo>
                  <a:pt x="92318" y="386080"/>
                </a:lnTo>
                <a:lnTo>
                  <a:pt x="92559" y="382270"/>
                </a:lnTo>
                <a:lnTo>
                  <a:pt x="95576" y="379730"/>
                </a:lnTo>
                <a:lnTo>
                  <a:pt x="94635" y="382270"/>
                </a:lnTo>
                <a:lnTo>
                  <a:pt x="93476" y="386080"/>
                </a:lnTo>
                <a:lnTo>
                  <a:pt x="93597" y="387350"/>
                </a:lnTo>
                <a:lnTo>
                  <a:pt x="106503" y="387350"/>
                </a:lnTo>
                <a:lnTo>
                  <a:pt x="104848" y="389890"/>
                </a:lnTo>
                <a:close/>
              </a:path>
              <a:path w="707390" h="614680">
                <a:moveTo>
                  <a:pt x="613880" y="384810"/>
                </a:moveTo>
                <a:lnTo>
                  <a:pt x="613059" y="383395"/>
                </a:lnTo>
                <a:lnTo>
                  <a:pt x="614770" y="382270"/>
                </a:lnTo>
                <a:lnTo>
                  <a:pt x="613880" y="384810"/>
                </a:lnTo>
                <a:close/>
              </a:path>
              <a:path w="707390" h="614680">
                <a:moveTo>
                  <a:pt x="107572" y="389890"/>
                </a:moveTo>
                <a:lnTo>
                  <a:pt x="111700" y="383540"/>
                </a:lnTo>
                <a:lnTo>
                  <a:pt x="112021" y="383540"/>
                </a:lnTo>
                <a:lnTo>
                  <a:pt x="111410" y="387350"/>
                </a:lnTo>
                <a:lnTo>
                  <a:pt x="107572" y="389890"/>
                </a:lnTo>
                <a:close/>
              </a:path>
              <a:path w="707390" h="614680">
                <a:moveTo>
                  <a:pt x="612543" y="386080"/>
                </a:moveTo>
                <a:lnTo>
                  <a:pt x="612067" y="386080"/>
                </a:lnTo>
                <a:lnTo>
                  <a:pt x="610773" y="383975"/>
                </a:lnTo>
                <a:lnTo>
                  <a:pt x="612543" y="386080"/>
                </a:lnTo>
                <a:close/>
              </a:path>
              <a:path w="707390" h="614680">
                <a:moveTo>
                  <a:pt x="613098" y="386739"/>
                </a:moveTo>
                <a:lnTo>
                  <a:pt x="612543" y="386080"/>
                </a:lnTo>
                <a:lnTo>
                  <a:pt x="612815" y="386080"/>
                </a:lnTo>
                <a:lnTo>
                  <a:pt x="613098" y="386739"/>
                </a:lnTo>
                <a:close/>
              </a:path>
              <a:path w="707390" h="614680">
                <a:moveTo>
                  <a:pt x="615567" y="388620"/>
                </a:moveTo>
                <a:lnTo>
                  <a:pt x="612815" y="386080"/>
                </a:lnTo>
                <a:lnTo>
                  <a:pt x="613998" y="386080"/>
                </a:lnTo>
                <a:lnTo>
                  <a:pt x="615567" y="388620"/>
                </a:lnTo>
                <a:close/>
              </a:path>
              <a:path w="707390" h="614680">
                <a:moveTo>
                  <a:pt x="613611" y="387350"/>
                </a:moveTo>
                <a:lnTo>
                  <a:pt x="613360" y="387350"/>
                </a:lnTo>
                <a:lnTo>
                  <a:pt x="613098" y="386739"/>
                </a:lnTo>
                <a:lnTo>
                  <a:pt x="613611" y="387350"/>
                </a:lnTo>
                <a:close/>
              </a:path>
              <a:path w="707390" h="614680">
                <a:moveTo>
                  <a:pt x="105650" y="394970"/>
                </a:moveTo>
                <a:lnTo>
                  <a:pt x="101538" y="394970"/>
                </a:lnTo>
                <a:lnTo>
                  <a:pt x="106438" y="393700"/>
                </a:lnTo>
                <a:lnTo>
                  <a:pt x="105650" y="394970"/>
                </a:lnTo>
                <a:close/>
              </a:path>
              <a:path w="707390" h="614680">
                <a:moveTo>
                  <a:pt x="99345" y="405130"/>
                </a:moveTo>
                <a:lnTo>
                  <a:pt x="76862" y="405130"/>
                </a:lnTo>
                <a:lnTo>
                  <a:pt x="78504" y="402590"/>
                </a:lnTo>
                <a:lnTo>
                  <a:pt x="79361" y="398780"/>
                </a:lnTo>
                <a:lnTo>
                  <a:pt x="79909" y="397510"/>
                </a:lnTo>
                <a:lnTo>
                  <a:pt x="81540" y="398780"/>
                </a:lnTo>
                <a:lnTo>
                  <a:pt x="103285" y="398780"/>
                </a:lnTo>
                <a:lnTo>
                  <a:pt x="99345" y="405130"/>
                </a:lnTo>
                <a:close/>
              </a:path>
              <a:path w="707390" h="614680">
                <a:moveTo>
                  <a:pt x="63681" y="420370"/>
                </a:moveTo>
                <a:lnTo>
                  <a:pt x="66764" y="415290"/>
                </a:lnTo>
                <a:lnTo>
                  <a:pt x="70735" y="410210"/>
                </a:lnTo>
                <a:lnTo>
                  <a:pt x="74552" y="405130"/>
                </a:lnTo>
                <a:lnTo>
                  <a:pt x="77174" y="398780"/>
                </a:lnTo>
                <a:lnTo>
                  <a:pt x="76862" y="405130"/>
                </a:lnTo>
                <a:lnTo>
                  <a:pt x="99345" y="405130"/>
                </a:lnTo>
                <a:lnTo>
                  <a:pt x="94616" y="412750"/>
                </a:lnTo>
                <a:lnTo>
                  <a:pt x="69833" y="412750"/>
                </a:lnTo>
                <a:lnTo>
                  <a:pt x="68170" y="414020"/>
                </a:lnTo>
                <a:lnTo>
                  <a:pt x="63681" y="420370"/>
                </a:lnTo>
                <a:close/>
              </a:path>
              <a:path w="707390" h="614680">
                <a:moveTo>
                  <a:pt x="70817" y="414020"/>
                </a:moveTo>
                <a:lnTo>
                  <a:pt x="69833" y="412750"/>
                </a:lnTo>
                <a:lnTo>
                  <a:pt x="73271" y="412750"/>
                </a:lnTo>
                <a:lnTo>
                  <a:pt x="70817" y="414020"/>
                </a:lnTo>
                <a:close/>
              </a:path>
              <a:path w="707390" h="614680">
                <a:moveTo>
                  <a:pt x="45627" y="453390"/>
                </a:moveTo>
                <a:lnTo>
                  <a:pt x="44382" y="453390"/>
                </a:lnTo>
                <a:lnTo>
                  <a:pt x="47161" y="448310"/>
                </a:lnTo>
                <a:lnTo>
                  <a:pt x="49623" y="445770"/>
                </a:lnTo>
                <a:lnTo>
                  <a:pt x="53471" y="440690"/>
                </a:lnTo>
                <a:lnTo>
                  <a:pt x="56213" y="436880"/>
                </a:lnTo>
                <a:lnTo>
                  <a:pt x="57893" y="431800"/>
                </a:lnTo>
                <a:lnTo>
                  <a:pt x="57639" y="431800"/>
                </a:lnTo>
                <a:lnTo>
                  <a:pt x="62999" y="426720"/>
                </a:lnTo>
                <a:lnTo>
                  <a:pt x="67795" y="422910"/>
                </a:lnTo>
                <a:lnTo>
                  <a:pt x="73271" y="412750"/>
                </a:lnTo>
                <a:lnTo>
                  <a:pt x="94616" y="412750"/>
                </a:lnTo>
                <a:lnTo>
                  <a:pt x="82975" y="431800"/>
                </a:lnTo>
                <a:lnTo>
                  <a:pt x="57893" y="431800"/>
                </a:lnTo>
                <a:lnTo>
                  <a:pt x="55592" y="434700"/>
                </a:lnTo>
                <a:lnTo>
                  <a:pt x="81204" y="434700"/>
                </a:lnTo>
                <a:lnTo>
                  <a:pt x="70466" y="452120"/>
                </a:lnTo>
                <a:lnTo>
                  <a:pt x="47898" y="452120"/>
                </a:lnTo>
                <a:lnTo>
                  <a:pt x="45627" y="453390"/>
                </a:lnTo>
                <a:close/>
              </a:path>
              <a:path w="707390" h="614680">
                <a:moveTo>
                  <a:pt x="50471" y="441960"/>
                </a:moveTo>
                <a:lnTo>
                  <a:pt x="51849" y="439420"/>
                </a:lnTo>
                <a:lnTo>
                  <a:pt x="55592" y="434700"/>
                </a:lnTo>
                <a:lnTo>
                  <a:pt x="50471" y="441960"/>
                </a:lnTo>
                <a:close/>
              </a:path>
              <a:path w="707390" h="614680">
                <a:moveTo>
                  <a:pt x="649757" y="445770"/>
                </a:moveTo>
                <a:lnTo>
                  <a:pt x="647042" y="445770"/>
                </a:lnTo>
                <a:lnTo>
                  <a:pt x="647428" y="441960"/>
                </a:lnTo>
                <a:lnTo>
                  <a:pt x="649757" y="445770"/>
                </a:lnTo>
                <a:close/>
              </a:path>
              <a:path w="707390" h="614680">
                <a:moveTo>
                  <a:pt x="61204" y="467360"/>
                </a:moveTo>
                <a:lnTo>
                  <a:pt x="42402" y="467360"/>
                </a:lnTo>
                <a:lnTo>
                  <a:pt x="45192" y="461010"/>
                </a:lnTo>
                <a:lnTo>
                  <a:pt x="43024" y="457200"/>
                </a:lnTo>
                <a:lnTo>
                  <a:pt x="48199" y="453390"/>
                </a:lnTo>
                <a:lnTo>
                  <a:pt x="47898" y="452120"/>
                </a:lnTo>
                <a:lnTo>
                  <a:pt x="70466" y="452120"/>
                </a:lnTo>
                <a:lnTo>
                  <a:pt x="67333" y="457200"/>
                </a:lnTo>
                <a:lnTo>
                  <a:pt x="61204" y="467360"/>
                </a:lnTo>
                <a:close/>
              </a:path>
              <a:path w="707390" h="614680">
                <a:moveTo>
                  <a:pt x="657222" y="457200"/>
                </a:moveTo>
                <a:lnTo>
                  <a:pt x="655586" y="457200"/>
                </a:lnTo>
                <a:lnTo>
                  <a:pt x="654285" y="452120"/>
                </a:lnTo>
                <a:lnTo>
                  <a:pt x="657222" y="457200"/>
                </a:lnTo>
                <a:close/>
              </a:path>
              <a:path w="707390" h="614680">
                <a:moveTo>
                  <a:pt x="664155" y="464820"/>
                </a:moveTo>
                <a:lnTo>
                  <a:pt x="659859" y="462280"/>
                </a:lnTo>
                <a:lnTo>
                  <a:pt x="662436" y="462280"/>
                </a:lnTo>
                <a:lnTo>
                  <a:pt x="664155" y="464820"/>
                </a:lnTo>
                <a:close/>
              </a:path>
              <a:path w="707390" h="614680">
                <a:moveTo>
                  <a:pt x="665627" y="473710"/>
                </a:moveTo>
                <a:lnTo>
                  <a:pt x="655031" y="463550"/>
                </a:lnTo>
                <a:lnTo>
                  <a:pt x="660438" y="463550"/>
                </a:lnTo>
                <a:lnTo>
                  <a:pt x="661017" y="464820"/>
                </a:lnTo>
                <a:lnTo>
                  <a:pt x="661983" y="466090"/>
                </a:lnTo>
                <a:lnTo>
                  <a:pt x="664493" y="468630"/>
                </a:lnTo>
                <a:lnTo>
                  <a:pt x="665362" y="468630"/>
                </a:lnTo>
                <a:lnTo>
                  <a:pt x="665627" y="473710"/>
                </a:lnTo>
                <a:close/>
              </a:path>
              <a:path w="707390" h="614680">
                <a:moveTo>
                  <a:pt x="47830" y="486410"/>
                </a:moveTo>
                <a:lnTo>
                  <a:pt x="32208" y="486410"/>
                </a:lnTo>
                <a:lnTo>
                  <a:pt x="36176" y="480060"/>
                </a:lnTo>
                <a:lnTo>
                  <a:pt x="36110" y="478790"/>
                </a:lnTo>
                <a:lnTo>
                  <a:pt x="36031" y="473710"/>
                </a:lnTo>
                <a:lnTo>
                  <a:pt x="40364" y="466090"/>
                </a:lnTo>
                <a:lnTo>
                  <a:pt x="42402" y="467360"/>
                </a:lnTo>
                <a:lnTo>
                  <a:pt x="61204" y="467360"/>
                </a:lnTo>
                <a:lnTo>
                  <a:pt x="54309" y="478790"/>
                </a:lnTo>
                <a:lnTo>
                  <a:pt x="51322" y="481330"/>
                </a:lnTo>
                <a:lnTo>
                  <a:pt x="47830" y="486410"/>
                </a:lnTo>
                <a:close/>
              </a:path>
              <a:path w="707390" h="614680">
                <a:moveTo>
                  <a:pt x="32208" y="486410"/>
                </a:moveTo>
                <a:lnTo>
                  <a:pt x="29314" y="486410"/>
                </a:lnTo>
                <a:lnTo>
                  <a:pt x="32945" y="478790"/>
                </a:lnTo>
                <a:lnTo>
                  <a:pt x="32208" y="486410"/>
                </a:lnTo>
                <a:close/>
              </a:path>
              <a:path w="707390" h="614680">
                <a:moveTo>
                  <a:pt x="679874" y="492760"/>
                </a:moveTo>
                <a:lnTo>
                  <a:pt x="666038" y="492760"/>
                </a:lnTo>
                <a:lnTo>
                  <a:pt x="675403" y="486410"/>
                </a:lnTo>
                <a:lnTo>
                  <a:pt x="675789" y="480060"/>
                </a:lnTo>
                <a:lnTo>
                  <a:pt x="677744" y="478790"/>
                </a:lnTo>
                <a:lnTo>
                  <a:pt x="677744" y="487680"/>
                </a:lnTo>
                <a:lnTo>
                  <a:pt x="679289" y="490220"/>
                </a:lnTo>
                <a:lnTo>
                  <a:pt x="679874" y="492760"/>
                </a:lnTo>
                <a:close/>
              </a:path>
              <a:path w="707390" h="614680">
                <a:moveTo>
                  <a:pt x="662151" y="501650"/>
                </a:moveTo>
                <a:lnTo>
                  <a:pt x="658019" y="496570"/>
                </a:lnTo>
                <a:lnTo>
                  <a:pt x="654331" y="490220"/>
                </a:lnTo>
                <a:lnTo>
                  <a:pt x="651004" y="485140"/>
                </a:lnTo>
                <a:lnTo>
                  <a:pt x="647959" y="480060"/>
                </a:lnTo>
                <a:lnTo>
                  <a:pt x="657918" y="480060"/>
                </a:lnTo>
                <a:lnTo>
                  <a:pt x="661379" y="490220"/>
                </a:lnTo>
                <a:lnTo>
                  <a:pt x="661765" y="491490"/>
                </a:lnTo>
                <a:lnTo>
                  <a:pt x="666038" y="492760"/>
                </a:lnTo>
                <a:lnTo>
                  <a:pt x="679874" y="492760"/>
                </a:lnTo>
                <a:lnTo>
                  <a:pt x="681630" y="500380"/>
                </a:lnTo>
                <a:lnTo>
                  <a:pt x="663720" y="500380"/>
                </a:lnTo>
                <a:lnTo>
                  <a:pt x="662151" y="501650"/>
                </a:lnTo>
                <a:close/>
              </a:path>
              <a:path w="707390" h="614680">
                <a:moveTo>
                  <a:pt x="17707" y="502920"/>
                </a:moveTo>
                <a:lnTo>
                  <a:pt x="22988" y="495300"/>
                </a:lnTo>
                <a:lnTo>
                  <a:pt x="24892" y="492760"/>
                </a:lnTo>
                <a:lnTo>
                  <a:pt x="27919" y="483870"/>
                </a:lnTo>
                <a:lnTo>
                  <a:pt x="29314" y="486410"/>
                </a:lnTo>
                <a:lnTo>
                  <a:pt x="47830" y="486410"/>
                </a:lnTo>
                <a:lnTo>
                  <a:pt x="45212" y="490220"/>
                </a:lnTo>
                <a:lnTo>
                  <a:pt x="41568" y="490220"/>
                </a:lnTo>
                <a:lnTo>
                  <a:pt x="39574" y="491490"/>
                </a:lnTo>
                <a:lnTo>
                  <a:pt x="36302" y="495300"/>
                </a:lnTo>
                <a:lnTo>
                  <a:pt x="33360" y="500380"/>
                </a:lnTo>
                <a:lnTo>
                  <a:pt x="35136" y="500380"/>
                </a:lnTo>
                <a:lnTo>
                  <a:pt x="35113" y="501650"/>
                </a:lnTo>
                <a:lnTo>
                  <a:pt x="20205" y="501650"/>
                </a:lnTo>
                <a:lnTo>
                  <a:pt x="17707" y="502920"/>
                </a:lnTo>
                <a:close/>
              </a:path>
              <a:path w="707390" h="614680">
                <a:moveTo>
                  <a:pt x="42593" y="494030"/>
                </a:moveTo>
                <a:lnTo>
                  <a:pt x="40676" y="494030"/>
                </a:lnTo>
                <a:lnTo>
                  <a:pt x="41568" y="490220"/>
                </a:lnTo>
                <a:lnTo>
                  <a:pt x="45212" y="490220"/>
                </a:lnTo>
                <a:lnTo>
                  <a:pt x="42593" y="494030"/>
                </a:lnTo>
                <a:close/>
              </a:path>
              <a:path w="707390" h="614680">
                <a:moveTo>
                  <a:pt x="35136" y="500380"/>
                </a:moveTo>
                <a:lnTo>
                  <a:pt x="33360" y="500380"/>
                </a:lnTo>
                <a:lnTo>
                  <a:pt x="35158" y="499110"/>
                </a:lnTo>
                <a:lnTo>
                  <a:pt x="35136" y="500380"/>
                </a:lnTo>
                <a:close/>
              </a:path>
              <a:path w="707390" h="614680">
                <a:moveTo>
                  <a:pt x="38218" y="504190"/>
                </a:moveTo>
                <a:lnTo>
                  <a:pt x="35862" y="504190"/>
                </a:lnTo>
                <a:lnTo>
                  <a:pt x="40176" y="499110"/>
                </a:lnTo>
                <a:lnTo>
                  <a:pt x="38218" y="504190"/>
                </a:lnTo>
                <a:close/>
              </a:path>
              <a:path w="707390" h="614680">
                <a:moveTo>
                  <a:pt x="697682" y="567690"/>
                </a:moveTo>
                <a:lnTo>
                  <a:pt x="698406" y="561340"/>
                </a:lnTo>
                <a:lnTo>
                  <a:pt x="697295" y="552450"/>
                </a:lnTo>
                <a:lnTo>
                  <a:pt x="694158" y="544830"/>
                </a:lnTo>
                <a:lnTo>
                  <a:pt x="692347" y="542290"/>
                </a:lnTo>
                <a:lnTo>
                  <a:pt x="690682" y="538480"/>
                </a:lnTo>
                <a:lnTo>
                  <a:pt x="688534" y="535940"/>
                </a:lnTo>
                <a:lnTo>
                  <a:pt x="687520" y="534670"/>
                </a:lnTo>
                <a:lnTo>
                  <a:pt x="686723" y="534670"/>
                </a:lnTo>
                <a:lnTo>
                  <a:pt x="684768" y="532130"/>
                </a:lnTo>
                <a:lnTo>
                  <a:pt x="683923" y="532130"/>
                </a:lnTo>
                <a:lnTo>
                  <a:pt x="683199" y="530860"/>
                </a:lnTo>
                <a:lnTo>
                  <a:pt x="679265" y="530860"/>
                </a:lnTo>
                <a:lnTo>
                  <a:pt x="669055" y="508000"/>
                </a:lnTo>
                <a:lnTo>
                  <a:pt x="666641" y="502920"/>
                </a:lnTo>
                <a:lnTo>
                  <a:pt x="663720" y="500380"/>
                </a:lnTo>
                <a:lnTo>
                  <a:pt x="681630" y="500380"/>
                </a:lnTo>
                <a:lnTo>
                  <a:pt x="689016" y="501650"/>
                </a:lnTo>
                <a:lnTo>
                  <a:pt x="690351" y="505460"/>
                </a:lnTo>
                <a:lnTo>
                  <a:pt x="687472" y="505460"/>
                </a:lnTo>
                <a:lnTo>
                  <a:pt x="687472" y="506730"/>
                </a:lnTo>
                <a:lnTo>
                  <a:pt x="689209" y="509270"/>
                </a:lnTo>
                <a:lnTo>
                  <a:pt x="692202" y="513080"/>
                </a:lnTo>
                <a:lnTo>
                  <a:pt x="693240" y="514350"/>
                </a:lnTo>
                <a:lnTo>
                  <a:pt x="695171" y="516890"/>
                </a:lnTo>
                <a:lnTo>
                  <a:pt x="688847" y="516890"/>
                </a:lnTo>
                <a:lnTo>
                  <a:pt x="689185" y="519430"/>
                </a:lnTo>
                <a:lnTo>
                  <a:pt x="692927" y="527050"/>
                </a:lnTo>
                <a:lnTo>
                  <a:pt x="695799" y="533400"/>
                </a:lnTo>
                <a:lnTo>
                  <a:pt x="698382" y="539750"/>
                </a:lnTo>
                <a:lnTo>
                  <a:pt x="699444" y="542290"/>
                </a:lnTo>
                <a:lnTo>
                  <a:pt x="700771" y="544830"/>
                </a:lnTo>
                <a:lnTo>
                  <a:pt x="701664" y="546100"/>
                </a:lnTo>
                <a:lnTo>
                  <a:pt x="702581" y="548640"/>
                </a:lnTo>
                <a:lnTo>
                  <a:pt x="706540" y="548640"/>
                </a:lnTo>
                <a:lnTo>
                  <a:pt x="706178" y="552450"/>
                </a:lnTo>
                <a:lnTo>
                  <a:pt x="706017" y="553720"/>
                </a:lnTo>
                <a:lnTo>
                  <a:pt x="703909" y="553720"/>
                </a:lnTo>
                <a:lnTo>
                  <a:pt x="702823" y="556260"/>
                </a:lnTo>
                <a:lnTo>
                  <a:pt x="702316" y="558800"/>
                </a:lnTo>
                <a:lnTo>
                  <a:pt x="701954" y="560070"/>
                </a:lnTo>
                <a:lnTo>
                  <a:pt x="701640" y="561340"/>
                </a:lnTo>
                <a:lnTo>
                  <a:pt x="701230" y="562610"/>
                </a:lnTo>
                <a:lnTo>
                  <a:pt x="700940" y="562610"/>
                </a:lnTo>
                <a:lnTo>
                  <a:pt x="700047" y="563880"/>
                </a:lnTo>
                <a:lnTo>
                  <a:pt x="699444" y="565150"/>
                </a:lnTo>
                <a:lnTo>
                  <a:pt x="697682" y="567690"/>
                </a:lnTo>
                <a:close/>
              </a:path>
              <a:path w="707390" h="614680">
                <a:moveTo>
                  <a:pt x="35891" y="515620"/>
                </a:moveTo>
                <a:lnTo>
                  <a:pt x="14728" y="515620"/>
                </a:lnTo>
                <a:lnTo>
                  <a:pt x="16717" y="513080"/>
                </a:lnTo>
                <a:lnTo>
                  <a:pt x="20762" y="506730"/>
                </a:lnTo>
                <a:lnTo>
                  <a:pt x="20205" y="501650"/>
                </a:lnTo>
                <a:lnTo>
                  <a:pt x="35113" y="501650"/>
                </a:lnTo>
                <a:lnTo>
                  <a:pt x="35091" y="502920"/>
                </a:lnTo>
                <a:lnTo>
                  <a:pt x="35862" y="504190"/>
                </a:lnTo>
                <a:lnTo>
                  <a:pt x="38218" y="504190"/>
                </a:lnTo>
                <a:lnTo>
                  <a:pt x="35281" y="511810"/>
                </a:lnTo>
                <a:lnTo>
                  <a:pt x="36235" y="514350"/>
                </a:lnTo>
                <a:lnTo>
                  <a:pt x="35891" y="515620"/>
                </a:lnTo>
                <a:close/>
              </a:path>
              <a:path w="707390" h="614680">
                <a:moveTo>
                  <a:pt x="692130" y="510540"/>
                </a:moveTo>
                <a:lnTo>
                  <a:pt x="687472" y="505460"/>
                </a:lnTo>
                <a:lnTo>
                  <a:pt x="690351" y="505460"/>
                </a:lnTo>
                <a:lnTo>
                  <a:pt x="692130" y="510540"/>
                </a:lnTo>
                <a:close/>
              </a:path>
              <a:path w="707390" h="614680">
                <a:moveTo>
                  <a:pt x="4800" y="525780"/>
                </a:moveTo>
                <a:lnTo>
                  <a:pt x="6270" y="520700"/>
                </a:lnTo>
                <a:lnTo>
                  <a:pt x="7873" y="516890"/>
                </a:lnTo>
                <a:lnTo>
                  <a:pt x="8834" y="515620"/>
                </a:lnTo>
                <a:lnTo>
                  <a:pt x="9816" y="513080"/>
                </a:lnTo>
                <a:lnTo>
                  <a:pt x="10024" y="513080"/>
                </a:lnTo>
                <a:lnTo>
                  <a:pt x="10712" y="511810"/>
                </a:lnTo>
                <a:lnTo>
                  <a:pt x="11182" y="510540"/>
                </a:lnTo>
                <a:lnTo>
                  <a:pt x="12645" y="508000"/>
                </a:lnTo>
                <a:lnTo>
                  <a:pt x="13690" y="506730"/>
                </a:lnTo>
                <a:lnTo>
                  <a:pt x="15170" y="506730"/>
                </a:lnTo>
                <a:lnTo>
                  <a:pt x="14738" y="509270"/>
                </a:lnTo>
                <a:lnTo>
                  <a:pt x="15143" y="510540"/>
                </a:lnTo>
                <a:lnTo>
                  <a:pt x="12937" y="511810"/>
                </a:lnTo>
                <a:lnTo>
                  <a:pt x="11909" y="513080"/>
                </a:lnTo>
                <a:lnTo>
                  <a:pt x="10738" y="516890"/>
                </a:lnTo>
                <a:lnTo>
                  <a:pt x="10721" y="520700"/>
                </a:lnTo>
                <a:lnTo>
                  <a:pt x="7007" y="520700"/>
                </a:lnTo>
                <a:lnTo>
                  <a:pt x="6964" y="521111"/>
                </a:lnTo>
                <a:lnTo>
                  <a:pt x="6345" y="521970"/>
                </a:lnTo>
                <a:lnTo>
                  <a:pt x="5573" y="523240"/>
                </a:lnTo>
                <a:lnTo>
                  <a:pt x="4800" y="525780"/>
                </a:lnTo>
                <a:close/>
              </a:path>
              <a:path w="707390" h="614680">
                <a:moveTo>
                  <a:pt x="24317" y="543560"/>
                </a:moveTo>
                <a:lnTo>
                  <a:pt x="4499" y="543560"/>
                </a:lnTo>
                <a:lnTo>
                  <a:pt x="5563" y="541020"/>
                </a:lnTo>
                <a:lnTo>
                  <a:pt x="5466" y="539750"/>
                </a:lnTo>
                <a:lnTo>
                  <a:pt x="5385" y="533400"/>
                </a:lnTo>
                <a:lnTo>
                  <a:pt x="5657" y="528320"/>
                </a:lnTo>
                <a:lnTo>
                  <a:pt x="6261" y="525780"/>
                </a:lnTo>
                <a:lnTo>
                  <a:pt x="6553" y="523240"/>
                </a:lnTo>
                <a:lnTo>
                  <a:pt x="6874" y="521970"/>
                </a:lnTo>
                <a:lnTo>
                  <a:pt x="6964" y="521111"/>
                </a:lnTo>
                <a:lnTo>
                  <a:pt x="7260" y="520700"/>
                </a:lnTo>
                <a:lnTo>
                  <a:pt x="10721" y="520700"/>
                </a:lnTo>
                <a:lnTo>
                  <a:pt x="13635" y="514350"/>
                </a:lnTo>
                <a:lnTo>
                  <a:pt x="14634" y="514350"/>
                </a:lnTo>
                <a:lnTo>
                  <a:pt x="14728" y="515620"/>
                </a:lnTo>
                <a:lnTo>
                  <a:pt x="35891" y="515620"/>
                </a:lnTo>
                <a:lnTo>
                  <a:pt x="35547" y="516890"/>
                </a:lnTo>
                <a:lnTo>
                  <a:pt x="33435" y="521970"/>
                </a:lnTo>
                <a:lnTo>
                  <a:pt x="32945" y="523240"/>
                </a:lnTo>
                <a:lnTo>
                  <a:pt x="31887" y="524510"/>
                </a:lnTo>
                <a:lnTo>
                  <a:pt x="31199" y="525780"/>
                </a:lnTo>
                <a:lnTo>
                  <a:pt x="30859" y="527050"/>
                </a:lnTo>
                <a:lnTo>
                  <a:pt x="30427" y="527050"/>
                </a:lnTo>
                <a:lnTo>
                  <a:pt x="29954" y="528320"/>
                </a:lnTo>
                <a:lnTo>
                  <a:pt x="28636" y="530860"/>
                </a:lnTo>
                <a:lnTo>
                  <a:pt x="28438" y="530860"/>
                </a:lnTo>
                <a:lnTo>
                  <a:pt x="26174" y="535940"/>
                </a:lnTo>
                <a:lnTo>
                  <a:pt x="25947" y="537210"/>
                </a:lnTo>
                <a:lnTo>
                  <a:pt x="25580" y="537210"/>
                </a:lnTo>
                <a:lnTo>
                  <a:pt x="24731" y="539750"/>
                </a:lnTo>
                <a:lnTo>
                  <a:pt x="24497" y="542290"/>
                </a:lnTo>
                <a:lnTo>
                  <a:pt x="24317" y="543560"/>
                </a:lnTo>
                <a:close/>
              </a:path>
              <a:path w="707390" h="614680">
                <a:moveTo>
                  <a:pt x="696523" y="519430"/>
                </a:moveTo>
                <a:lnTo>
                  <a:pt x="696137" y="519430"/>
                </a:lnTo>
                <a:lnTo>
                  <a:pt x="694037" y="518160"/>
                </a:lnTo>
                <a:lnTo>
                  <a:pt x="692227" y="518160"/>
                </a:lnTo>
                <a:lnTo>
                  <a:pt x="690392" y="516890"/>
                </a:lnTo>
                <a:lnTo>
                  <a:pt x="695171" y="516890"/>
                </a:lnTo>
                <a:lnTo>
                  <a:pt x="696016" y="518160"/>
                </a:lnTo>
                <a:lnTo>
                  <a:pt x="696523" y="519430"/>
                </a:lnTo>
                <a:close/>
              </a:path>
              <a:path w="707390" h="614680">
                <a:moveTo>
                  <a:pt x="6964" y="521111"/>
                </a:moveTo>
                <a:lnTo>
                  <a:pt x="7007" y="520700"/>
                </a:lnTo>
                <a:lnTo>
                  <a:pt x="7260" y="520700"/>
                </a:lnTo>
                <a:lnTo>
                  <a:pt x="6964" y="521111"/>
                </a:lnTo>
                <a:close/>
              </a:path>
              <a:path w="707390" h="614680">
                <a:moveTo>
                  <a:pt x="706540" y="548640"/>
                </a:moveTo>
                <a:lnTo>
                  <a:pt x="704319" y="548640"/>
                </a:lnTo>
                <a:lnTo>
                  <a:pt x="704193" y="545971"/>
                </a:lnTo>
                <a:lnTo>
                  <a:pt x="703933" y="544830"/>
                </a:lnTo>
                <a:lnTo>
                  <a:pt x="702823" y="538480"/>
                </a:lnTo>
                <a:lnTo>
                  <a:pt x="702630" y="537210"/>
                </a:lnTo>
                <a:lnTo>
                  <a:pt x="702388" y="537210"/>
                </a:lnTo>
                <a:lnTo>
                  <a:pt x="700264" y="529590"/>
                </a:lnTo>
                <a:lnTo>
                  <a:pt x="699637" y="528320"/>
                </a:lnTo>
                <a:lnTo>
                  <a:pt x="698961" y="527050"/>
                </a:lnTo>
                <a:lnTo>
                  <a:pt x="696764" y="523240"/>
                </a:lnTo>
                <a:lnTo>
                  <a:pt x="696523" y="521970"/>
                </a:lnTo>
                <a:lnTo>
                  <a:pt x="697633" y="521970"/>
                </a:lnTo>
                <a:lnTo>
                  <a:pt x="699950" y="525780"/>
                </a:lnTo>
                <a:lnTo>
                  <a:pt x="702026" y="530860"/>
                </a:lnTo>
                <a:lnTo>
                  <a:pt x="703764" y="534670"/>
                </a:lnTo>
                <a:lnTo>
                  <a:pt x="704585" y="537210"/>
                </a:lnTo>
                <a:lnTo>
                  <a:pt x="705333" y="538480"/>
                </a:lnTo>
                <a:lnTo>
                  <a:pt x="705912" y="539750"/>
                </a:lnTo>
                <a:lnTo>
                  <a:pt x="706733" y="539750"/>
                </a:lnTo>
                <a:lnTo>
                  <a:pt x="706860" y="543560"/>
                </a:lnTo>
                <a:lnTo>
                  <a:pt x="706781" y="546100"/>
                </a:lnTo>
                <a:lnTo>
                  <a:pt x="706540" y="548640"/>
                </a:lnTo>
                <a:close/>
              </a:path>
              <a:path w="707390" h="614680">
                <a:moveTo>
                  <a:pt x="678999" y="582930"/>
                </a:moveTo>
                <a:lnTo>
                  <a:pt x="662682" y="582930"/>
                </a:lnTo>
                <a:lnTo>
                  <a:pt x="663503" y="581660"/>
                </a:lnTo>
                <a:lnTo>
                  <a:pt x="664565" y="580390"/>
                </a:lnTo>
                <a:lnTo>
                  <a:pt x="665796" y="579120"/>
                </a:lnTo>
                <a:lnTo>
                  <a:pt x="663310" y="577850"/>
                </a:lnTo>
                <a:lnTo>
                  <a:pt x="661789" y="576580"/>
                </a:lnTo>
                <a:lnTo>
                  <a:pt x="667920" y="576580"/>
                </a:lnTo>
                <a:lnTo>
                  <a:pt x="670262" y="574040"/>
                </a:lnTo>
                <a:lnTo>
                  <a:pt x="672120" y="571500"/>
                </a:lnTo>
                <a:lnTo>
                  <a:pt x="673593" y="568960"/>
                </a:lnTo>
                <a:lnTo>
                  <a:pt x="674437" y="568960"/>
                </a:lnTo>
                <a:lnTo>
                  <a:pt x="674476" y="568666"/>
                </a:lnTo>
                <a:lnTo>
                  <a:pt x="675089" y="567690"/>
                </a:lnTo>
                <a:lnTo>
                  <a:pt x="675837" y="567690"/>
                </a:lnTo>
                <a:lnTo>
                  <a:pt x="676513" y="566420"/>
                </a:lnTo>
                <a:lnTo>
                  <a:pt x="677261" y="565150"/>
                </a:lnTo>
                <a:lnTo>
                  <a:pt x="677889" y="562610"/>
                </a:lnTo>
                <a:lnTo>
                  <a:pt x="682113" y="558800"/>
                </a:lnTo>
                <a:lnTo>
                  <a:pt x="682692" y="551180"/>
                </a:lnTo>
                <a:lnTo>
                  <a:pt x="681461" y="544830"/>
                </a:lnTo>
                <a:lnTo>
                  <a:pt x="681027" y="543560"/>
                </a:lnTo>
                <a:lnTo>
                  <a:pt x="680834" y="541020"/>
                </a:lnTo>
                <a:lnTo>
                  <a:pt x="680375" y="539750"/>
                </a:lnTo>
                <a:lnTo>
                  <a:pt x="679820" y="538480"/>
                </a:lnTo>
                <a:lnTo>
                  <a:pt x="679482" y="537210"/>
                </a:lnTo>
                <a:lnTo>
                  <a:pt x="679072" y="534670"/>
                </a:lnTo>
                <a:lnTo>
                  <a:pt x="678492" y="533400"/>
                </a:lnTo>
                <a:lnTo>
                  <a:pt x="678106" y="532130"/>
                </a:lnTo>
                <a:lnTo>
                  <a:pt x="677841" y="530860"/>
                </a:lnTo>
                <a:lnTo>
                  <a:pt x="677334" y="529590"/>
                </a:lnTo>
                <a:lnTo>
                  <a:pt x="676827" y="525780"/>
                </a:lnTo>
                <a:lnTo>
                  <a:pt x="677189" y="528320"/>
                </a:lnTo>
                <a:lnTo>
                  <a:pt x="678275" y="529590"/>
                </a:lnTo>
                <a:lnTo>
                  <a:pt x="679265" y="530860"/>
                </a:lnTo>
                <a:lnTo>
                  <a:pt x="683199" y="530860"/>
                </a:lnTo>
                <a:lnTo>
                  <a:pt x="684141" y="533400"/>
                </a:lnTo>
                <a:lnTo>
                  <a:pt x="684406" y="533400"/>
                </a:lnTo>
                <a:lnTo>
                  <a:pt x="684961" y="534670"/>
                </a:lnTo>
                <a:lnTo>
                  <a:pt x="685130" y="534670"/>
                </a:lnTo>
                <a:lnTo>
                  <a:pt x="685372" y="535940"/>
                </a:lnTo>
                <a:lnTo>
                  <a:pt x="686241" y="537210"/>
                </a:lnTo>
                <a:lnTo>
                  <a:pt x="687254" y="539750"/>
                </a:lnTo>
                <a:lnTo>
                  <a:pt x="685685" y="542290"/>
                </a:lnTo>
                <a:lnTo>
                  <a:pt x="687206" y="548640"/>
                </a:lnTo>
                <a:lnTo>
                  <a:pt x="688341" y="552450"/>
                </a:lnTo>
                <a:lnTo>
                  <a:pt x="689016" y="554990"/>
                </a:lnTo>
                <a:lnTo>
                  <a:pt x="690223" y="558800"/>
                </a:lnTo>
                <a:lnTo>
                  <a:pt x="690706" y="561340"/>
                </a:lnTo>
                <a:lnTo>
                  <a:pt x="691406" y="563880"/>
                </a:lnTo>
                <a:lnTo>
                  <a:pt x="691696" y="566420"/>
                </a:lnTo>
                <a:lnTo>
                  <a:pt x="692082" y="568960"/>
                </a:lnTo>
                <a:lnTo>
                  <a:pt x="692492" y="572770"/>
                </a:lnTo>
                <a:lnTo>
                  <a:pt x="692854" y="575310"/>
                </a:lnTo>
                <a:lnTo>
                  <a:pt x="683779" y="575310"/>
                </a:lnTo>
                <a:lnTo>
                  <a:pt x="682765" y="577850"/>
                </a:lnTo>
                <a:lnTo>
                  <a:pt x="681703" y="579120"/>
                </a:lnTo>
                <a:lnTo>
                  <a:pt x="680327" y="580390"/>
                </a:lnTo>
                <a:lnTo>
                  <a:pt x="679627" y="581660"/>
                </a:lnTo>
                <a:lnTo>
                  <a:pt x="678999" y="582930"/>
                </a:lnTo>
                <a:close/>
              </a:path>
              <a:path w="707390" h="614680">
                <a:moveTo>
                  <a:pt x="24539" y="552450"/>
                </a:moveTo>
                <a:lnTo>
                  <a:pt x="4969" y="552450"/>
                </a:lnTo>
                <a:lnTo>
                  <a:pt x="4687" y="548640"/>
                </a:lnTo>
                <a:lnTo>
                  <a:pt x="3847" y="544830"/>
                </a:lnTo>
                <a:lnTo>
                  <a:pt x="3557" y="542290"/>
                </a:lnTo>
                <a:lnTo>
                  <a:pt x="3432" y="538480"/>
                </a:lnTo>
                <a:lnTo>
                  <a:pt x="3931" y="541020"/>
                </a:lnTo>
                <a:lnTo>
                  <a:pt x="4499" y="543560"/>
                </a:lnTo>
                <a:lnTo>
                  <a:pt x="24317" y="543560"/>
                </a:lnTo>
                <a:lnTo>
                  <a:pt x="24137" y="544830"/>
                </a:lnTo>
                <a:lnTo>
                  <a:pt x="23883" y="546100"/>
                </a:lnTo>
                <a:lnTo>
                  <a:pt x="24062" y="547370"/>
                </a:lnTo>
                <a:lnTo>
                  <a:pt x="24052" y="549910"/>
                </a:lnTo>
                <a:lnTo>
                  <a:pt x="24279" y="551180"/>
                </a:lnTo>
                <a:lnTo>
                  <a:pt x="24539" y="552450"/>
                </a:lnTo>
                <a:close/>
              </a:path>
              <a:path w="707390" h="614680">
                <a:moveTo>
                  <a:pt x="261" y="545971"/>
                </a:moveTo>
                <a:lnTo>
                  <a:pt x="77" y="544830"/>
                </a:lnTo>
                <a:lnTo>
                  <a:pt x="0" y="542290"/>
                </a:lnTo>
                <a:lnTo>
                  <a:pt x="152" y="544830"/>
                </a:lnTo>
                <a:lnTo>
                  <a:pt x="261" y="545971"/>
                </a:lnTo>
                <a:close/>
              </a:path>
              <a:path w="707390" h="614680">
                <a:moveTo>
                  <a:pt x="34024" y="572770"/>
                </a:moveTo>
                <a:lnTo>
                  <a:pt x="5404" y="572770"/>
                </a:lnTo>
                <a:lnTo>
                  <a:pt x="3697" y="563880"/>
                </a:lnTo>
                <a:lnTo>
                  <a:pt x="4139" y="561340"/>
                </a:lnTo>
                <a:lnTo>
                  <a:pt x="3743" y="561340"/>
                </a:lnTo>
                <a:lnTo>
                  <a:pt x="1829" y="554990"/>
                </a:lnTo>
                <a:lnTo>
                  <a:pt x="1482" y="553720"/>
                </a:lnTo>
                <a:lnTo>
                  <a:pt x="1301" y="552450"/>
                </a:lnTo>
                <a:lnTo>
                  <a:pt x="395" y="547370"/>
                </a:lnTo>
                <a:lnTo>
                  <a:pt x="261" y="545971"/>
                </a:lnTo>
                <a:lnTo>
                  <a:pt x="282" y="546100"/>
                </a:lnTo>
                <a:lnTo>
                  <a:pt x="755" y="547370"/>
                </a:lnTo>
                <a:lnTo>
                  <a:pt x="1170" y="548640"/>
                </a:lnTo>
                <a:lnTo>
                  <a:pt x="1612" y="548640"/>
                </a:lnTo>
                <a:lnTo>
                  <a:pt x="2075" y="549910"/>
                </a:lnTo>
                <a:lnTo>
                  <a:pt x="2990" y="551180"/>
                </a:lnTo>
                <a:lnTo>
                  <a:pt x="3980" y="551180"/>
                </a:lnTo>
                <a:lnTo>
                  <a:pt x="4969" y="552450"/>
                </a:lnTo>
                <a:lnTo>
                  <a:pt x="24539" y="552450"/>
                </a:lnTo>
                <a:lnTo>
                  <a:pt x="24798" y="553720"/>
                </a:lnTo>
                <a:lnTo>
                  <a:pt x="25090" y="554990"/>
                </a:lnTo>
                <a:lnTo>
                  <a:pt x="25551" y="556260"/>
                </a:lnTo>
                <a:lnTo>
                  <a:pt x="24721" y="556260"/>
                </a:lnTo>
                <a:lnTo>
                  <a:pt x="27939" y="562610"/>
                </a:lnTo>
                <a:lnTo>
                  <a:pt x="31738" y="570230"/>
                </a:lnTo>
                <a:lnTo>
                  <a:pt x="34024" y="572770"/>
                </a:lnTo>
                <a:close/>
              </a:path>
              <a:path w="707390" h="614680">
                <a:moveTo>
                  <a:pt x="703402" y="563880"/>
                </a:moveTo>
                <a:lnTo>
                  <a:pt x="703692" y="562610"/>
                </a:lnTo>
                <a:lnTo>
                  <a:pt x="703909" y="561340"/>
                </a:lnTo>
                <a:lnTo>
                  <a:pt x="704102" y="557530"/>
                </a:lnTo>
                <a:lnTo>
                  <a:pt x="704199" y="554990"/>
                </a:lnTo>
                <a:lnTo>
                  <a:pt x="703909" y="553720"/>
                </a:lnTo>
                <a:lnTo>
                  <a:pt x="706017" y="553720"/>
                </a:lnTo>
                <a:lnTo>
                  <a:pt x="705695" y="556260"/>
                </a:lnTo>
                <a:lnTo>
                  <a:pt x="704730" y="558800"/>
                </a:lnTo>
                <a:lnTo>
                  <a:pt x="704174" y="561340"/>
                </a:lnTo>
                <a:lnTo>
                  <a:pt x="703837" y="562610"/>
                </a:lnTo>
                <a:lnTo>
                  <a:pt x="703402" y="563880"/>
                </a:lnTo>
                <a:close/>
              </a:path>
              <a:path w="707390" h="614680">
                <a:moveTo>
                  <a:pt x="26288" y="557530"/>
                </a:moveTo>
                <a:lnTo>
                  <a:pt x="25551" y="556260"/>
                </a:lnTo>
                <a:lnTo>
                  <a:pt x="26288" y="557530"/>
                </a:lnTo>
                <a:close/>
              </a:path>
              <a:path w="707390" h="614680">
                <a:moveTo>
                  <a:pt x="702990" y="564696"/>
                </a:moveTo>
                <a:lnTo>
                  <a:pt x="703161" y="563880"/>
                </a:lnTo>
                <a:lnTo>
                  <a:pt x="703378" y="563880"/>
                </a:lnTo>
                <a:lnTo>
                  <a:pt x="702990" y="564696"/>
                </a:lnTo>
                <a:close/>
              </a:path>
              <a:path w="707390" h="614680">
                <a:moveTo>
                  <a:pt x="702895" y="565150"/>
                </a:moveTo>
                <a:lnTo>
                  <a:pt x="702990" y="564696"/>
                </a:lnTo>
                <a:lnTo>
                  <a:pt x="702895" y="565150"/>
                </a:lnTo>
                <a:close/>
              </a:path>
              <a:path w="707390" h="614680">
                <a:moveTo>
                  <a:pt x="674292" y="568960"/>
                </a:moveTo>
                <a:lnTo>
                  <a:pt x="673930" y="568960"/>
                </a:lnTo>
                <a:lnTo>
                  <a:pt x="674413" y="567690"/>
                </a:lnTo>
                <a:lnTo>
                  <a:pt x="674606" y="567690"/>
                </a:lnTo>
                <a:lnTo>
                  <a:pt x="674476" y="568666"/>
                </a:lnTo>
                <a:lnTo>
                  <a:pt x="674292" y="568960"/>
                </a:lnTo>
                <a:close/>
              </a:path>
              <a:path w="707390" h="614680">
                <a:moveTo>
                  <a:pt x="674437" y="568960"/>
                </a:moveTo>
                <a:lnTo>
                  <a:pt x="674292" y="568960"/>
                </a:lnTo>
                <a:lnTo>
                  <a:pt x="674476" y="568666"/>
                </a:lnTo>
                <a:lnTo>
                  <a:pt x="674437" y="568960"/>
                </a:lnTo>
                <a:close/>
              </a:path>
              <a:path w="707390" h="614680">
                <a:moveTo>
                  <a:pt x="670503" y="571500"/>
                </a:moveTo>
                <a:lnTo>
                  <a:pt x="671082" y="570230"/>
                </a:lnTo>
                <a:lnTo>
                  <a:pt x="673158" y="568960"/>
                </a:lnTo>
                <a:lnTo>
                  <a:pt x="673593" y="568960"/>
                </a:lnTo>
                <a:lnTo>
                  <a:pt x="672820" y="570230"/>
                </a:lnTo>
                <a:lnTo>
                  <a:pt x="670503" y="571500"/>
                </a:lnTo>
                <a:close/>
              </a:path>
              <a:path w="707390" h="614680">
                <a:moveTo>
                  <a:pt x="73647" y="609600"/>
                </a:moveTo>
                <a:lnTo>
                  <a:pt x="57439" y="609600"/>
                </a:lnTo>
                <a:lnTo>
                  <a:pt x="55762" y="608330"/>
                </a:lnTo>
                <a:lnTo>
                  <a:pt x="50850" y="607060"/>
                </a:lnTo>
                <a:lnTo>
                  <a:pt x="49228" y="607060"/>
                </a:lnTo>
                <a:lnTo>
                  <a:pt x="47690" y="605790"/>
                </a:lnTo>
                <a:lnTo>
                  <a:pt x="44598" y="604520"/>
                </a:lnTo>
                <a:lnTo>
                  <a:pt x="41467" y="604520"/>
                </a:lnTo>
                <a:lnTo>
                  <a:pt x="38496" y="601980"/>
                </a:lnTo>
                <a:lnTo>
                  <a:pt x="35612" y="600710"/>
                </a:lnTo>
                <a:lnTo>
                  <a:pt x="33227" y="600710"/>
                </a:lnTo>
                <a:lnTo>
                  <a:pt x="30343" y="598170"/>
                </a:lnTo>
                <a:lnTo>
                  <a:pt x="27060" y="596900"/>
                </a:lnTo>
                <a:lnTo>
                  <a:pt x="22677" y="593090"/>
                </a:lnTo>
                <a:lnTo>
                  <a:pt x="21064" y="591820"/>
                </a:lnTo>
                <a:lnTo>
                  <a:pt x="19511" y="590441"/>
                </a:lnTo>
                <a:lnTo>
                  <a:pt x="15426" y="586740"/>
                </a:lnTo>
                <a:lnTo>
                  <a:pt x="13963" y="585470"/>
                </a:lnTo>
                <a:lnTo>
                  <a:pt x="10400" y="581660"/>
                </a:lnTo>
                <a:lnTo>
                  <a:pt x="9259" y="580390"/>
                </a:lnTo>
                <a:lnTo>
                  <a:pt x="8204" y="579120"/>
                </a:lnTo>
                <a:lnTo>
                  <a:pt x="6374" y="575310"/>
                </a:lnTo>
                <a:lnTo>
                  <a:pt x="4781" y="572770"/>
                </a:lnTo>
                <a:lnTo>
                  <a:pt x="3886" y="570230"/>
                </a:lnTo>
                <a:lnTo>
                  <a:pt x="5404" y="572770"/>
                </a:lnTo>
                <a:lnTo>
                  <a:pt x="34024" y="572770"/>
                </a:lnTo>
                <a:lnTo>
                  <a:pt x="36309" y="575310"/>
                </a:lnTo>
                <a:lnTo>
                  <a:pt x="37507" y="576580"/>
                </a:lnTo>
                <a:lnTo>
                  <a:pt x="39676" y="579120"/>
                </a:lnTo>
                <a:lnTo>
                  <a:pt x="42957" y="581660"/>
                </a:lnTo>
                <a:lnTo>
                  <a:pt x="43910" y="582930"/>
                </a:lnTo>
                <a:lnTo>
                  <a:pt x="44900" y="582930"/>
                </a:lnTo>
                <a:lnTo>
                  <a:pt x="46512" y="584200"/>
                </a:lnTo>
                <a:lnTo>
                  <a:pt x="47635" y="584200"/>
                </a:lnTo>
                <a:lnTo>
                  <a:pt x="47927" y="586740"/>
                </a:lnTo>
                <a:lnTo>
                  <a:pt x="51311" y="586740"/>
                </a:lnTo>
                <a:lnTo>
                  <a:pt x="53394" y="588010"/>
                </a:lnTo>
                <a:lnTo>
                  <a:pt x="80775" y="588010"/>
                </a:lnTo>
                <a:lnTo>
                  <a:pt x="78644" y="589280"/>
                </a:lnTo>
                <a:lnTo>
                  <a:pt x="157775" y="589280"/>
                </a:lnTo>
                <a:lnTo>
                  <a:pt x="162147" y="590550"/>
                </a:lnTo>
                <a:lnTo>
                  <a:pt x="281659" y="590550"/>
                </a:lnTo>
                <a:lnTo>
                  <a:pt x="285271" y="593090"/>
                </a:lnTo>
                <a:lnTo>
                  <a:pt x="352663" y="593090"/>
                </a:lnTo>
                <a:lnTo>
                  <a:pt x="354183" y="594360"/>
                </a:lnTo>
                <a:lnTo>
                  <a:pt x="412982" y="594360"/>
                </a:lnTo>
                <a:lnTo>
                  <a:pt x="415275" y="595630"/>
                </a:lnTo>
                <a:lnTo>
                  <a:pt x="417954" y="596900"/>
                </a:lnTo>
                <a:lnTo>
                  <a:pt x="411680" y="598170"/>
                </a:lnTo>
                <a:lnTo>
                  <a:pt x="406679" y="600710"/>
                </a:lnTo>
                <a:lnTo>
                  <a:pt x="404679" y="601980"/>
                </a:lnTo>
                <a:lnTo>
                  <a:pt x="348387" y="601980"/>
                </a:lnTo>
                <a:lnTo>
                  <a:pt x="344456" y="603250"/>
                </a:lnTo>
                <a:lnTo>
                  <a:pt x="216625" y="603250"/>
                </a:lnTo>
                <a:lnTo>
                  <a:pt x="214018" y="604520"/>
                </a:lnTo>
                <a:lnTo>
                  <a:pt x="208660" y="605790"/>
                </a:lnTo>
                <a:lnTo>
                  <a:pt x="103469" y="605790"/>
                </a:lnTo>
                <a:lnTo>
                  <a:pt x="91376" y="607060"/>
                </a:lnTo>
                <a:lnTo>
                  <a:pt x="84517" y="608330"/>
                </a:lnTo>
                <a:lnTo>
                  <a:pt x="76918" y="608330"/>
                </a:lnTo>
                <a:lnTo>
                  <a:pt x="73647" y="609600"/>
                </a:lnTo>
                <a:close/>
              </a:path>
              <a:path w="707390" h="614680">
                <a:moveTo>
                  <a:pt x="667920" y="576580"/>
                </a:moveTo>
                <a:lnTo>
                  <a:pt x="664879" y="576580"/>
                </a:lnTo>
                <a:lnTo>
                  <a:pt x="665410" y="575310"/>
                </a:lnTo>
                <a:lnTo>
                  <a:pt x="667920" y="576580"/>
                </a:lnTo>
                <a:close/>
              </a:path>
              <a:path w="707390" h="614680">
                <a:moveTo>
                  <a:pt x="686820" y="582930"/>
                </a:moveTo>
                <a:lnTo>
                  <a:pt x="684261" y="576580"/>
                </a:lnTo>
                <a:lnTo>
                  <a:pt x="684358" y="575310"/>
                </a:lnTo>
                <a:lnTo>
                  <a:pt x="692782" y="575310"/>
                </a:lnTo>
                <a:lnTo>
                  <a:pt x="686820" y="582930"/>
                </a:lnTo>
                <a:close/>
              </a:path>
              <a:path w="707390" h="614680">
                <a:moveTo>
                  <a:pt x="674956" y="590550"/>
                </a:moveTo>
                <a:lnTo>
                  <a:pt x="629735" y="590550"/>
                </a:lnTo>
                <a:lnTo>
                  <a:pt x="628939" y="590441"/>
                </a:lnTo>
                <a:lnTo>
                  <a:pt x="629976" y="589280"/>
                </a:lnTo>
                <a:lnTo>
                  <a:pt x="635094" y="588010"/>
                </a:lnTo>
                <a:lnTo>
                  <a:pt x="640983" y="588010"/>
                </a:lnTo>
                <a:lnTo>
                  <a:pt x="642045" y="586740"/>
                </a:lnTo>
                <a:lnTo>
                  <a:pt x="652086" y="586740"/>
                </a:lnTo>
                <a:lnTo>
                  <a:pt x="654476" y="585470"/>
                </a:lnTo>
                <a:lnTo>
                  <a:pt x="658748" y="582930"/>
                </a:lnTo>
                <a:lnTo>
                  <a:pt x="660486" y="581660"/>
                </a:lnTo>
                <a:lnTo>
                  <a:pt x="662682" y="582930"/>
                </a:lnTo>
                <a:lnTo>
                  <a:pt x="678999" y="582930"/>
                </a:lnTo>
                <a:lnTo>
                  <a:pt x="677551" y="585470"/>
                </a:lnTo>
                <a:lnTo>
                  <a:pt x="676610" y="588010"/>
                </a:lnTo>
                <a:lnTo>
                  <a:pt x="675548" y="589280"/>
                </a:lnTo>
                <a:lnTo>
                  <a:pt x="674956" y="590550"/>
                </a:lnTo>
                <a:close/>
              </a:path>
              <a:path w="707390" h="614680">
                <a:moveTo>
                  <a:pt x="281659" y="590550"/>
                </a:moveTo>
                <a:lnTo>
                  <a:pt x="162147" y="590550"/>
                </a:lnTo>
                <a:lnTo>
                  <a:pt x="166009" y="588010"/>
                </a:lnTo>
                <a:lnTo>
                  <a:pt x="224204" y="588010"/>
                </a:lnTo>
                <a:lnTo>
                  <a:pt x="219425" y="585470"/>
                </a:lnTo>
                <a:lnTo>
                  <a:pt x="228749" y="585470"/>
                </a:lnTo>
                <a:lnTo>
                  <a:pt x="238967" y="584200"/>
                </a:lnTo>
                <a:lnTo>
                  <a:pt x="247886" y="582930"/>
                </a:lnTo>
                <a:lnTo>
                  <a:pt x="261279" y="582930"/>
                </a:lnTo>
                <a:lnTo>
                  <a:pt x="256282" y="585470"/>
                </a:lnTo>
                <a:lnTo>
                  <a:pt x="258455" y="586740"/>
                </a:lnTo>
                <a:lnTo>
                  <a:pt x="276240" y="586740"/>
                </a:lnTo>
                <a:lnTo>
                  <a:pt x="281659" y="590550"/>
                </a:lnTo>
                <a:close/>
              </a:path>
              <a:path w="707390" h="614680">
                <a:moveTo>
                  <a:pt x="276240" y="586740"/>
                </a:moveTo>
                <a:lnTo>
                  <a:pt x="258455" y="586740"/>
                </a:lnTo>
                <a:lnTo>
                  <a:pt x="263372" y="585470"/>
                </a:lnTo>
                <a:lnTo>
                  <a:pt x="263871" y="584200"/>
                </a:lnTo>
                <a:lnTo>
                  <a:pt x="265125" y="582930"/>
                </a:lnTo>
                <a:lnTo>
                  <a:pt x="272310" y="584200"/>
                </a:lnTo>
                <a:lnTo>
                  <a:pt x="268399" y="584200"/>
                </a:lnTo>
                <a:lnTo>
                  <a:pt x="274434" y="585470"/>
                </a:lnTo>
                <a:lnTo>
                  <a:pt x="276240" y="586740"/>
                </a:lnTo>
                <a:close/>
              </a:path>
              <a:path w="707390" h="614680">
                <a:moveTo>
                  <a:pt x="562826" y="590550"/>
                </a:moveTo>
                <a:lnTo>
                  <a:pt x="427802" y="590550"/>
                </a:lnTo>
                <a:lnTo>
                  <a:pt x="428792" y="586740"/>
                </a:lnTo>
                <a:lnTo>
                  <a:pt x="430144" y="582930"/>
                </a:lnTo>
                <a:lnTo>
                  <a:pt x="438302" y="582930"/>
                </a:lnTo>
                <a:lnTo>
                  <a:pt x="441030" y="585470"/>
                </a:lnTo>
                <a:lnTo>
                  <a:pt x="442236" y="585470"/>
                </a:lnTo>
                <a:lnTo>
                  <a:pt x="443757" y="586740"/>
                </a:lnTo>
                <a:lnTo>
                  <a:pt x="472215" y="586740"/>
                </a:lnTo>
                <a:lnTo>
                  <a:pt x="473736" y="588010"/>
                </a:lnTo>
                <a:lnTo>
                  <a:pt x="550332" y="588010"/>
                </a:lnTo>
                <a:lnTo>
                  <a:pt x="562826" y="590550"/>
                </a:lnTo>
                <a:close/>
              </a:path>
              <a:path w="707390" h="614680">
                <a:moveTo>
                  <a:pt x="442236" y="585470"/>
                </a:moveTo>
                <a:lnTo>
                  <a:pt x="441030" y="585470"/>
                </a:lnTo>
                <a:lnTo>
                  <a:pt x="445229" y="584200"/>
                </a:lnTo>
                <a:lnTo>
                  <a:pt x="446581" y="584200"/>
                </a:lnTo>
                <a:lnTo>
                  <a:pt x="442236" y="585470"/>
                </a:lnTo>
                <a:close/>
              </a:path>
              <a:path w="707390" h="614680">
                <a:moveTo>
                  <a:pt x="652086" y="586740"/>
                </a:moveTo>
                <a:lnTo>
                  <a:pt x="646438" y="586740"/>
                </a:lnTo>
                <a:lnTo>
                  <a:pt x="648128" y="585470"/>
                </a:lnTo>
                <a:lnTo>
                  <a:pt x="649359" y="585470"/>
                </a:lnTo>
                <a:lnTo>
                  <a:pt x="649817" y="584200"/>
                </a:lnTo>
                <a:lnTo>
                  <a:pt x="652086" y="586740"/>
                </a:lnTo>
                <a:close/>
              </a:path>
              <a:path w="707390" h="614680">
                <a:moveTo>
                  <a:pt x="468594" y="586740"/>
                </a:moveTo>
                <a:lnTo>
                  <a:pt x="443757" y="586740"/>
                </a:lnTo>
                <a:lnTo>
                  <a:pt x="450290" y="585470"/>
                </a:lnTo>
                <a:lnTo>
                  <a:pt x="472794" y="585470"/>
                </a:lnTo>
                <a:lnTo>
                  <a:pt x="468594" y="586740"/>
                </a:lnTo>
                <a:close/>
              </a:path>
              <a:path w="707390" h="614680">
                <a:moveTo>
                  <a:pt x="65728" y="588010"/>
                </a:moveTo>
                <a:lnTo>
                  <a:pt x="60722" y="588010"/>
                </a:lnTo>
                <a:lnTo>
                  <a:pt x="61711" y="586740"/>
                </a:lnTo>
                <a:lnTo>
                  <a:pt x="64671" y="586740"/>
                </a:lnTo>
                <a:lnTo>
                  <a:pt x="65728" y="588010"/>
                </a:lnTo>
                <a:close/>
              </a:path>
              <a:path w="707390" h="614680">
                <a:moveTo>
                  <a:pt x="127667" y="589280"/>
                </a:moveTo>
                <a:lnTo>
                  <a:pt x="81567" y="589280"/>
                </a:lnTo>
                <a:lnTo>
                  <a:pt x="90459" y="586740"/>
                </a:lnTo>
                <a:lnTo>
                  <a:pt x="103107" y="586740"/>
                </a:lnTo>
                <a:lnTo>
                  <a:pt x="102576" y="588010"/>
                </a:lnTo>
                <a:lnTo>
                  <a:pt x="125006" y="588010"/>
                </a:lnTo>
                <a:lnTo>
                  <a:pt x="127667" y="589280"/>
                </a:lnTo>
                <a:close/>
              </a:path>
              <a:path w="707390" h="614680">
                <a:moveTo>
                  <a:pt x="125006" y="588010"/>
                </a:moveTo>
                <a:lnTo>
                  <a:pt x="102576" y="588010"/>
                </a:lnTo>
                <a:lnTo>
                  <a:pt x="122344" y="586740"/>
                </a:lnTo>
                <a:lnTo>
                  <a:pt x="125006" y="588010"/>
                </a:lnTo>
                <a:close/>
              </a:path>
              <a:path w="707390" h="614680">
                <a:moveTo>
                  <a:pt x="187346" y="588010"/>
                </a:moveTo>
                <a:lnTo>
                  <a:pt x="180467" y="588010"/>
                </a:lnTo>
                <a:lnTo>
                  <a:pt x="186936" y="586740"/>
                </a:lnTo>
                <a:lnTo>
                  <a:pt x="187346" y="588010"/>
                </a:lnTo>
                <a:close/>
              </a:path>
              <a:path w="707390" h="614680">
                <a:moveTo>
                  <a:pt x="211500" y="588010"/>
                </a:moveTo>
                <a:lnTo>
                  <a:pt x="188408" y="588010"/>
                </a:lnTo>
                <a:lnTo>
                  <a:pt x="195158" y="586740"/>
                </a:lnTo>
                <a:lnTo>
                  <a:pt x="203250" y="586740"/>
                </a:lnTo>
                <a:lnTo>
                  <a:pt x="211500" y="588010"/>
                </a:lnTo>
                <a:close/>
              </a:path>
              <a:path w="707390" h="614680">
                <a:moveTo>
                  <a:pt x="482549" y="588010"/>
                </a:moveTo>
                <a:lnTo>
                  <a:pt x="473736" y="588010"/>
                </a:lnTo>
                <a:lnTo>
                  <a:pt x="476917" y="586740"/>
                </a:lnTo>
                <a:lnTo>
                  <a:pt x="482549" y="588010"/>
                </a:lnTo>
                <a:close/>
              </a:path>
              <a:path w="707390" h="614680">
                <a:moveTo>
                  <a:pt x="508219" y="588010"/>
                </a:moveTo>
                <a:lnTo>
                  <a:pt x="487045" y="588010"/>
                </a:lnTo>
                <a:lnTo>
                  <a:pt x="486818" y="586740"/>
                </a:lnTo>
                <a:lnTo>
                  <a:pt x="508219" y="588010"/>
                </a:lnTo>
                <a:close/>
              </a:path>
              <a:path w="707390" h="614680">
                <a:moveTo>
                  <a:pt x="600903" y="590550"/>
                </a:moveTo>
                <a:lnTo>
                  <a:pt x="576681" y="590550"/>
                </a:lnTo>
                <a:lnTo>
                  <a:pt x="583788" y="589280"/>
                </a:lnTo>
                <a:lnTo>
                  <a:pt x="588207" y="589280"/>
                </a:lnTo>
                <a:lnTo>
                  <a:pt x="593042" y="588010"/>
                </a:lnTo>
                <a:lnTo>
                  <a:pt x="601398" y="586740"/>
                </a:lnTo>
                <a:lnTo>
                  <a:pt x="595219" y="588010"/>
                </a:lnTo>
                <a:lnTo>
                  <a:pt x="597801" y="589280"/>
                </a:lnTo>
                <a:lnTo>
                  <a:pt x="600903" y="590550"/>
                </a:lnTo>
                <a:close/>
              </a:path>
              <a:path w="707390" h="614680">
                <a:moveTo>
                  <a:pt x="157775" y="589280"/>
                </a:moveTo>
                <a:lnTo>
                  <a:pt x="127667" y="589280"/>
                </a:lnTo>
                <a:lnTo>
                  <a:pt x="139965" y="588010"/>
                </a:lnTo>
                <a:lnTo>
                  <a:pt x="153402" y="588010"/>
                </a:lnTo>
                <a:lnTo>
                  <a:pt x="157775" y="589280"/>
                </a:lnTo>
                <a:close/>
              </a:path>
              <a:path w="707390" h="614680">
                <a:moveTo>
                  <a:pt x="410182" y="590550"/>
                </a:moveTo>
                <a:lnTo>
                  <a:pt x="377379" y="590550"/>
                </a:lnTo>
                <a:lnTo>
                  <a:pt x="378610" y="589280"/>
                </a:lnTo>
                <a:lnTo>
                  <a:pt x="385224" y="589280"/>
                </a:lnTo>
                <a:lnTo>
                  <a:pt x="389356" y="588010"/>
                </a:lnTo>
                <a:lnTo>
                  <a:pt x="414623" y="588010"/>
                </a:lnTo>
                <a:lnTo>
                  <a:pt x="406199" y="589280"/>
                </a:lnTo>
                <a:lnTo>
                  <a:pt x="410182" y="590550"/>
                </a:lnTo>
                <a:close/>
              </a:path>
              <a:path w="707390" h="614680">
                <a:moveTo>
                  <a:pt x="610184" y="605790"/>
                </a:moveTo>
                <a:lnTo>
                  <a:pt x="597198" y="605790"/>
                </a:lnTo>
                <a:lnTo>
                  <a:pt x="602973" y="603250"/>
                </a:lnTo>
                <a:lnTo>
                  <a:pt x="603803" y="599440"/>
                </a:lnTo>
                <a:lnTo>
                  <a:pt x="602755" y="595630"/>
                </a:lnTo>
                <a:lnTo>
                  <a:pt x="602894" y="591820"/>
                </a:lnTo>
                <a:lnTo>
                  <a:pt x="604005" y="591820"/>
                </a:lnTo>
                <a:lnTo>
                  <a:pt x="614215" y="588010"/>
                </a:lnTo>
                <a:lnTo>
                  <a:pt x="616194" y="590550"/>
                </a:lnTo>
                <a:lnTo>
                  <a:pt x="674956" y="590550"/>
                </a:lnTo>
                <a:lnTo>
                  <a:pt x="674365" y="591820"/>
                </a:lnTo>
                <a:lnTo>
                  <a:pt x="673013" y="593090"/>
                </a:lnTo>
                <a:lnTo>
                  <a:pt x="670962" y="595630"/>
                </a:lnTo>
                <a:lnTo>
                  <a:pt x="669876" y="596900"/>
                </a:lnTo>
                <a:lnTo>
                  <a:pt x="668548" y="598170"/>
                </a:lnTo>
                <a:lnTo>
                  <a:pt x="666183" y="599440"/>
                </a:lnTo>
                <a:lnTo>
                  <a:pt x="627780" y="599440"/>
                </a:lnTo>
                <a:lnTo>
                  <a:pt x="626772" y="600710"/>
                </a:lnTo>
                <a:lnTo>
                  <a:pt x="606563" y="600710"/>
                </a:lnTo>
                <a:lnTo>
                  <a:pt x="610184" y="605790"/>
                </a:lnTo>
                <a:close/>
              </a:path>
              <a:path w="707390" h="614680">
                <a:moveTo>
                  <a:pt x="352663" y="593090"/>
                </a:moveTo>
                <a:lnTo>
                  <a:pt x="311619" y="593090"/>
                </a:lnTo>
                <a:lnTo>
                  <a:pt x="315177" y="591820"/>
                </a:lnTo>
                <a:lnTo>
                  <a:pt x="314140" y="589280"/>
                </a:lnTo>
                <a:lnTo>
                  <a:pt x="323724" y="590550"/>
                </a:lnTo>
                <a:lnTo>
                  <a:pt x="341463" y="590550"/>
                </a:lnTo>
                <a:lnTo>
                  <a:pt x="341222" y="591820"/>
                </a:lnTo>
                <a:lnTo>
                  <a:pt x="351142" y="591820"/>
                </a:lnTo>
                <a:lnTo>
                  <a:pt x="352663" y="593090"/>
                </a:lnTo>
                <a:close/>
              </a:path>
              <a:path w="707390" h="614680">
                <a:moveTo>
                  <a:pt x="411461" y="594360"/>
                </a:moveTo>
                <a:lnTo>
                  <a:pt x="354183" y="594360"/>
                </a:lnTo>
                <a:lnTo>
                  <a:pt x="358287" y="590550"/>
                </a:lnTo>
                <a:lnTo>
                  <a:pt x="355414" y="589280"/>
                </a:lnTo>
                <a:lnTo>
                  <a:pt x="366759" y="589280"/>
                </a:lnTo>
                <a:lnTo>
                  <a:pt x="377379" y="590550"/>
                </a:lnTo>
                <a:lnTo>
                  <a:pt x="410182" y="590550"/>
                </a:lnTo>
                <a:lnTo>
                  <a:pt x="412572" y="591820"/>
                </a:lnTo>
                <a:lnTo>
                  <a:pt x="602894" y="591820"/>
                </a:lnTo>
                <a:lnTo>
                  <a:pt x="600476" y="593090"/>
                </a:lnTo>
                <a:lnTo>
                  <a:pt x="424954" y="593090"/>
                </a:lnTo>
                <a:lnTo>
                  <a:pt x="411461" y="594360"/>
                </a:lnTo>
                <a:close/>
              </a:path>
              <a:path w="707390" h="614680">
                <a:moveTo>
                  <a:pt x="565530" y="591820"/>
                </a:moveTo>
                <a:lnTo>
                  <a:pt x="412572" y="591820"/>
                </a:lnTo>
                <a:lnTo>
                  <a:pt x="417520" y="589280"/>
                </a:lnTo>
                <a:lnTo>
                  <a:pt x="420947" y="589280"/>
                </a:lnTo>
                <a:lnTo>
                  <a:pt x="427802" y="590550"/>
                </a:lnTo>
                <a:lnTo>
                  <a:pt x="562826" y="590550"/>
                </a:lnTo>
                <a:lnTo>
                  <a:pt x="565530" y="591820"/>
                </a:lnTo>
                <a:close/>
              </a:path>
              <a:path w="707390" h="614680">
                <a:moveTo>
                  <a:pt x="604005" y="591820"/>
                </a:moveTo>
                <a:lnTo>
                  <a:pt x="565530" y="591820"/>
                </a:lnTo>
                <a:lnTo>
                  <a:pt x="572771" y="589280"/>
                </a:lnTo>
                <a:lnTo>
                  <a:pt x="577285" y="589280"/>
                </a:lnTo>
                <a:lnTo>
                  <a:pt x="576681" y="590550"/>
                </a:lnTo>
                <a:lnTo>
                  <a:pt x="600903" y="590550"/>
                </a:lnTo>
                <a:lnTo>
                  <a:pt x="604005" y="591820"/>
                </a:lnTo>
                <a:close/>
              </a:path>
              <a:path w="707390" h="614680">
                <a:moveTo>
                  <a:pt x="628842" y="590550"/>
                </a:moveTo>
                <a:lnTo>
                  <a:pt x="616194" y="590550"/>
                </a:lnTo>
                <a:lnTo>
                  <a:pt x="620394" y="589280"/>
                </a:lnTo>
                <a:lnTo>
                  <a:pt x="628939" y="590441"/>
                </a:lnTo>
                <a:close/>
              </a:path>
              <a:path w="707390" h="614680">
                <a:moveTo>
                  <a:pt x="629735" y="590550"/>
                </a:moveTo>
                <a:lnTo>
                  <a:pt x="628842" y="590550"/>
                </a:lnTo>
                <a:lnTo>
                  <a:pt x="629735" y="590550"/>
                </a:lnTo>
                <a:close/>
              </a:path>
              <a:path w="707390" h="614680">
                <a:moveTo>
                  <a:pt x="311619" y="593090"/>
                </a:moveTo>
                <a:lnTo>
                  <a:pt x="285271" y="593090"/>
                </a:lnTo>
                <a:lnTo>
                  <a:pt x="291282" y="591820"/>
                </a:lnTo>
                <a:lnTo>
                  <a:pt x="287299" y="590550"/>
                </a:lnTo>
                <a:lnTo>
                  <a:pt x="296057" y="590550"/>
                </a:lnTo>
                <a:lnTo>
                  <a:pt x="304705" y="591820"/>
                </a:lnTo>
                <a:lnTo>
                  <a:pt x="311619" y="593090"/>
                </a:lnTo>
                <a:close/>
              </a:path>
              <a:path w="707390" h="614680">
                <a:moveTo>
                  <a:pt x="351142" y="591820"/>
                </a:moveTo>
                <a:lnTo>
                  <a:pt x="341222" y="591820"/>
                </a:lnTo>
                <a:lnTo>
                  <a:pt x="349621" y="590550"/>
                </a:lnTo>
                <a:lnTo>
                  <a:pt x="351142" y="591820"/>
                </a:lnTo>
                <a:close/>
              </a:path>
              <a:path w="707390" h="614680">
                <a:moveTo>
                  <a:pt x="467258" y="599440"/>
                </a:moveTo>
                <a:lnTo>
                  <a:pt x="424351" y="599440"/>
                </a:lnTo>
                <a:lnTo>
                  <a:pt x="427802" y="596900"/>
                </a:lnTo>
                <a:lnTo>
                  <a:pt x="430313" y="595630"/>
                </a:lnTo>
                <a:lnTo>
                  <a:pt x="425485" y="594360"/>
                </a:lnTo>
                <a:lnTo>
                  <a:pt x="425220" y="594360"/>
                </a:lnTo>
                <a:lnTo>
                  <a:pt x="426571" y="593090"/>
                </a:lnTo>
                <a:lnTo>
                  <a:pt x="600476" y="593090"/>
                </a:lnTo>
                <a:lnTo>
                  <a:pt x="593222" y="596900"/>
                </a:lnTo>
                <a:lnTo>
                  <a:pt x="486311" y="596900"/>
                </a:lnTo>
                <a:lnTo>
                  <a:pt x="472812" y="598170"/>
                </a:lnTo>
                <a:lnTo>
                  <a:pt x="467258" y="599440"/>
                </a:lnTo>
                <a:close/>
              </a:path>
              <a:path w="707390" h="614680">
                <a:moveTo>
                  <a:pt x="422999" y="595630"/>
                </a:moveTo>
                <a:lnTo>
                  <a:pt x="424809" y="594360"/>
                </a:lnTo>
                <a:lnTo>
                  <a:pt x="425220" y="594360"/>
                </a:lnTo>
                <a:lnTo>
                  <a:pt x="422999" y="595630"/>
                </a:lnTo>
                <a:close/>
              </a:path>
              <a:path w="707390" h="614680">
                <a:moveTo>
                  <a:pt x="414623" y="603250"/>
                </a:moveTo>
                <a:lnTo>
                  <a:pt x="413730" y="603250"/>
                </a:lnTo>
                <a:lnTo>
                  <a:pt x="413030" y="600710"/>
                </a:lnTo>
                <a:lnTo>
                  <a:pt x="416144" y="599440"/>
                </a:lnTo>
                <a:lnTo>
                  <a:pt x="419499" y="596900"/>
                </a:lnTo>
                <a:lnTo>
                  <a:pt x="421068" y="598170"/>
                </a:lnTo>
                <a:lnTo>
                  <a:pt x="422709" y="598170"/>
                </a:lnTo>
                <a:lnTo>
                  <a:pt x="424351" y="599440"/>
                </a:lnTo>
                <a:lnTo>
                  <a:pt x="467258" y="599440"/>
                </a:lnTo>
                <a:lnTo>
                  <a:pt x="461703" y="600710"/>
                </a:lnTo>
                <a:lnTo>
                  <a:pt x="428768" y="600710"/>
                </a:lnTo>
                <a:lnTo>
                  <a:pt x="431954" y="601980"/>
                </a:lnTo>
                <a:lnTo>
                  <a:pt x="416313" y="601980"/>
                </a:lnTo>
                <a:lnTo>
                  <a:pt x="414623" y="603250"/>
                </a:lnTo>
                <a:close/>
              </a:path>
              <a:path w="707390" h="614680">
                <a:moveTo>
                  <a:pt x="503518" y="603250"/>
                </a:moveTo>
                <a:lnTo>
                  <a:pt x="484984" y="603250"/>
                </a:lnTo>
                <a:lnTo>
                  <a:pt x="485225" y="600710"/>
                </a:lnTo>
                <a:lnTo>
                  <a:pt x="481339" y="599440"/>
                </a:lnTo>
                <a:lnTo>
                  <a:pt x="486311" y="596900"/>
                </a:lnTo>
                <a:lnTo>
                  <a:pt x="593222" y="596900"/>
                </a:lnTo>
                <a:lnTo>
                  <a:pt x="588386" y="599440"/>
                </a:lnTo>
                <a:lnTo>
                  <a:pt x="579168" y="599440"/>
                </a:lnTo>
                <a:lnTo>
                  <a:pt x="572888" y="601980"/>
                </a:lnTo>
                <a:lnTo>
                  <a:pt x="510545" y="601980"/>
                </a:lnTo>
                <a:lnTo>
                  <a:pt x="503518" y="603250"/>
                </a:lnTo>
                <a:close/>
              </a:path>
              <a:path w="707390" h="614680">
                <a:moveTo>
                  <a:pt x="576295" y="605790"/>
                </a:moveTo>
                <a:lnTo>
                  <a:pt x="577212" y="604520"/>
                </a:lnTo>
                <a:lnTo>
                  <a:pt x="579312" y="600710"/>
                </a:lnTo>
                <a:lnTo>
                  <a:pt x="579168" y="599440"/>
                </a:lnTo>
                <a:lnTo>
                  <a:pt x="588386" y="599440"/>
                </a:lnTo>
                <a:lnTo>
                  <a:pt x="576295" y="605790"/>
                </a:lnTo>
                <a:close/>
              </a:path>
              <a:path w="707390" h="614680">
                <a:moveTo>
                  <a:pt x="631908" y="605790"/>
                </a:moveTo>
                <a:lnTo>
                  <a:pt x="634008" y="604520"/>
                </a:lnTo>
                <a:lnTo>
                  <a:pt x="632632" y="600710"/>
                </a:lnTo>
                <a:lnTo>
                  <a:pt x="633525" y="599440"/>
                </a:lnTo>
                <a:lnTo>
                  <a:pt x="646559" y="599440"/>
                </a:lnTo>
                <a:lnTo>
                  <a:pt x="642794" y="600710"/>
                </a:lnTo>
                <a:lnTo>
                  <a:pt x="643482" y="601502"/>
                </a:lnTo>
                <a:lnTo>
                  <a:pt x="642769" y="601980"/>
                </a:lnTo>
                <a:lnTo>
                  <a:pt x="640742" y="601980"/>
                </a:lnTo>
                <a:lnTo>
                  <a:pt x="639052" y="603250"/>
                </a:lnTo>
                <a:lnTo>
                  <a:pt x="631908" y="605790"/>
                </a:lnTo>
                <a:close/>
              </a:path>
              <a:path w="707390" h="614680">
                <a:moveTo>
                  <a:pt x="643482" y="601502"/>
                </a:moveTo>
                <a:lnTo>
                  <a:pt x="642794" y="600710"/>
                </a:lnTo>
                <a:lnTo>
                  <a:pt x="646559" y="599440"/>
                </a:lnTo>
                <a:lnTo>
                  <a:pt x="643482" y="601502"/>
                </a:lnTo>
                <a:close/>
              </a:path>
              <a:path w="707390" h="614680">
                <a:moveTo>
                  <a:pt x="649681" y="605634"/>
                </a:moveTo>
                <a:lnTo>
                  <a:pt x="646100" y="604520"/>
                </a:lnTo>
                <a:lnTo>
                  <a:pt x="643482" y="601502"/>
                </a:lnTo>
                <a:lnTo>
                  <a:pt x="646559" y="599440"/>
                </a:lnTo>
                <a:lnTo>
                  <a:pt x="664421" y="599440"/>
                </a:lnTo>
                <a:lnTo>
                  <a:pt x="663479" y="600710"/>
                </a:lnTo>
                <a:lnTo>
                  <a:pt x="665724" y="600710"/>
                </a:lnTo>
                <a:lnTo>
                  <a:pt x="661645" y="601980"/>
                </a:lnTo>
                <a:lnTo>
                  <a:pt x="659328" y="603250"/>
                </a:lnTo>
                <a:lnTo>
                  <a:pt x="657204" y="603250"/>
                </a:lnTo>
                <a:lnTo>
                  <a:pt x="652859" y="604520"/>
                </a:lnTo>
                <a:lnTo>
                  <a:pt x="649681" y="605634"/>
                </a:lnTo>
                <a:close/>
              </a:path>
              <a:path w="707390" h="614680">
                <a:moveTo>
                  <a:pt x="665724" y="600710"/>
                </a:moveTo>
                <a:lnTo>
                  <a:pt x="663986" y="600710"/>
                </a:lnTo>
                <a:lnTo>
                  <a:pt x="668307" y="599440"/>
                </a:lnTo>
                <a:lnTo>
                  <a:pt x="665724" y="600710"/>
                </a:lnTo>
                <a:close/>
              </a:path>
              <a:path w="707390" h="614680">
                <a:moveTo>
                  <a:pt x="424278" y="605790"/>
                </a:moveTo>
                <a:lnTo>
                  <a:pt x="421189" y="601980"/>
                </a:lnTo>
                <a:lnTo>
                  <a:pt x="434754" y="601980"/>
                </a:lnTo>
                <a:lnTo>
                  <a:pt x="436588" y="600710"/>
                </a:lnTo>
                <a:lnTo>
                  <a:pt x="461703" y="600710"/>
                </a:lnTo>
                <a:lnTo>
                  <a:pt x="450284" y="604520"/>
                </a:lnTo>
                <a:lnTo>
                  <a:pt x="425002" y="604520"/>
                </a:lnTo>
                <a:lnTo>
                  <a:pt x="424278" y="605790"/>
                </a:lnTo>
                <a:close/>
              </a:path>
              <a:path w="707390" h="614680">
                <a:moveTo>
                  <a:pt x="618970" y="604520"/>
                </a:moveTo>
                <a:lnTo>
                  <a:pt x="609894" y="600710"/>
                </a:lnTo>
                <a:lnTo>
                  <a:pt x="626772" y="600710"/>
                </a:lnTo>
                <a:lnTo>
                  <a:pt x="625765" y="601980"/>
                </a:lnTo>
                <a:lnTo>
                  <a:pt x="616194" y="601980"/>
                </a:lnTo>
                <a:lnTo>
                  <a:pt x="618970" y="604520"/>
                </a:lnTo>
                <a:close/>
              </a:path>
              <a:path w="707390" h="614680">
                <a:moveTo>
                  <a:pt x="390249" y="604520"/>
                </a:moveTo>
                <a:lnTo>
                  <a:pt x="364296" y="604520"/>
                </a:lnTo>
                <a:lnTo>
                  <a:pt x="355556" y="603250"/>
                </a:lnTo>
                <a:lnTo>
                  <a:pt x="348387" y="601980"/>
                </a:lnTo>
                <a:lnTo>
                  <a:pt x="397124" y="601980"/>
                </a:lnTo>
                <a:lnTo>
                  <a:pt x="390249" y="604520"/>
                </a:lnTo>
                <a:close/>
              </a:path>
              <a:path w="707390" h="614680">
                <a:moveTo>
                  <a:pt x="407406" y="604520"/>
                </a:moveTo>
                <a:lnTo>
                  <a:pt x="397124" y="601980"/>
                </a:lnTo>
                <a:lnTo>
                  <a:pt x="404679" y="601980"/>
                </a:lnTo>
                <a:lnTo>
                  <a:pt x="407406" y="604520"/>
                </a:lnTo>
                <a:close/>
              </a:path>
              <a:path w="707390" h="614680">
                <a:moveTo>
                  <a:pt x="418992" y="603250"/>
                </a:moveTo>
                <a:lnTo>
                  <a:pt x="417279" y="603250"/>
                </a:lnTo>
                <a:lnTo>
                  <a:pt x="418172" y="601980"/>
                </a:lnTo>
                <a:lnTo>
                  <a:pt x="421189" y="601980"/>
                </a:lnTo>
                <a:lnTo>
                  <a:pt x="418992" y="603250"/>
                </a:lnTo>
                <a:close/>
              </a:path>
              <a:path w="707390" h="614680">
                <a:moveTo>
                  <a:pt x="510704" y="603704"/>
                </a:moveTo>
                <a:lnTo>
                  <a:pt x="511028" y="603250"/>
                </a:lnTo>
                <a:lnTo>
                  <a:pt x="510545" y="601980"/>
                </a:lnTo>
                <a:lnTo>
                  <a:pt x="516701" y="601980"/>
                </a:lnTo>
                <a:lnTo>
                  <a:pt x="511619" y="603250"/>
                </a:lnTo>
                <a:lnTo>
                  <a:pt x="510704" y="603704"/>
                </a:lnTo>
                <a:close/>
              </a:path>
              <a:path w="707390" h="614680">
                <a:moveTo>
                  <a:pt x="518752" y="603250"/>
                </a:moveTo>
                <a:lnTo>
                  <a:pt x="519621" y="601980"/>
                </a:lnTo>
                <a:lnTo>
                  <a:pt x="523990" y="601980"/>
                </a:lnTo>
                <a:lnTo>
                  <a:pt x="518752" y="603250"/>
                </a:lnTo>
                <a:close/>
              </a:path>
              <a:path w="707390" h="614680">
                <a:moveTo>
                  <a:pt x="544977" y="604520"/>
                </a:moveTo>
                <a:lnTo>
                  <a:pt x="533789" y="604520"/>
                </a:lnTo>
                <a:lnTo>
                  <a:pt x="536807" y="601980"/>
                </a:lnTo>
                <a:lnTo>
                  <a:pt x="572888" y="601980"/>
                </a:lnTo>
                <a:lnTo>
                  <a:pt x="560120" y="603250"/>
                </a:lnTo>
                <a:lnTo>
                  <a:pt x="544977" y="604520"/>
                </a:lnTo>
                <a:close/>
              </a:path>
              <a:path w="707390" h="614680">
                <a:moveTo>
                  <a:pt x="627394" y="605790"/>
                </a:moveTo>
                <a:lnTo>
                  <a:pt x="616194" y="601980"/>
                </a:lnTo>
                <a:lnTo>
                  <a:pt x="625765" y="601980"/>
                </a:lnTo>
                <a:lnTo>
                  <a:pt x="623749" y="604520"/>
                </a:lnTo>
                <a:lnTo>
                  <a:pt x="627394" y="605790"/>
                </a:lnTo>
                <a:close/>
              </a:path>
              <a:path w="707390" h="614680">
                <a:moveTo>
                  <a:pt x="219190" y="604021"/>
                </a:moveTo>
                <a:lnTo>
                  <a:pt x="216625" y="603250"/>
                </a:lnTo>
                <a:lnTo>
                  <a:pt x="224759" y="603250"/>
                </a:lnTo>
                <a:lnTo>
                  <a:pt x="219190" y="604021"/>
                </a:lnTo>
                <a:close/>
              </a:path>
              <a:path w="707390" h="614680">
                <a:moveTo>
                  <a:pt x="219665" y="609600"/>
                </a:moveTo>
                <a:lnTo>
                  <a:pt x="214573" y="607060"/>
                </a:lnTo>
                <a:lnTo>
                  <a:pt x="220897" y="607060"/>
                </a:lnTo>
                <a:lnTo>
                  <a:pt x="228501" y="605790"/>
                </a:lnTo>
                <a:lnTo>
                  <a:pt x="224759" y="603250"/>
                </a:lnTo>
                <a:lnTo>
                  <a:pt x="344456" y="603250"/>
                </a:lnTo>
                <a:lnTo>
                  <a:pt x="335791" y="604520"/>
                </a:lnTo>
                <a:lnTo>
                  <a:pt x="237914" y="604520"/>
                </a:lnTo>
                <a:lnTo>
                  <a:pt x="235114" y="607060"/>
                </a:lnTo>
                <a:lnTo>
                  <a:pt x="236924" y="608330"/>
                </a:lnTo>
                <a:lnTo>
                  <a:pt x="223899" y="608330"/>
                </a:lnTo>
                <a:lnTo>
                  <a:pt x="219665" y="609600"/>
                </a:lnTo>
                <a:close/>
              </a:path>
              <a:path w="707390" h="614680">
                <a:moveTo>
                  <a:pt x="461908" y="607060"/>
                </a:moveTo>
                <a:lnTo>
                  <a:pt x="463284" y="605790"/>
                </a:lnTo>
                <a:lnTo>
                  <a:pt x="464491" y="604520"/>
                </a:lnTo>
                <a:lnTo>
                  <a:pt x="466729" y="604520"/>
                </a:lnTo>
                <a:lnTo>
                  <a:pt x="473869" y="603250"/>
                </a:lnTo>
                <a:lnTo>
                  <a:pt x="480446" y="603250"/>
                </a:lnTo>
                <a:lnTo>
                  <a:pt x="461908" y="607060"/>
                </a:lnTo>
                <a:close/>
              </a:path>
              <a:path w="707390" h="614680">
                <a:moveTo>
                  <a:pt x="489208" y="607060"/>
                </a:moveTo>
                <a:lnTo>
                  <a:pt x="484380" y="605790"/>
                </a:lnTo>
                <a:lnTo>
                  <a:pt x="480011" y="605790"/>
                </a:lnTo>
                <a:lnTo>
                  <a:pt x="480446" y="603250"/>
                </a:lnTo>
                <a:lnTo>
                  <a:pt x="495677" y="603250"/>
                </a:lnTo>
                <a:lnTo>
                  <a:pt x="489935" y="604520"/>
                </a:lnTo>
                <a:lnTo>
                  <a:pt x="489208" y="607060"/>
                </a:lnTo>
                <a:close/>
              </a:path>
              <a:path w="707390" h="614680">
                <a:moveTo>
                  <a:pt x="509218" y="605790"/>
                </a:moveTo>
                <a:lnTo>
                  <a:pt x="507093" y="605496"/>
                </a:lnTo>
                <a:lnTo>
                  <a:pt x="510704" y="603704"/>
                </a:lnTo>
                <a:lnTo>
                  <a:pt x="509218" y="605790"/>
                </a:lnTo>
                <a:close/>
              </a:path>
              <a:path w="707390" h="614680">
                <a:moveTo>
                  <a:pt x="220849" y="604520"/>
                </a:moveTo>
                <a:lnTo>
                  <a:pt x="215587" y="604520"/>
                </a:lnTo>
                <a:lnTo>
                  <a:pt x="219190" y="604021"/>
                </a:lnTo>
                <a:lnTo>
                  <a:pt x="220849" y="604520"/>
                </a:lnTo>
                <a:close/>
              </a:path>
              <a:path w="707390" h="614680">
                <a:moveTo>
                  <a:pt x="250997" y="607060"/>
                </a:moveTo>
                <a:lnTo>
                  <a:pt x="244238" y="607060"/>
                </a:lnTo>
                <a:lnTo>
                  <a:pt x="240062" y="605790"/>
                </a:lnTo>
                <a:lnTo>
                  <a:pt x="237914" y="604520"/>
                </a:lnTo>
                <a:lnTo>
                  <a:pt x="335791" y="604520"/>
                </a:lnTo>
                <a:lnTo>
                  <a:pt x="340860" y="605790"/>
                </a:lnTo>
                <a:lnTo>
                  <a:pt x="256355" y="605790"/>
                </a:lnTo>
                <a:lnTo>
                  <a:pt x="250997" y="607060"/>
                </a:lnTo>
                <a:close/>
              </a:path>
              <a:path w="707390" h="614680">
                <a:moveTo>
                  <a:pt x="372480" y="607060"/>
                </a:moveTo>
                <a:lnTo>
                  <a:pt x="371659" y="605790"/>
                </a:lnTo>
                <a:lnTo>
                  <a:pt x="375569" y="604520"/>
                </a:lnTo>
                <a:lnTo>
                  <a:pt x="385788" y="604520"/>
                </a:lnTo>
                <a:lnTo>
                  <a:pt x="380835" y="605790"/>
                </a:lnTo>
                <a:lnTo>
                  <a:pt x="372480" y="607060"/>
                </a:lnTo>
                <a:close/>
              </a:path>
              <a:path w="707390" h="614680">
                <a:moveTo>
                  <a:pt x="442671" y="607060"/>
                </a:moveTo>
                <a:lnTo>
                  <a:pt x="425002" y="604520"/>
                </a:lnTo>
                <a:lnTo>
                  <a:pt x="450284" y="604520"/>
                </a:lnTo>
                <a:lnTo>
                  <a:pt x="442671" y="607060"/>
                </a:lnTo>
                <a:close/>
              </a:path>
              <a:path w="707390" h="614680">
                <a:moveTo>
                  <a:pt x="506501" y="605790"/>
                </a:moveTo>
                <a:lnTo>
                  <a:pt x="500021" y="604520"/>
                </a:lnTo>
                <a:lnTo>
                  <a:pt x="507093" y="605496"/>
                </a:lnTo>
                <a:lnTo>
                  <a:pt x="506501" y="605790"/>
                </a:lnTo>
                <a:close/>
              </a:path>
              <a:path w="707390" h="614680">
                <a:moveTo>
                  <a:pt x="650180" y="605790"/>
                </a:moveTo>
                <a:lnTo>
                  <a:pt x="649238" y="605790"/>
                </a:lnTo>
                <a:lnTo>
                  <a:pt x="649681" y="605634"/>
                </a:lnTo>
                <a:lnTo>
                  <a:pt x="650180" y="605790"/>
                </a:lnTo>
                <a:close/>
              </a:path>
              <a:path w="707390" h="614680">
                <a:moveTo>
                  <a:pt x="100138" y="610870"/>
                </a:moveTo>
                <a:lnTo>
                  <a:pt x="95890" y="609600"/>
                </a:lnTo>
                <a:lnTo>
                  <a:pt x="103469" y="605790"/>
                </a:lnTo>
                <a:lnTo>
                  <a:pt x="166980" y="605790"/>
                </a:lnTo>
                <a:lnTo>
                  <a:pt x="164790" y="607060"/>
                </a:lnTo>
                <a:lnTo>
                  <a:pt x="112011" y="607060"/>
                </a:lnTo>
                <a:lnTo>
                  <a:pt x="105419" y="608330"/>
                </a:lnTo>
                <a:lnTo>
                  <a:pt x="100138" y="610870"/>
                </a:lnTo>
                <a:close/>
              </a:path>
              <a:path w="707390" h="614680">
                <a:moveTo>
                  <a:pt x="182285" y="606765"/>
                </a:moveTo>
                <a:lnTo>
                  <a:pt x="179671" y="605790"/>
                </a:lnTo>
                <a:lnTo>
                  <a:pt x="190629" y="605790"/>
                </a:lnTo>
                <a:lnTo>
                  <a:pt x="182285" y="606765"/>
                </a:lnTo>
                <a:close/>
              </a:path>
              <a:path w="707390" h="614680">
                <a:moveTo>
                  <a:pt x="206294" y="607060"/>
                </a:moveTo>
                <a:lnTo>
                  <a:pt x="192995" y="607060"/>
                </a:lnTo>
                <a:lnTo>
                  <a:pt x="193767" y="605790"/>
                </a:lnTo>
                <a:lnTo>
                  <a:pt x="208660" y="605790"/>
                </a:lnTo>
                <a:lnTo>
                  <a:pt x="206294" y="607060"/>
                </a:lnTo>
                <a:close/>
              </a:path>
              <a:path w="707390" h="614680">
                <a:moveTo>
                  <a:pt x="267772" y="610870"/>
                </a:moveTo>
                <a:lnTo>
                  <a:pt x="268206" y="608330"/>
                </a:lnTo>
                <a:lnTo>
                  <a:pt x="256403" y="608330"/>
                </a:lnTo>
                <a:lnTo>
                  <a:pt x="256355" y="605790"/>
                </a:lnTo>
                <a:lnTo>
                  <a:pt x="326643" y="605790"/>
                </a:lnTo>
                <a:lnTo>
                  <a:pt x="318040" y="607060"/>
                </a:lnTo>
                <a:lnTo>
                  <a:pt x="278465" y="607060"/>
                </a:lnTo>
                <a:lnTo>
                  <a:pt x="274313" y="608330"/>
                </a:lnTo>
                <a:lnTo>
                  <a:pt x="274868" y="609600"/>
                </a:lnTo>
                <a:lnTo>
                  <a:pt x="267772" y="610870"/>
                </a:lnTo>
                <a:close/>
              </a:path>
              <a:path w="707390" h="614680">
                <a:moveTo>
                  <a:pt x="332108" y="606732"/>
                </a:moveTo>
                <a:lnTo>
                  <a:pt x="326643" y="605790"/>
                </a:lnTo>
                <a:lnTo>
                  <a:pt x="334536" y="605790"/>
                </a:lnTo>
                <a:lnTo>
                  <a:pt x="332108" y="606732"/>
                </a:lnTo>
                <a:close/>
              </a:path>
              <a:path w="707390" h="614680">
                <a:moveTo>
                  <a:pt x="335356" y="607060"/>
                </a:moveTo>
                <a:lnTo>
                  <a:pt x="336129" y="605790"/>
                </a:lnTo>
                <a:lnTo>
                  <a:pt x="340860" y="605790"/>
                </a:lnTo>
                <a:lnTo>
                  <a:pt x="335356" y="607060"/>
                </a:lnTo>
                <a:close/>
              </a:path>
              <a:path w="707390" h="614680">
                <a:moveTo>
                  <a:pt x="605139" y="607060"/>
                </a:moveTo>
                <a:lnTo>
                  <a:pt x="600746" y="605790"/>
                </a:lnTo>
                <a:lnTo>
                  <a:pt x="612598" y="605790"/>
                </a:lnTo>
                <a:lnTo>
                  <a:pt x="605139" y="607060"/>
                </a:lnTo>
                <a:close/>
              </a:path>
              <a:path w="707390" h="614680">
                <a:moveTo>
                  <a:pt x="334005" y="607060"/>
                </a:moveTo>
                <a:lnTo>
                  <a:pt x="331265" y="607060"/>
                </a:lnTo>
                <a:lnTo>
                  <a:pt x="332108" y="606732"/>
                </a:lnTo>
                <a:lnTo>
                  <a:pt x="334005" y="607060"/>
                </a:lnTo>
                <a:close/>
              </a:path>
              <a:path w="707390" h="614680">
                <a:moveTo>
                  <a:pt x="183074" y="607060"/>
                </a:moveTo>
                <a:lnTo>
                  <a:pt x="179767" y="607060"/>
                </a:lnTo>
                <a:lnTo>
                  <a:pt x="182285" y="606765"/>
                </a:lnTo>
                <a:lnTo>
                  <a:pt x="183074" y="607060"/>
                </a:lnTo>
                <a:close/>
              </a:path>
              <a:path w="707390" h="614680">
                <a:moveTo>
                  <a:pt x="116528" y="614680"/>
                </a:moveTo>
                <a:lnTo>
                  <a:pt x="113240" y="613410"/>
                </a:lnTo>
                <a:lnTo>
                  <a:pt x="114539" y="612140"/>
                </a:lnTo>
                <a:lnTo>
                  <a:pt x="119246" y="612140"/>
                </a:lnTo>
                <a:lnTo>
                  <a:pt x="126182" y="609600"/>
                </a:lnTo>
                <a:lnTo>
                  <a:pt x="117710" y="608330"/>
                </a:lnTo>
                <a:lnTo>
                  <a:pt x="127703" y="608330"/>
                </a:lnTo>
                <a:lnTo>
                  <a:pt x="119557" y="607060"/>
                </a:lnTo>
                <a:lnTo>
                  <a:pt x="150609" y="607060"/>
                </a:lnTo>
                <a:lnTo>
                  <a:pt x="144951" y="610870"/>
                </a:lnTo>
                <a:lnTo>
                  <a:pt x="122185" y="612140"/>
                </a:lnTo>
                <a:lnTo>
                  <a:pt x="116528" y="614680"/>
                </a:lnTo>
                <a:close/>
              </a:path>
              <a:path w="707390" h="614680">
                <a:moveTo>
                  <a:pt x="154488" y="608826"/>
                </a:moveTo>
                <a:lnTo>
                  <a:pt x="150609" y="607060"/>
                </a:lnTo>
                <a:lnTo>
                  <a:pt x="164790" y="607060"/>
                </a:lnTo>
                <a:lnTo>
                  <a:pt x="162600" y="608330"/>
                </a:lnTo>
                <a:lnTo>
                  <a:pt x="154592" y="608330"/>
                </a:lnTo>
                <a:lnTo>
                  <a:pt x="154488" y="608826"/>
                </a:lnTo>
                <a:close/>
              </a:path>
              <a:path w="707390" h="614680">
                <a:moveTo>
                  <a:pt x="237600" y="613410"/>
                </a:moveTo>
                <a:lnTo>
                  <a:pt x="232000" y="609600"/>
                </a:lnTo>
                <a:lnTo>
                  <a:pt x="240666" y="608330"/>
                </a:lnTo>
                <a:lnTo>
                  <a:pt x="236924" y="608330"/>
                </a:lnTo>
                <a:lnTo>
                  <a:pt x="241800" y="607060"/>
                </a:lnTo>
                <a:lnTo>
                  <a:pt x="244479" y="607060"/>
                </a:lnTo>
                <a:lnTo>
                  <a:pt x="241467" y="608330"/>
                </a:lnTo>
                <a:lnTo>
                  <a:pt x="244709" y="610870"/>
                </a:lnTo>
                <a:lnTo>
                  <a:pt x="247479" y="612140"/>
                </a:lnTo>
                <a:lnTo>
                  <a:pt x="244335" y="612140"/>
                </a:lnTo>
                <a:lnTo>
                  <a:pt x="237600" y="613410"/>
                </a:lnTo>
                <a:close/>
              </a:path>
              <a:path w="707390" h="614680">
                <a:moveTo>
                  <a:pt x="289882" y="612140"/>
                </a:moveTo>
                <a:lnTo>
                  <a:pt x="288023" y="609600"/>
                </a:lnTo>
                <a:lnTo>
                  <a:pt x="286382" y="607060"/>
                </a:lnTo>
                <a:lnTo>
                  <a:pt x="296133" y="607060"/>
                </a:lnTo>
                <a:lnTo>
                  <a:pt x="290612" y="608330"/>
                </a:lnTo>
                <a:lnTo>
                  <a:pt x="292130" y="609600"/>
                </a:lnTo>
                <a:lnTo>
                  <a:pt x="294087" y="610870"/>
                </a:lnTo>
                <a:lnTo>
                  <a:pt x="289882" y="612140"/>
                </a:lnTo>
                <a:close/>
              </a:path>
              <a:path w="707390" h="614680">
                <a:moveTo>
                  <a:pt x="303568" y="608330"/>
                </a:moveTo>
                <a:lnTo>
                  <a:pt x="296133" y="607060"/>
                </a:lnTo>
                <a:lnTo>
                  <a:pt x="310610" y="607060"/>
                </a:lnTo>
                <a:lnTo>
                  <a:pt x="303568" y="608330"/>
                </a:lnTo>
                <a:close/>
              </a:path>
              <a:path w="707390" h="614680">
                <a:moveTo>
                  <a:pt x="327995" y="608330"/>
                </a:moveTo>
                <a:lnTo>
                  <a:pt x="325364" y="607060"/>
                </a:lnTo>
                <a:lnTo>
                  <a:pt x="331265" y="607060"/>
                </a:lnTo>
                <a:lnTo>
                  <a:pt x="327995" y="608330"/>
                </a:lnTo>
                <a:close/>
              </a:path>
              <a:path w="707390" h="614680">
                <a:moveTo>
                  <a:pt x="84352" y="612140"/>
                </a:moveTo>
                <a:lnTo>
                  <a:pt x="76918" y="608330"/>
                </a:lnTo>
                <a:lnTo>
                  <a:pt x="84517" y="608330"/>
                </a:lnTo>
                <a:lnTo>
                  <a:pt x="85307" y="609600"/>
                </a:lnTo>
                <a:lnTo>
                  <a:pt x="87376" y="610870"/>
                </a:lnTo>
                <a:lnTo>
                  <a:pt x="84352" y="612140"/>
                </a:lnTo>
                <a:close/>
              </a:path>
              <a:path w="707390" h="614680">
                <a:moveTo>
                  <a:pt x="156185" y="609600"/>
                </a:moveTo>
                <a:lnTo>
                  <a:pt x="154488" y="608826"/>
                </a:lnTo>
                <a:lnTo>
                  <a:pt x="154592" y="608330"/>
                </a:lnTo>
                <a:lnTo>
                  <a:pt x="156185" y="609600"/>
                </a:lnTo>
                <a:close/>
              </a:path>
              <a:path w="707390" h="614680">
                <a:moveTo>
                  <a:pt x="158808" y="609600"/>
                </a:moveTo>
                <a:lnTo>
                  <a:pt x="156185" y="609600"/>
                </a:lnTo>
                <a:lnTo>
                  <a:pt x="154592" y="608330"/>
                </a:lnTo>
                <a:lnTo>
                  <a:pt x="162600" y="608330"/>
                </a:lnTo>
                <a:lnTo>
                  <a:pt x="158808" y="609600"/>
                </a:lnTo>
                <a:close/>
              </a:path>
              <a:path w="707390" h="614680">
                <a:moveTo>
                  <a:pt x="156185" y="609600"/>
                </a:moveTo>
                <a:lnTo>
                  <a:pt x="154327" y="609600"/>
                </a:lnTo>
                <a:lnTo>
                  <a:pt x="154488" y="608826"/>
                </a:lnTo>
                <a:lnTo>
                  <a:pt x="156185" y="609600"/>
                </a:lnTo>
                <a:close/>
              </a:path>
              <a:path w="707390" h="614680">
                <a:moveTo>
                  <a:pt x="254134" y="614680"/>
                </a:moveTo>
                <a:lnTo>
                  <a:pt x="244335" y="612140"/>
                </a:lnTo>
                <a:lnTo>
                  <a:pt x="247479" y="612140"/>
                </a:lnTo>
                <a:lnTo>
                  <a:pt x="250250" y="613410"/>
                </a:lnTo>
                <a:lnTo>
                  <a:pt x="254134" y="61468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8039375" y="83600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027" y="1279"/>
                </a:moveTo>
                <a:lnTo>
                  <a:pt x="89" y="868"/>
                </a:lnTo>
                <a:lnTo>
                  <a:pt x="0" y="410"/>
                </a:lnTo>
                <a:lnTo>
                  <a:pt x="965" y="0"/>
                </a:lnTo>
                <a:lnTo>
                  <a:pt x="1327" y="868"/>
                </a:lnTo>
                <a:lnTo>
                  <a:pt x="2027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659205" y="833515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1018" y="313"/>
                </a:moveTo>
                <a:lnTo>
                  <a:pt x="0" y="120"/>
                </a:lnTo>
                <a:lnTo>
                  <a:pt x="142" y="48"/>
                </a:lnTo>
                <a:lnTo>
                  <a:pt x="340" y="0"/>
                </a:lnTo>
                <a:lnTo>
                  <a:pt x="632" y="48"/>
                </a:lnTo>
                <a:lnTo>
                  <a:pt x="1018" y="3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8290765" y="696464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206" y="4513"/>
                </a:moveTo>
                <a:lnTo>
                  <a:pt x="1079" y="3161"/>
                </a:lnTo>
                <a:lnTo>
                  <a:pt x="868" y="2196"/>
                </a:lnTo>
                <a:lnTo>
                  <a:pt x="0" y="0"/>
                </a:lnTo>
                <a:lnTo>
                  <a:pt x="1641" y="3161"/>
                </a:lnTo>
                <a:lnTo>
                  <a:pt x="1762" y="4344"/>
                </a:lnTo>
                <a:lnTo>
                  <a:pt x="1206" y="45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8151759" y="504089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4175" y="6034"/>
                </a:moveTo>
                <a:lnTo>
                  <a:pt x="1178" y="1738"/>
                </a:lnTo>
                <a:lnTo>
                  <a:pt x="1158" y="410"/>
                </a:lnTo>
                <a:lnTo>
                  <a:pt x="1544" y="0"/>
                </a:lnTo>
                <a:lnTo>
                  <a:pt x="2124" y="1713"/>
                </a:lnTo>
                <a:lnTo>
                  <a:pt x="2317" y="3065"/>
                </a:lnTo>
                <a:lnTo>
                  <a:pt x="4175" y="6034"/>
                </a:lnTo>
                <a:close/>
              </a:path>
              <a:path w="4445" h="6350">
                <a:moveTo>
                  <a:pt x="1182" y="2003"/>
                </a:moveTo>
                <a:lnTo>
                  <a:pt x="0" y="48"/>
                </a:lnTo>
                <a:lnTo>
                  <a:pt x="1161" y="1713"/>
                </a:lnTo>
                <a:lnTo>
                  <a:pt x="1182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8129817" y="439594"/>
            <a:ext cx="5080" cy="7620"/>
          </a:xfrm>
          <a:custGeom>
            <a:avLst/>
            <a:gdLst/>
            <a:ahLst/>
            <a:cxnLst/>
            <a:rect l="l" t="t" r="r" b="b"/>
            <a:pathLst>
              <a:path w="5079" h="7620">
                <a:moveTo>
                  <a:pt x="4682" y="6999"/>
                </a:moveTo>
                <a:lnTo>
                  <a:pt x="2341" y="4682"/>
                </a:lnTo>
                <a:lnTo>
                  <a:pt x="0" y="796"/>
                </a:lnTo>
                <a:lnTo>
                  <a:pt x="796" y="0"/>
                </a:lnTo>
                <a:lnTo>
                  <a:pt x="1576" y="796"/>
                </a:lnTo>
                <a:lnTo>
                  <a:pt x="1930" y="1930"/>
                </a:lnTo>
                <a:lnTo>
                  <a:pt x="2727" y="2703"/>
                </a:lnTo>
                <a:lnTo>
                  <a:pt x="4682" y="69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8148065" y="485117"/>
            <a:ext cx="8890" cy="9525"/>
          </a:xfrm>
          <a:custGeom>
            <a:avLst/>
            <a:gdLst/>
            <a:ahLst/>
            <a:cxnLst/>
            <a:rect l="l" t="t" r="r" b="b"/>
            <a:pathLst>
              <a:path w="8890" h="9525">
                <a:moveTo>
                  <a:pt x="7023" y="9317"/>
                </a:moveTo>
                <a:lnTo>
                  <a:pt x="0" y="868"/>
                </a:lnTo>
                <a:lnTo>
                  <a:pt x="3137" y="772"/>
                </a:lnTo>
                <a:lnTo>
                  <a:pt x="2679" y="0"/>
                </a:lnTo>
                <a:lnTo>
                  <a:pt x="5551" y="4224"/>
                </a:lnTo>
                <a:lnTo>
                  <a:pt x="8423" y="7844"/>
                </a:lnTo>
                <a:lnTo>
                  <a:pt x="7023" y="93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8146448" y="480072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3644" y="4055"/>
                </a:moveTo>
                <a:lnTo>
                  <a:pt x="2003" y="1762"/>
                </a:lnTo>
                <a:lnTo>
                  <a:pt x="0" y="48"/>
                </a:lnTo>
                <a:lnTo>
                  <a:pt x="1255" y="0"/>
                </a:lnTo>
                <a:lnTo>
                  <a:pt x="1930" y="1375"/>
                </a:lnTo>
                <a:lnTo>
                  <a:pt x="2775" y="2751"/>
                </a:lnTo>
                <a:lnTo>
                  <a:pt x="3644" y="40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8174109" y="540078"/>
            <a:ext cx="5715" cy="6985"/>
          </a:xfrm>
          <a:custGeom>
            <a:avLst/>
            <a:gdLst/>
            <a:ahLst/>
            <a:cxnLst/>
            <a:rect l="l" t="t" r="r" b="b"/>
            <a:pathLst>
              <a:path w="5715" h="6984">
                <a:moveTo>
                  <a:pt x="5250" y="6463"/>
                </a:moveTo>
                <a:lnTo>
                  <a:pt x="3062" y="5144"/>
                </a:lnTo>
                <a:lnTo>
                  <a:pt x="373" y="2317"/>
                </a:lnTo>
                <a:lnTo>
                  <a:pt x="253" y="2001"/>
                </a:lnTo>
                <a:lnTo>
                  <a:pt x="2148" y="0"/>
                </a:lnTo>
                <a:lnTo>
                  <a:pt x="2920" y="2317"/>
                </a:lnTo>
                <a:lnTo>
                  <a:pt x="5250" y="6463"/>
                </a:lnTo>
                <a:close/>
              </a:path>
              <a:path w="5715" h="6984">
                <a:moveTo>
                  <a:pt x="0" y="2268"/>
                </a:moveTo>
                <a:lnTo>
                  <a:pt x="0" y="675"/>
                </a:lnTo>
                <a:lnTo>
                  <a:pt x="72" y="2001"/>
                </a:lnTo>
                <a:lnTo>
                  <a:pt x="0" y="22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8157406" y="487627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3137" y="4296"/>
                </a:moveTo>
                <a:lnTo>
                  <a:pt x="0" y="2799"/>
                </a:lnTo>
                <a:lnTo>
                  <a:pt x="1182" y="0"/>
                </a:lnTo>
                <a:lnTo>
                  <a:pt x="3137" y="42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8171937" y="514468"/>
            <a:ext cx="5715" cy="9525"/>
          </a:xfrm>
          <a:custGeom>
            <a:avLst/>
            <a:gdLst/>
            <a:ahLst/>
            <a:cxnLst/>
            <a:rect l="l" t="t" r="r" b="b"/>
            <a:pathLst>
              <a:path w="5715" h="9525">
                <a:moveTo>
                  <a:pt x="4779" y="9389"/>
                </a:moveTo>
                <a:lnTo>
                  <a:pt x="2437" y="4392"/>
                </a:lnTo>
                <a:lnTo>
                  <a:pt x="0" y="0"/>
                </a:lnTo>
                <a:lnTo>
                  <a:pt x="796" y="1013"/>
                </a:lnTo>
                <a:lnTo>
                  <a:pt x="1520" y="1786"/>
                </a:lnTo>
                <a:lnTo>
                  <a:pt x="1958" y="1786"/>
                </a:lnTo>
                <a:lnTo>
                  <a:pt x="5310" y="8858"/>
                </a:lnTo>
                <a:lnTo>
                  <a:pt x="4779" y="9389"/>
                </a:lnTo>
                <a:close/>
              </a:path>
              <a:path w="5715" h="9525">
                <a:moveTo>
                  <a:pt x="1958" y="1786"/>
                </a:moveTo>
                <a:lnTo>
                  <a:pt x="1520" y="1786"/>
                </a:lnTo>
                <a:lnTo>
                  <a:pt x="1810" y="1472"/>
                </a:lnTo>
                <a:lnTo>
                  <a:pt x="1958" y="17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8168292" y="509013"/>
            <a:ext cx="3810" cy="5715"/>
          </a:xfrm>
          <a:custGeom>
            <a:avLst/>
            <a:gdLst/>
            <a:ahLst/>
            <a:cxnLst/>
            <a:rect l="l" t="t" r="r" b="b"/>
            <a:pathLst>
              <a:path w="3809" h="5715">
                <a:moveTo>
                  <a:pt x="3644" y="5455"/>
                </a:moveTo>
                <a:lnTo>
                  <a:pt x="2341" y="3789"/>
                </a:lnTo>
                <a:lnTo>
                  <a:pt x="0" y="0"/>
                </a:lnTo>
                <a:lnTo>
                  <a:pt x="1086" y="1062"/>
                </a:lnTo>
                <a:lnTo>
                  <a:pt x="2365" y="3186"/>
                </a:lnTo>
                <a:lnTo>
                  <a:pt x="3644" y="54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8164817" y="496896"/>
            <a:ext cx="3810" cy="7620"/>
          </a:xfrm>
          <a:custGeom>
            <a:avLst/>
            <a:gdLst/>
            <a:ahLst/>
            <a:cxnLst/>
            <a:rect l="l" t="t" r="r" b="b"/>
            <a:pathLst>
              <a:path w="3809" h="7620">
                <a:moveTo>
                  <a:pt x="3499" y="7410"/>
                </a:moveTo>
                <a:lnTo>
                  <a:pt x="772" y="2341"/>
                </a:lnTo>
                <a:lnTo>
                  <a:pt x="0" y="0"/>
                </a:lnTo>
                <a:lnTo>
                  <a:pt x="3499" y="74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8220767" y="597694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6227" y="9268"/>
                </a:moveTo>
                <a:lnTo>
                  <a:pt x="5068" y="8906"/>
                </a:lnTo>
                <a:lnTo>
                  <a:pt x="0" y="1568"/>
                </a:lnTo>
                <a:lnTo>
                  <a:pt x="0" y="0"/>
                </a:lnTo>
                <a:lnTo>
                  <a:pt x="1930" y="2679"/>
                </a:lnTo>
                <a:lnTo>
                  <a:pt x="3524" y="4224"/>
                </a:lnTo>
                <a:lnTo>
                  <a:pt x="5455" y="6927"/>
                </a:lnTo>
                <a:lnTo>
                  <a:pt x="6227" y="92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8213018" y="572687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362" y="4320"/>
                </a:moveTo>
                <a:lnTo>
                  <a:pt x="386" y="2751"/>
                </a:lnTo>
                <a:lnTo>
                  <a:pt x="772" y="2341"/>
                </a:lnTo>
                <a:lnTo>
                  <a:pt x="0" y="0"/>
                </a:lnTo>
                <a:lnTo>
                  <a:pt x="3089" y="3041"/>
                </a:lnTo>
                <a:lnTo>
                  <a:pt x="362" y="43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8223108" y="587363"/>
            <a:ext cx="12065" cy="17780"/>
          </a:xfrm>
          <a:custGeom>
            <a:avLst/>
            <a:gdLst/>
            <a:ahLst/>
            <a:cxnLst/>
            <a:rect l="l" t="t" r="r" b="b"/>
            <a:pathLst>
              <a:path w="12065" h="17779">
                <a:moveTo>
                  <a:pt x="12044" y="17354"/>
                </a:moveTo>
                <a:lnTo>
                  <a:pt x="4682" y="7748"/>
                </a:lnTo>
                <a:lnTo>
                  <a:pt x="3524" y="7410"/>
                </a:lnTo>
                <a:lnTo>
                  <a:pt x="0" y="0"/>
                </a:lnTo>
                <a:lnTo>
                  <a:pt x="5068" y="7337"/>
                </a:lnTo>
                <a:lnTo>
                  <a:pt x="6227" y="7699"/>
                </a:lnTo>
                <a:lnTo>
                  <a:pt x="12044" y="1735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8285286" y="710536"/>
            <a:ext cx="5715" cy="3175"/>
          </a:xfrm>
          <a:custGeom>
            <a:avLst/>
            <a:gdLst/>
            <a:ahLst/>
            <a:cxnLst/>
            <a:rect l="l" t="t" r="r" b="b"/>
            <a:pathLst>
              <a:path w="5715" h="3175">
                <a:moveTo>
                  <a:pt x="0" y="2751"/>
                </a:moveTo>
                <a:lnTo>
                  <a:pt x="4079" y="0"/>
                </a:lnTo>
                <a:lnTo>
                  <a:pt x="5261" y="1955"/>
                </a:lnTo>
                <a:lnTo>
                  <a:pt x="0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8305586" y="813481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5">
                <a:moveTo>
                  <a:pt x="8011" y="9172"/>
                </a:moveTo>
                <a:lnTo>
                  <a:pt x="4899" y="9172"/>
                </a:lnTo>
                <a:lnTo>
                  <a:pt x="13130" y="0"/>
                </a:lnTo>
                <a:lnTo>
                  <a:pt x="12068" y="2896"/>
                </a:lnTo>
                <a:lnTo>
                  <a:pt x="7675" y="6806"/>
                </a:lnTo>
                <a:lnTo>
                  <a:pt x="7844" y="7530"/>
                </a:lnTo>
                <a:lnTo>
                  <a:pt x="7965" y="8520"/>
                </a:lnTo>
                <a:lnTo>
                  <a:pt x="8011" y="9172"/>
                </a:lnTo>
                <a:close/>
              </a:path>
              <a:path w="13334" h="14605">
                <a:moveTo>
                  <a:pt x="2655" y="14506"/>
                </a:moveTo>
                <a:lnTo>
                  <a:pt x="265" y="14409"/>
                </a:lnTo>
                <a:lnTo>
                  <a:pt x="0" y="13782"/>
                </a:lnTo>
                <a:lnTo>
                  <a:pt x="1375" y="11875"/>
                </a:lnTo>
                <a:lnTo>
                  <a:pt x="3089" y="10041"/>
                </a:lnTo>
                <a:lnTo>
                  <a:pt x="4006" y="8979"/>
                </a:lnTo>
                <a:lnTo>
                  <a:pt x="5213" y="7844"/>
                </a:lnTo>
                <a:lnTo>
                  <a:pt x="6203" y="6179"/>
                </a:lnTo>
                <a:lnTo>
                  <a:pt x="4899" y="9172"/>
                </a:lnTo>
                <a:lnTo>
                  <a:pt x="8011" y="9172"/>
                </a:lnTo>
                <a:lnTo>
                  <a:pt x="8061" y="9558"/>
                </a:lnTo>
                <a:lnTo>
                  <a:pt x="7410" y="10451"/>
                </a:lnTo>
                <a:lnTo>
                  <a:pt x="6734" y="11320"/>
                </a:lnTo>
                <a:lnTo>
                  <a:pt x="5358" y="12599"/>
                </a:lnTo>
                <a:lnTo>
                  <a:pt x="2655" y="145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8311788" y="816329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09">
                <a:moveTo>
                  <a:pt x="0" y="3330"/>
                </a:moveTo>
                <a:lnTo>
                  <a:pt x="289" y="2727"/>
                </a:lnTo>
                <a:lnTo>
                  <a:pt x="796" y="1786"/>
                </a:lnTo>
                <a:lnTo>
                  <a:pt x="1979" y="0"/>
                </a:lnTo>
                <a:lnTo>
                  <a:pt x="1351" y="1206"/>
                </a:lnTo>
                <a:lnTo>
                  <a:pt x="675" y="2317"/>
                </a:lnTo>
                <a:lnTo>
                  <a:pt x="0" y="3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966070" y="244951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70">
                <a:moveTo>
                  <a:pt x="0" y="1187"/>
                </a:moveTo>
                <a:lnTo>
                  <a:pt x="1568" y="0"/>
                </a:lnTo>
                <a:lnTo>
                  <a:pt x="3403" y="226"/>
                </a:lnTo>
                <a:lnTo>
                  <a:pt x="3861" y="255"/>
                </a:lnTo>
                <a:lnTo>
                  <a:pt x="4344" y="453"/>
                </a:lnTo>
                <a:lnTo>
                  <a:pt x="4796" y="567"/>
                </a:lnTo>
                <a:lnTo>
                  <a:pt x="3910" y="567"/>
                </a:lnTo>
                <a:lnTo>
                  <a:pt x="2630" y="839"/>
                </a:lnTo>
                <a:lnTo>
                  <a:pt x="0" y="1187"/>
                </a:lnTo>
                <a:close/>
              </a:path>
              <a:path w="5715" h="1270">
                <a:moveTo>
                  <a:pt x="5237" y="678"/>
                </a:moveTo>
                <a:lnTo>
                  <a:pt x="3910" y="567"/>
                </a:lnTo>
                <a:lnTo>
                  <a:pt x="4796" y="567"/>
                </a:lnTo>
                <a:lnTo>
                  <a:pt x="5237" y="678"/>
                </a:lnTo>
                <a:close/>
              </a:path>
              <a:path w="5715" h="1270">
                <a:moveTo>
                  <a:pt x="0" y="1187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975411" y="240162"/>
            <a:ext cx="5080" cy="3175"/>
          </a:xfrm>
          <a:custGeom>
            <a:avLst/>
            <a:gdLst/>
            <a:ahLst/>
            <a:cxnLst/>
            <a:rect l="l" t="t" r="r" b="b"/>
            <a:pathLst>
              <a:path w="5079" h="3175">
                <a:moveTo>
                  <a:pt x="4064" y="668"/>
                </a:moveTo>
                <a:lnTo>
                  <a:pt x="1062" y="668"/>
                </a:lnTo>
                <a:lnTo>
                  <a:pt x="4779" y="0"/>
                </a:lnTo>
                <a:lnTo>
                  <a:pt x="4064" y="668"/>
                </a:lnTo>
                <a:close/>
              </a:path>
              <a:path w="5079" h="3175">
                <a:moveTo>
                  <a:pt x="1593" y="3063"/>
                </a:moveTo>
                <a:lnTo>
                  <a:pt x="369" y="668"/>
                </a:lnTo>
                <a:lnTo>
                  <a:pt x="0" y="19"/>
                </a:lnTo>
                <a:lnTo>
                  <a:pt x="1062" y="668"/>
                </a:lnTo>
                <a:lnTo>
                  <a:pt x="4064" y="668"/>
                </a:lnTo>
                <a:lnTo>
                  <a:pt x="3137" y="1535"/>
                </a:lnTo>
                <a:lnTo>
                  <a:pt x="1593" y="30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884365" y="844256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310" y="1762"/>
                </a:moveTo>
                <a:lnTo>
                  <a:pt x="0" y="0"/>
                </a:lnTo>
                <a:lnTo>
                  <a:pt x="4779" y="168"/>
                </a:lnTo>
                <a:lnTo>
                  <a:pt x="5817" y="989"/>
                </a:lnTo>
                <a:lnTo>
                  <a:pt x="5310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796457" y="84087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944" y="2848"/>
                </a:moveTo>
                <a:lnTo>
                  <a:pt x="1375" y="2775"/>
                </a:lnTo>
                <a:lnTo>
                  <a:pt x="0" y="0"/>
                </a:lnTo>
                <a:lnTo>
                  <a:pt x="2944" y="28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719917" y="843725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09">
                <a:moveTo>
                  <a:pt x="3982" y="3668"/>
                </a:moveTo>
                <a:lnTo>
                  <a:pt x="844" y="3548"/>
                </a:lnTo>
                <a:lnTo>
                  <a:pt x="0" y="0"/>
                </a:lnTo>
                <a:lnTo>
                  <a:pt x="3982" y="3668"/>
                </a:lnTo>
                <a:close/>
              </a:path>
              <a:path w="11429" h="3809">
                <a:moveTo>
                  <a:pt x="3982" y="3668"/>
                </a:moveTo>
                <a:lnTo>
                  <a:pt x="7675" y="3041"/>
                </a:lnTo>
                <a:lnTo>
                  <a:pt x="10837" y="3161"/>
                </a:lnTo>
                <a:lnTo>
                  <a:pt x="3982" y="36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973166" y="243066"/>
            <a:ext cx="8255" cy="3175"/>
          </a:xfrm>
          <a:custGeom>
            <a:avLst/>
            <a:gdLst/>
            <a:ahLst/>
            <a:cxnLst/>
            <a:rect l="l" t="t" r="r" b="b"/>
            <a:pathLst>
              <a:path w="8254" h="3175">
                <a:moveTo>
                  <a:pt x="4151" y="2923"/>
                </a:moveTo>
                <a:lnTo>
                  <a:pt x="0" y="847"/>
                </a:lnTo>
                <a:lnTo>
                  <a:pt x="7023" y="0"/>
                </a:lnTo>
                <a:lnTo>
                  <a:pt x="6420" y="395"/>
                </a:lnTo>
                <a:lnTo>
                  <a:pt x="7844" y="2319"/>
                </a:lnTo>
                <a:lnTo>
                  <a:pt x="3861" y="2384"/>
                </a:lnTo>
                <a:lnTo>
                  <a:pt x="4151" y="292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818397" y="283136"/>
            <a:ext cx="122400" cy="2070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8140486" y="791782"/>
            <a:ext cx="3810" cy="635"/>
          </a:xfrm>
          <a:custGeom>
            <a:avLst/>
            <a:gdLst/>
            <a:ahLst/>
            <a:cxnLst/>
            <a:rect l="l" t="t" r="r" b="b"/>
            <a:pathLst>
              <a:path w="3809" h="634">
                <a:moveTo>
                  <a:pt x="0" y="531"/>
                </a:moveTo>
                <a:lnTo>
                  <a:pt x="724" y="362"/>
                </a:lnTo>
                <a:lnTo>
                  <a:pt x="1737" y="168"/>
                </a:lnTo>
                <a:lnTo>
                  <a:pt x="3282" y="0"/>
                </a:lnTo>
                <a:lnTo>
                  <a:pt x="0" y="5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8116011" y="79219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579" y="0"/>
                </a:moveTo>
                <a:lnTo>
                  <a:pt x="0" y="941"/>
                </a:lnTo>
                <a:lnTo>
                  <a:pt x="1086" y="410"/>
                </a:lnTo>
                <a:lnTo>
                  <a:pt x="1568" y="48"/>
                </a:lnTo>
                <a:lnTo>
                  <a:pt x="579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669275" y="807978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59">
                <a:moveTo>
                  <a:pt x="11860" y="9679"/>
                </a:moveTo>
                <a:lnTo>
                  <a:pt x="0" y="0"/>
                </a:lnTo>
                <a:lnTo>
                  <a:pt x="1168" y="1110"/>
                </a:lnTo>
                <a:lnTo>
                  <a:pt x="2546" y="2220"/>
                </a:lnTo>
                <a:lnTo>
                  <a:pt x="4185" y="3306"/>
                </a:lnTo>
                <a:lnTo>
                  <a:pt x="5044" y="3765"/>
                </a:lnTo>
                <a:lnTo>
                  <a:pt x="5969" y="4223"/>
                </a:lnTo>
                <a:lnTo>
                  <a:pt x="6968" y="4682"/>
                </a:lnTo>
                <a:lnTo>
                  <a:pt x="7958" y="5165"/>
                </a:lnTo>
                <a:lnTo>
                  <a:pt x="9051" y="5551"/>
                </a:lnTo>
                <a:lnTo>
                  <a:pt x="10248" y="5841"/>
                </a:lnTo>
                <a:lnTo>
                  <a:pt x="11711" y="8520"/>
                </a:lnTo>
                <a:lnTo>
                  <a:pt x="11860" y="96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916178" y="802668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40">
                <a:moveTo>
                  <a:pt x="0" y="2003"/>
                </a:moveTo>
                <a:lnTo>
                  <a:pt x="3234" y="0"/>
                </a:lnTo>
                <a:lnTo>
                  <a:pt x="4658" y="627"/>
                </a:lnTo>
                <a:lnTo>
                  <a:pt x="2993" y="1134"/>
                </a:lnTo>
                <a:lnTo>
                  <a:pt x="0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924216" y="794630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4">
                <a:moveTo>
                  <a:pt x="6348" y="1351"/>
                </a:moveTo>
                <a:lnTo>
                  <a:pt x="0" y="0"/>
                </a:lnTo>
                <a:lnTo>
                  <a:pt x="2872" y="434"/>
                </a:lnTo>
                <a:lnTo>
                  <a:pt x="4924" y="893"/>
                </a:lnTo>
                <a:lnTo>
                  <a:pt x="6348" y="13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8268196" y="787582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40">
                <a:moveTo>
                  <a:pt x="1148" y="2413"/>
                </a:moveTo>
                <a:lnTo>
                  <a:pt x="1158" y="1327"/>
                </a:lnTo>
                <a:lnTo>
                  <a:pt x="0" y="482"/>
                </a:lnTo>
                <a:lnTo>
                  <a:pt x="2413" y="0"/>
                </a:lnTo>
                <a:lnTo>
                  <a:pt x="1520" y="1786"/>
                </a:lnTo>
                <a:lnTo>
                  <a:pt x="1148" y="2413"/>
                </a:lnTo>
                <a:close/>
              </a:path>
              <a:path w="2540" h="2540">
                <a:moveTo>
                  <a:pt x="1134" y="2437"/>
                </a:move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740072" y="610776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90">
                <a:moveTo>
                  <a:pt x="0" y="8303"/>
                </a:moveTo>
                <a:lnTo>
                  <a:pt x="1544" y="5841"/>
                </a:lnTo>
                <a:lnTo>
                  <a:pt x="3499" y="3186"/>
                </a:lnTo>
                <a:lnTo>
                  <a:pt x="6299" y="0"/>
                </a:lnTo>
                <a:lnTo>
                  <a:pt x="7144" y="2003"/>
                </a:lnTo>
                <a:lnTo>
                  <a:pt x="3548" y="4586"/>
                </a:lnTo>
                <a:lnTo>
                  <a:pt x="0" y="83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8130638" y="813264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434" y="1279"/>
                </a:moveTo>
                <a:lnTo>
                  <a:pt x="0" y="772"/>
                </a:lnTo>
                <a:lnTo>
                  <a:pt x="1182" y="362"/>
                </a:lnTo>
                <a:lnTo>
                  <a:pt x="3258" y="0"/>
                </a:lnTo>
                <a:lnTo>
                  <a:pt x="3306" y="482"/>
                </a:lnTo>
                <a:lnTo>
                  <a:pt x="2461" y="893"/>
                </a:lnTo>
                <a:lnTo>
                  <a:pt x="434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734086" y="619079"/>
            <a:ext cx="6350" cy="10795"/>
          </a:xfrm>
          <a:custGeom>
            <a:avLst/>
            <a:gdLst/>
            <a:ahLst/>
            <a:cxnLst/>
            <a:rect l="l" t="t" r="r" b="b"/>
            <a:pathLst>
              <a:path w="6350" h="10795">
                <a:moveTo>
                  <a:pt x="0" y="10379"/>
                </a:moveTo>
                <a:lnTo>
                  <a:pt x="772" y="6130"/>
                </a:lnTo>
                <a:lnTo>
                  <a:pt x="3379" y="2751"/>
                </a:lnTo>
                <a:lnTo>
                  <a:pt x="5986" y="0"/>
                </a:lnTo>
                <a:lnTo>
                  <a:pt x="4006" y="3137"/>
                </a:lnTo>
                <a:lnTo>
                  <a:pt x="2644" y="6130"/>
                </a:lnTo>
                <a:lnTo>
                  <a:pt x="1520" y="8737"/>
                </a:lnTo>
                <a:lnTo>
                  <a:pt x="989" y="9292"/>
                </a:lnTo>
                <a:lnTo>
                  <a:pt x="531" y="9848"/>
                </a:lnTo>
                <a:lnTo>
                  <a:pt x="0" y="10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8067592" y="40507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603" y="1062"/>
                </a:moveTo>
                <a:lnTo>
                  <a:pt x="217" y="482"/>
                </a:lnTo>
                <a:lnTo>
                  <a:pt x="0" y="48"/>
                </a:lnTo>
                <a:lnTo>
                  <a:pt x="289" y="0"/>
                </a:lnTo>
                <a:lnTo>
                  <a:pt x="362" y="337"/>
                </a:lnTo>
                <a:lnTo>
                  <a:pt x="531" y="700"/>
                </a:lnTo>
                <a:lnTo>
                  <a:pt x="603" y="10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8017313" y="276281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968" y="4827"/>
                </a:moveTo>
                <a:lnTo>
                  <a:pt x="772" y="1110"/>
                </a:lnTo>
                <a:lnTo>
                  <a:pt x="0" y="0"/>
                </a:lnTo>
                <a:lnTo>
                  <a:pt x="1713" y="2413"/>
                </a:lnTo>
                <a:lnTo>
                  <a:pt x="2582" y="3861"/>
                </a:lnTo>
                <a:lnTo>
                  <a:pt x="2968" y="48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790446" y="528685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0" y="2751"/>
                </a:moveTo>
                <a:lnTo>
                  <a:pt x="48" y="2196"/>
                </a:lnTo>
                <a:lnTo>
                  <a:pt x="1448" y="0"/>
                </a:lnTo>
                <a:lnTo>
                  <a:pt x="0" y="27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805049" y="522578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386" y="1568"/>
                </a:moveTo>
                <a:lnTo>
                  <a:pt x="0" y="1255"/>
                </a:lnTo>
                <a:lnTo>
                  <a:pt x="120" y="0"/>
                </a:lnTo>
                <a:lnTo>
                  <a:pt x="182" y="1255"/>
                </a:lnTo>
                <a:lnTo>
                  <a:pt x="386" y="1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729742" y="662309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79"/>
                </a:moveTo>
                <a:lnTo>
                  <a:pt x="120" y="362"/>
                </a:lnTo>
                <a:lnTo>
                  <a:pt x="820" y="0"/>
                </a:lnTo>
                <a:lnTo>
                  <a:pt x="0" y="5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7791098" y="527888"/>
            <a:ext cx="2540" cy="3175"/>
          </a:xfrm>
          <a:custGeom>
            <a:avLst/>
            <a:gdLst/>
            <a:ahLst/>
            <a:cxnLst/>
            <a:rect l="l" t="t" r="r" b="b"/>
            <a:pathLst>
              <a:path w="2540" h="3175">
                <a:moveTo>
                  <a:pt x="0" y="3089"/>
                </a:moveTo>
                <a:lnTo>
                  <a:pt x="844" y="1931"/>
                </a:lnTo>
                <a:lnTo>
                  <a:pt x="1713" y="868"/>
                </a:lnTo>
                <a:lnTo>
                  <a:pt x="2510" y="0"/>
                </a:lnTo>
                <a:lnTo>
                  <a:pt x="1230" y="1689"/>
                </a:lnTo>
                <a:lnTo>
                  <a:pt x="458" y="2630"/>
                </a:lnTo>
                <a:lnTo>
                  <a:pt x="0" y="30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7792450" y="525185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0" y="2727"/>
                </a:moveTo>
                <a:lnTo>
                  <a:pt x="1062" y="193"/>
                </a:lnTo>
                <a:lnTo>
                  <a:pt x="1424" y="0"/>
                </a:lnTo>
                <a:lnTo>
                  <a:pt x="1520" y="506"/>
                </a:lnTo>
                <a:lnTo>
                  <a:pt x="0" y="27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788395" y="530978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250" y="627"/>
                </a:moveTo>
                <a:lnTo>
                  <a:pt x="2027" y="627"/>
                </a:lnTo>
                <a:lnTo>
                  <a:pt x="2290" y="458"/>
                </a:lnTo>
                <a:lnTo>
                  <a:pt x="2703" y="0"/>
                </a:lnTo>
                <a:lnTo>
                  <a:pt x="2250" y="627"/>
                </a:lnTo>
                <a:close/>
              </a:path>
              <a:path w="3175" h="4445">
                <a:moveTo>
                  <a:pt x="0" y="4248"/>
                </a:moveTo>
                <a:lnTo>
                  <a:pt x="2051" y="458"/>
                </a:lnTo>
                <a:lnTo>
                  <a:pt x="2027" y="627"/>
                </a:lnTo>
                <a:lnTo>
                  <a:pt x="2250" y="627"/>
                </a:lnTo>
                <a:lnTo>
                  <a:pt x="1762" y="1303"/>
                </a:lnTo>
                <a:lnTo>
                  <a:pt x="844" y="2703"/>
                </a:lnTo>
                <a:lnTo>
                  <a:pt x="0" y="424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8197812" y="619683"/>
            <a:ext cx="2540" cy="3175"/>
          </a:xfrm>
          <a:custGeom>
            <a:avLst/>
            <a:gdLst/>
            <a:ahLst/>
            <a:cxnLst/>
            <a:rect l="l" t="t" r="r" b="b"/>
            <a:pathLst>
              <a:path w="2540" h="3175">
                <a:moveTo>
                  <a:pt x="2486" y="2944"/>
                </a:moveTo>
                <a:lnTo>
                  <a:pt x="820" y="1134"/>
                </a:lnTo>
                <a:lnTo>
                  <a:pt x="0" y="0"/>
                </a:lnTo>
                <a:lnTo>
                  <a:pt x="2317" y="2268"/>
                </a:lnTo>
                <a:lnTo>
                  <a:pt x="2486" y="29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7755568" y="794075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458" y="168"/>
                </a:moveTo>
                <a:lnTo>
                  <a:pt x="0" y="96"/>
                </a:lnTo>
                <a:lnTo>
                  <a:pt x="337" y="0"/>
                </a:lnTo>
                <a:lnTo>
                  <a:pt x="458" y="1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7756027" y="792506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4">
                <a:moveTo>
                  <a:pt x="8545" y="2606"/>
                </a:moveTo>
                <a:lnTo>
                  <a:pt x="6275" y="2606"/>
                </a:lnTo>
                <a:lnTo>
                  <a:pt x="11006" y="0"/>
                </a:lnTo>
                <a:lnTo>
                  <a:pt x="8545" y="2606"/>
                </a:lnTo>
                <a:close/>
              </a:path>
              <a:path w="11429" h="8254">
                <a:moveTo>
                  <a:pt x="3668" y="7772"/>
                </a:moveTo>
                <a:lnTo>
                  <a:pt x="0" y="1737"/>
                </a:lnTo>
                <a:lnTo>
                  <a:pt x="3572" y="2293"/>
                </a:lnTo>
                <a:lnTo>
                  <a:pt x="6275" y="2606"/>
                </a:lnTo>
                <a:lnTo>
                  <a:pt x="8545" y="2606"/>
                </a:lnTo>
                <a:lnTo>
                  <a:pt x="3668" y="77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7656414" y="251456"/>
            <a:ext cx="647700" cy="565150"/>
          </a:xfrm>
          <a:custGeom>
            <a:avLst/>
            <a:gdLst/>
            <a:ahLst/>
            <a:cxnLst/>
            <a:rect l="l" t="t" r="r" b="b"/>
            <a:pathLst>
              <a:path w="647700" h="565150">
                <a:moveTo>
                  <a:pt x="380905" y="60960"/>
                </a:moveTo>
                <a:lnTo>
                  <a:pt x="362805" y="60960"/>
                </a:lnTo>
                <a:lnTo>
                  <a:pt x="359740" y="53340"/>
                </a:lnTo>
                <a:lnTo>
                  <a:pt x="357326" y="49530"/>
                </a:lnTo>
                <a:lnTo>
                  <a:pt x="357007" y="49411"/>
                </a:lnTo>
                <a:lnTo>
                  <a:pt x="356578" y="46990"/>
                </a:lnTo>
                <a:lnTo>
                  <a:pt x="350664" y="43180"/>
                </a:lnTo>
                <a:lnTo>
                  <a:pt x="348226" y="36830"/>
                </a:lnTo>
                <a:lnTo>
                  <a:pt x="344533" y="25400"/>
                </a:lnTo>
                <a:lnTo>
                  <a:pt x="342288" y="20320"/>
                </a:lnTo>
                <a:lnTo>
                  <a:pt x="341250" y="19050"/>
                </a:lnTo>
                <a:lnTo>
                  <a:pt x="339416" y="17780"/>
                </a:lnTo>
                <a:lnTo>
                  <a:pt x="340430" y="17780"/>
                </a:lnTo>
                <a:lnTo>
                  <a:pt x="340864" y="16510"/>
                </a:lnTo>
                <a:lnTo>
                  <a:pt x="340816" y="13970"/>
                </a:lnTo>
                <a:lnTo>
                  <a:pt x="340575" y="12700"/>
                </a:lnTo>
                <a:lnTo>
                  <a:pt x="340092" y="11430"/>
                </a:lnTo>
                <a:lnTo>
                  <a:pt x="339730" y="10160"/>
                </a:lnTo>
                <a:lnTo>
                  <a:pt x="339295" y="8890"/>
                </a:lnTo>
                <a:lnTo>
                  <a:pt x="338475" y="7620"/>
                </a:lnTo>
                <a:lnTo>
                  <a:pt x="338137" y="6350"/>
                </a:lnTo>
                <a:lnTo>
                  <a:pt x="337751" y="6350"/>
                </a:lnTo>
                <a:lnTo>
                  <a:pt x="337195" y="3810"/>
                </a:lnTo>
                <a:lnTo>
                  <a:pt x="337847" y="2540"/>
                </a:lnTo>
                <a:lnTo>
                  <a:pt x="340333" y="2540"/>
                </a:lnTo>
                <a:lnTo>
                  <a:pt x="337147" y="1270"/>
                </a:lnTo>
                <a:lnTo>
                  <a:pt x="335506" y="1270"/>
                </a:lnTo>
                <a:lnTo>
                  <a:pt x="333865" y="0"/>
                </a:lnTo>
                <a:lnTo>
                  <a:pt x="335385" y="0"/>
                </a:lnTo>
                <a:lnTo>
                  <a:pt x="340768" y="1270"/>
                </a:lnTo>
                <a:lnTo>
                  <a:pt x="345306" y="5080"/>
                </a:lnTo>
                <a:lnTo>
                  <a:pt x="347575" y="6350"/>
                </a:lnTo>
                <a:lnTo>
                  <a:pt x="349602" y="8890"/>
                </a:lnTo>
                <a:lnTo>
                  <a:pt x="351292" y="10160"/>
                </a:lnTo>
                <a:lnTo>
                  <a:pt x="352861" y="12700"/>
                </a:lnTo>
                <a:lnTo>
                  <a:pt x="354333" y="13970"/>
                </a:lnTo>
                <a:lnTo>
                  <a:pt x="355347" y="13970"/>
                </a:lnTo>
                <a:lnTo>
                  <a:pt x="361309" y="30480"/>
                </a:lnTo>
                <a:lnTo>
                  <a:pt x="362033" y="30480"/>
                </a:lnTo>
                <a:lnTo>
                  <a:pt x="364929" y="31750"/>
                </a:lnTo>
                <a:lnTo>
                  <a:pt x="365332" y="31750"/>
                </a:lnTo>
                <a:lnTo>
                  <a:pt x="366064" y="33020"/>
                </a:lnTo>
                <a:lnTo>
                  <a:pt x="368091" y="35560"/>
                </a:lnTo>
                <a:lnTo>
                  <a:pt x="369017" y="35560"/>
                </a:lnTo>
                <a:lnTo>
                  <a:pt x="379483" y="58420"/>
                </a:lnTo>
                <a:lnTo>
                  <a:pt x="380905" y="60960"/>
                </a:lnTo>
                <a:close/>
              </a:path>
              <a:path w="647700" h="565150">
                <a:moveTo>
                  <a:pt x="365332" y="31750"/>
                </a:moveTo>
                <a:lnTo>
                  <a:pt x="364929" y="31750"/>
                </a:lnTo>
                <a:lnTo>
                  <a:pt x="363867" y="29210"/>
                </a:lnTo>
                <a:lnTo>
                  <a:pt x="365332" y="31750"/>
                </a:lnTo>
                <a:close/>
              </a:path>
              <a:path w="647700" h="565150">
                <a:moveTo>
                  <a:pt x="369017" y="35560"/>
                </a:moveTo>
                <a:lnTo>
                  <a:pt x="368091" y="35560"/>
                </a:lnTo>
                <a:lnTo>
                  <a:pt x="366691" y="30480"/>
                </a:lnTo>
                <a:lnTo>
                  <a:pt x="369017" y="35560"/>
                </a:lnTo>
                <a:close/>
              </a:path>
              <a:path w="647700" h="565150">
                <a:moveTo>
                  <a:pt x="356173" y="49102"/>
                </a:moveTo>
                <a:lnTo>
                  <a:pt x="353898" y="48260"/>
                </a:lnTo>
                <a:lnTo>
                  <a:pt x="354019" y="45720"/>
                </a:lnTo>
                <a:lnTo>
                  <a:pt x="356173" y="49102"/>
                </a:lnTo>
                <a:close/>
              </a:path>
              <a:path w="647700" h="565150">
                <a:moveTo>
                  <a:pt x="357254" y="50800"/>
                </a:moveTo>
                <a:lnTo>
                  <a:pt x="356173" y="49102"/>
                </a:lnTo>
                <a:lnTo>
                  <a:pt x="357007" y="49411"/>
                </a:lnTo>
                <a:lnTo>
                  <a:pt x="357254" y="50800"/>
                </a:lnTo>
                <a:close/>
              </a:path>
              <a:path w="647700" h="565150">
                <a:moveTo>
                  <a:pt x="387015" y="109220"/>
                </a:moveTo>
                <a:lnTo>
                  <a:pt x="380048" y="93980"/>
                </a:lnTo>
                <a:lnTo>
                  <a:pt x="374566" y="82550"/>
                </a:lnTo>
                <a:lnTo>
                  <a:pt x="369039" y="72390"/>
                </a:lnTo>
                <a:lnTo>
                  <a:pt x="361936" y="59690"/>
                </a:lnTo>
                <a:lnTo>
                  <a:pt x="362805" y="60960"/>
                </a:lnTo>
                <a:lnTo>
                  <a:pt x="380905" y="60960"/>
                </a:lnTo>
                <a:lnTo>
                  <a:pt x="395128" y="86360"/>
                </a:lnTo>
                <a:lnTo>
                  <a:pt x="405911" y="104140"/>
                </a:lnTo>
                <a:lnTo>
                  <a:pt x="389960" y="104140"/>
                </a:lnTo>
                <a:lnTo>
                  <a:pt x="388439" y="105410"/>
                </a:lnTo>
                <a:lnTo>
                  <a:pt x="388077" y="105410"/>
                </a:lnTo>
                <a:lnTo>
                  <a:pt x="387015" y="109220"/>
                </a:lnTo>
                <a:close/>
              </a:path>
              <a:path w="647700" h="565150">
                <a:moveTo>
                  <a:pt x="407882" y="144780"/>
                </a:moveTo>
                <a:lnTo>
                  <a:pt x="405963" y="142240"/>
                </a:lnTo>
                <a:lnTo>
                  <a:pt x="404338" y="134620"/>
                </a:lnTo>
                <a:lnTo>
                  <a:pt x="398595" y="124460"/>
                </a:lnTo>
                <a:lnTo>
                  <a:pt x="392535" y="113030"/>
                </a:lnTo>
                <a:lnTo>
                  <a:pt x="389960" y="104140"/>
                </a:lnTo>
                <a:lnTo>
                  <a:pt x="405911" y="104140"/>
                </a:lnTo>
                <a:lnTo>
                  <a:pt x="411303" y="113030"/>
                </a:lnTo>
                <a:lnTo>
                  <a:pt x="425683" y="140970"/>
                </a:lnTo>
                <a:lnTo>
                  <a:pt x="427300" y="142240"/>
                </a:lnTo>
                <a:lnTo>
                  <a:pt x="427928" y="142240"/>
                </a:lnTo>
                <a:lnTo>
                  <a:pt x="428133" y="143510"/>
                </a:lnTo>
                <a:lnTo>
                  <a:pt x="409150" y="143510"/>
                </a:lnTo>
                <a:lnTo>
                  <a:pt x="407882" y="144780"/>
                </a:lnTo>
                <a:close/>
              </a:path>
              <a:path w="647700" h="565150">
                <a:moveTo>
                  <a:pt x="392577" y="114300"/>
                </a:moveTo>
                <a:lnTo>
                  <a:pt x="391070" y="114300"/>
                </a:lnTo>
                <a:lnTo>
                  <a:pt x="390346" y="111760"/>
                </a:lnTo>
                <a:lnTo>
                  <a:pt x="390418" y="110490"/>
                </a:lnTo>
                <a:lnTo>
                  <a:pt x="388077" y="105410"/>
                </a:lnTo>
                <a:lnTo>
                  <a:pt x="388439" y="105410"/>
                </a:lnTo>
                <a:lnTo>
                  <a:pt x="390506" y="109220"/>
                </a:lnTo>
                <a:lnTo>
                  <a:pt x="392577" y="114300"/>
                </a:lnTo>
                <a:close/>
              </a:path>
              <a:path w="647700" h="565150">
                <a:moveTo>
                  <a:pt x="427928" y="142240"/>
                </a:moveTo>
                <a:lnTo>
                  <a:pt x="427300" y="142240"/>
                </a:lnTo>
                <a:lnTo>
                  <a:pt x="427445" y="140970"/>
                </a:lnTo>
                <a:lnTo>
                  <a:pt x="427517" y="139700"/>
                </a:lnTo>
                <a:lnTo>
                  <a:pt x="427928" y="142240"/>
                </a:lnTo>
                <a:close/>
              </a:path>
              <a:path w="647700" h="565150">
                <a:moveTo>
                  <a:pt x="436349" y="157480"/>
                </a:moveTo>
                <a:lnTo>
                  <a:pt x="415618" y="157480"/>
                </a:lnTo>
                <a:lnTo>
                  <a:pt x="415835" y="153670"/>
                </a:lnTo>
                <a:lnTo>
                  <a:pt x="413494" y="149860"/>
                </a:lnTo>
                <a:lnTo>
                  <a:pt x="410887" y="148590"/>
                </a:lnTo>
                <a:lnTo>
                  <a:pt x="411056" y="146050"/>
                </a:lnTo>
                <a:lnTo>
                  <a:pt x="409150" y="143510"/>
                </a:lnTo>
                <a:lnTo>
                  <a:pt x="428133" y="143510"/>
                </a:lnTo>
                <a:lnTo>
                  <a:pt x="428748" y="147320"/>
                </a:lnTo>
                <a:lnTo>
                  <a:pt x="434091" y="147320"/>
                </a:lnTo>
                <a:lnTo>
                  <a:pt x="434903" y="148590"/>
                </a:lnTo>
                <a:lnTo>
                  <a:pt x="436349" y="157480"/>
                </a:lnTo>
                <a:close/>
              </a:path>
              <a:path w="647700" h="565150">
                <a:moveTo>
                  <a:pt x="434091" y="147320"/>
                </a:moveTo>
                <a:lnTo>
                  <a:pt x="428748" y="147320"/>
                </a:lnTo>
                <a:lnTo>
                  <a:pt x="432465" y="144780"/>
                </a:lnTo>
                <a:lnTo>
                  <a:pt x="434091" y="147320"/>
                </a:lnTo>
                <a:close/>
              </a:path>
              <a:path w="647700" h="565150">
                <a:moveTo>
                  <a:pt x="421252" y="169505"/>
                </a:moveTo>
                <a:lnTo>
                  <a:pt x="413735" y="161290"/>
                </a:lnTo>
                <a:lnTo>
                  <a:pt x="411780" y="153670"/>
                </a:lnTo>
                <a:lnTo>
                  <a:pt x="414145" y="157480"/>
                </a:lnTo>
                <a:lnTo>
                  <a:pt x="436349" y="157480"/>
                </a:lnTo>
                <a:lnTo>
                  <a:pt x="436762" y="160020"/>
                </a:lnTo>
                <a:lnTo>
                  <a:pt x="440093" y="163830"/>
                </a:lnTo>
                <a:lnTo>
                  <a:pt x="442662" y="163830"/>
                </a:lnTo>
                <a:lnTo>
                  <a:pt x="443430" y="165100"/>
                </a:lnTo>
                <a:lnTo>
                  <a:pt x="419480" y="165100"/>
                </a:lnTo>
                <a:lnTo>
                  <a:pt x="421252" y="169505"/>
                </a:lnTo>
                <a:close/>
              </a:path>
              <a:path w="647700" h="565150">
                <a:moveTo>
                  <a:pt x="442662" y="163830"/>
                </a:moveTo>
                <a:lnTo>
                  <a:pt x="440093" y="163830"/>
                </a:lnTo>
                <a:lnTo>
                  <a:pt x="439465" y="160020"/>
                </a:lnTo>
                <a:lnTo>
                  <a:pt x="440358" y="160020"/>
                </a:lnTo>
                <a:lnTo>
                  <a:pt x="442662" y="163830"/>
                </a:lnTo>
                <a:close/>
              </a:path>
              <a:path w="647700" h="565150">
                <a:moveTo>
                  <a:pt x="456289" y="224790"/>
                </a:moveTo>
                <a:lnTo>
                  <a:pt x="446726" y="210820"/>
                </a:lnTo>
                <a:lnTo>
                  <a:pt x="437513" y="195580"/>
                </a:lnTo>
                <a:lnTo>
                  <a:pt x="419480" y="165100"/>
                </a:lnTo>
                <a:lnTo>
                  <a:pt x="443430" y="165100"/>
                </a:lnTo>
                <a:lnTo>
                  <a:pt x="448037" y="172720"/>
                </a:lnTo>
                <a:lnTo>
                  <a:pt x="454807" y="186690"/>
                </a:lnTo>
                <a:lnTo>
                  <a:pt x="461474" y="199390"/>
                </a:lnTo>
                <a:lnTo>
                  <a:pt x="468840" y="209550"/>
                </a:lnTo>
                <a:lnTo>
                  <a:pt x="469115" y="210820"/>
                </a:lnTo>
                <a:lnTo>
                  <a:pt x="465220" y="210820"/>
                </a:lnTo>
                <a:lnTo>
                  <a:pt x="468333" y="217170"/>
                </a:lnTo>
                <a:lnTo>
                  <a:pt x="471464" y="217170"/>
                </a:lnTo>
                <a:lnTo>
                  <a:pt x="473976" y="220980"/>
                </a:lnTo>
                <a:lnTo>
                  <a:pt x="474836" y="222250"/>
                </a:lnTo>
                <a:lnTo>
                  <a:pt x="456410" y="222250"/>
                </a:lnTo>
                <a:lnTo>
                  <a:pt x="456289" y="224790"/>
                </a:lnTo>
                <a:close/>
              </a:path>
              <a:path w="647700" h="565150">
                <a:moveTo>
                  <a:pt x="422545" y="172720"/>
                </a:moveTo>
                <a:lnTo>
                  <a:pt x="421252" y="169505"/>
                </a:lnTo>
                <a:lnTo>
                  <a:pt x="421869" y="170180"/>
                </a:lnTo>
                <a:lnTo>
                  <a:pt x="422545" y="172720"/>
                </a:lnTo>
                <a:close/>
              </a:path>
              <a:path w="647700" h="565150">
                <a:moveTo>
                  <a:pt x="469487" y="215158"/>
                </a:moveTo>
                <a:lnTo>
                  <a:pt x="465220" y="210820"/>
                </a:lnTo>
                <a:lnTo>
                  <a:pt x="469115" y="210820"/>
                </a:lnTo>
                <a:lnTo>
                  <a:pt x="469941" y="214630"/>
                </a:lnTo>
                <a:lnTo>
                  <a:pt x="469790" y="214630"/>
                </a:lnTo>
                <a:lnTo>
                  <a:pt x="469487" y="215158"/>
                </a:lnTo>
                <a:close/>
              </a:path>
              <a:path w="647700" h="565150">
                <a:moveTo>
                  <a:pt x="470216" y="215900"/>
                </a:moveTo>
                <a:lnTo>
                  <a:pt x="469487" y="215158"/>
                </a:lnTo>
                <a:lnTo>
                  <a:pt x="469790" y="214630"/>
                </a:lnTo>
                <a:lnTo>
                  <a:pt x="470015" y="214971"/>
                </a:lnTo>
                <a:lnTo>
                  <a:pt x="470216" y="215900"/>
                </a:lnTo>
                <a:close/>
              </a:path>
              <a:path w="647700" h="565150">
                <a:moveTo>
                  <a:pt x="470015" y="214971"/>
                </a:moveTo>
                <a:lnTo>
                  <a:pt x="469790" y="214630"/>
                </a:lnTo>
                <a:lnTo>
                  <a:pt x="469941" y="214630"/>
                </a:lnTo>
                <a:lnTo>
                  <a:pt x="470015" y="214971"/>
                </a:lnTo>
                <a:close/>
              </a:path>
              <a:path w="647700" h="565150">
                <a:moveTo>
                  <a:pt x="470627" y="215900"/>
                </a:moveTo>
                <a:lnTo>
                  <a:pt x="470216" y="215900"/>
                </a:lnTo>
                <a:lnTo>
                  <a:pt x="470015" y="214971"/>
                </a:lnTo>
                <a:lnTo>
                  <a:pt x="470627" y="215900"/>
                </a:lnTo>
                <a:close/>
              </a:path>
              <a:path w="647700" h="565150">
                <a:moveTo>
                  <a:pt x="471464" y="217170"/>
                </a:moveTo>
                <a:lnTo>
                  <a:pt x="468333" y="217170"/>
                </a:lnTo>
                <a:lnTo>
                  <a:pt x="469487" y="215158"/>
                </a:lnTo>
                <a:lnTo>
                  <a:pt x="470216" y="215900"/>
                </a:lnTo>
                <a:lnTo>
                  <a:pt x="470627" y="215900"/>
                </a:lnTo>
                <a:lnTo>
                  <a:pt x="471464" y="217170"/>
                </a:lnTo>
                <a:close/>
              </a:path>
              <a:path w="647700" h="565150">
                <a:moveTo>
                  <a:pt x="493525" y="259080"/>
                </a:moveTo>
                <a:lnTo>
                  <a:pt x="478761" y="259080"/>
                </a:lnTo>
                <a:lnTo>
                  <a:pt x="476444" y="254000"/>
                </a:lnTo>
                <a:lnTo>
                  <a:pt x="473620" y="250190"/>
                </a:lnTo>
                <a:lnTo>
                  <a:pt x="470916" y="248920"/>
                </a:lnTo>
                <a:lnTo>
                  <a:pt x="471471" y="248920"/>
                </a:lnTo>
                <a:lnTo>
                  <a:pt x="466430" y="240030"/>
                </a:lnTo>
                <a:lnTo>
                  <a:pt x="461533" y="229870"/>
                </a:lnTo>
                <a:lnTo>
                  <a:pt x="456410" y="222250"/>
                </a:lnTo>
                <a:lnTo>
                  <a:pt x="474836" y="222250"/>
                </a:lnTo>
                <a:lnTo>
                  <a:pt x="478279" y="227330"/>
                </a:lnTo>
                <a:lnTo>
                  <a:pt x="480088" y="227330"/>
                </a:lnTo>
                <a:lnTo>
                  <a:pt x="481599" y="233680"/>
                </a:lnTo>
                <a:lnTo>
                  <a:pt x="484952" y="241300"/>
                </a:lnTo>
                <a:lnTo>
                  <a:pt x="487074" y="247650"/>
                </a:lnTo>
                <a:lnTo>
                  <a:pt x="484892" y="250190"/>
                </a:lnTo>
                <a:lnTo>
                  <a:pt x="488826" y="257810"/>
                </a:lnTo>
                <a:lnTo>
                  <a:pt x="492836" y="257810"/>
                </a:lnTo>
                <a:lnTo>
                  <a:pt x="493525" y="259080"/>
                </a:lnTo>
                <a:close/>
              </a:path>
              <a:path w="647700" h="565150">
                <a:moveTo>
                  <a:pt x="161297" y="237490"/>
                </a:moveTo>
                <a:lnTo>
                  <a:pt x="157831" y="237490"/>
                </a:lnTo>
                <a:lnTo>
                  <a:pt x="162321" y="236220"/>
                </a:lnTo>
                <a:lnTo>
                  <a:pt x="161297" y="237490"/>
                </a:lnTo>
                <a:close/>
              </a:path>
              <a:path w="647700" h="565150">
                <a:moveTo>
                  <a:pt x="160962" y="237905"/>
                </a:moveTo>
                <a:lnTo>
                  <a:pt x="161297" y="237490"/>
                </a:lnTo>
                <a:lnTo>
                  <a:pt x="161621" y="237490"/>
                </a:lnTo>
                <a:lnTo>
                  <a:pt x="160962" y="237905"/>
                </a:lnTo>
                <a:close/>
              </a:path>
              <a:path w="647700" h="565150">
                <a:moveTo>
                  <a:pt x="139511" y="269240"/>
                </a:moveTo>
                <a:lnTo>
                  <a:pt x="138545" y="269240"/>
                </a:lnTo>
                <a:lnTo>
                  <a:pt x="145593" y="264160"/>
                </a:lnTo>
                <a:lnTo>
                  <a:pt x="145907" y="259080"/>
                </a:lnTo>
                <a:lnTo>
                  <a:pt x="152497" y="255270"/>
                </a:lnTo>
                <a:lnTo>
                  <a:pt x="150440" y="255270"/>
                </a:lnTo>
                <a:lnTo>
                  <a:pt x="153372" y="248920"/>
                </a:lnTo>
                <a:lnTo>
                  <a:pt x="156638" y="242570"/>
                </a:lnTo>
                <a:lnTo>
                  <a:pt x="155586" y="241300"/>
                </a:lnTo>
                <a:lnTo>
                  <a:pt x="160962" y="237905"/>
                </a:lnTo>
                <a:lnTo>
                  <a:pt x="157203" y="242570"/>
                </a:lnTo>
                <a:lnTo>
                  <a:pt x="155610" y="251460"/>
                </a:lnTo>
                <a:lnTo>
                  <a:pt x="153414" y="259080"/>
                </a:lnTo>
                <a:lnTo>
                  <a:pt x="159738" y="259080"/>
                </a:lnTo>
                <a:lnTo>
                  <a:pt x="154705" y="262890"/>
                </a:lnTo>
                <a:lnTo>
                  <a:pt x="150614" y="262890"/>
                </a:lnTo>
                <a:lnTo>
                  <a:pt x="146671" y="267970"/>
                </a:lnTo>
                <a:lnTo>
                  <a:pt x="141611" y="267970"/>
                </a:lnTo>
                <a:lnTo>
                  <a:pt x="139511" y="269240"/>
                </a:lnTo>
                <a:close/>
              </a:path>
              <a:path w="647700" h="565150">
                <a:moveTo>
                  <a:pt x="492836" y="257810"/>
                </a:moveTo>
                <a:lnTo>
                  <a:pt x="488826" y="257810"/>
                </a:lnTo>
                <a:lnTo>
                  <a:pt x="490805" y="255270"/>
                </a:lnTo>
                <a:lnTo>
                  <a:pt x="490081" y="252730"/>
                </a:lnTo>
                <a:lnTo>
                  <a:pt x="492836" y="257810"/>
                </a:lnTo>
                <a:close/>
              </a:path>
              <a:path w="647700" h="565150">
                <a:moveTo>
                  <a:pt x="159738" y="259080"/>
                </a:moveTo>
                <a:lnTo>
                  <a:pt x="153414" y="259080"/>
                </a:lnTo>
                <a:lnTo>
                  <a:pt x="158603" y="254000"/>
                </a:lnTo>
                <a:lnTo>
                  <a:pt x="159738" y="259080"/>
                </a:lnTo>
                <a:close/>
              </a:path>
              <a:path w="647700" h="565150">
                <a:moveTo>
                  <a:pt x="498723" y="266700"/>
                </a:moveTo>
                <a:lnTo>
                  <a:pt x="480812" y="266700"/>
                </a:lnTo>
                <a:lnTo>
                  <a:pt x="475430" y="255270"/>
                </a:lnTo>
                <a:lnTo>
                  <a:pt x="478761" y="259080"/>
                </a:lnTo>
                <a:lnTo>
                  <a:pt x="493525" y="259080"/>
                </a:lnTo>
                <a:lnTo>
                  <a:pt x="496924" y="264160"/>
                </a:lnTo>
                <a:lnTo>
                  <a:pt x="498723" y="266700"/>
                </a:lnTo>
                <a:close/>
              </a:path>
              <a:path w="647700" h="565150">
                <a:moveTo>
                  <a:pt x="151208" y="265537"/>
                </a:moveTo>
                <a:lnTo>
                  <a:pt x="153221" y="262890"/>
                </a:lnTo>
                <a:lnTo>
                  <a:pt x="154705" y="262890"/>
                </a:lnTo>
                <a:lnTo>
                  <a:pt x="151208" y="265537"/>
                </a:lnTo>
                <a:close/>
              </a:path>
              <a:path w="647700" h="565150">
                <a:moveTo>
                  <a:pt x="514145" y="290830"/>
                </a:moveTo>
                <a:lnTo>
                  <a:pt x="500557" y="290830"/>
                </a:lnTo>
                <a:lnTo>
                  <a:pt x="495729" y="283210"/>
                </a:lnTo>
                <a:lnTo>
                  <a:pt x="494836" y="283210"/>
                </a:lnTo>
                <a:lnTo>
                  <a:pt x="491457" y="280670"/>
                </a:lnTo>
                <a:lnTo>
                  <a:pt x="491698" y="276860"/>
                </a:lnTo>
                <a:lnTo>
                  <a:pt x="486943" y="274320"/>
                </a:lnTo>
                <a:lnTo>
                  <a:pt x="484699" y="273050"/>
                </a:lnTo>
                <a:lnTo>
                  <a:pt x="482201" y="270510"/>
                </a:lnTo>
                <a:lnTo>
                  <a:pt x="476685" y="262890"/>
                </a:lnTo>
                <a:lnTo>
                  <a:pt x="480812" y="266700"/>
                </a:lnTo>
                <a:lnTo>
                  <a:pt x="498723" y="266700"/>
                </a:lnTo>
                <a:lnTo>
                  <a:pt x="500522" y="269240"/>
                </a:lnTo>
                <a:lnTo>
                  <a:pt x="504563" y="274320"/>
                </a:lnTo>
                <a:lnTo>
                  <a:pt x="508920" y="281940"/>
                </a:lnTo>
                <a:lnTo>
                  <a:pt x="514145" y="290830"/>
                </a:lnTo>
                <a:close/>
              </a:path>
              <a:path w="647700" h="565150">
                <a:moveTo>
                  <a:pt x="149382" y="267939"/>
                </a:moveTo>
                <a:lnTo>
                  <a:pt x="149673" y="266700"/>
                </a:lnTo>
                <a:lnTo>
                  <a:pt x="151208" y="265537"/>
                </a:lnTo>
                <a:lnTo>
                  <a:pt x="149382" y="267939"/>
                </a:lnTo>
                <a:close/>
              </a:path>
              <a:path w="647700" h="565150">
                <a:moveTo>
                  <a:pt x="148779" y="270510"/>
                </a:moveTo>
                <a:lnTo>
                  <a:pt x="149359" y="267970"/>
                </a:lnTo>
                <a:lnTo>
                  <a:pt x="148779" y="270510"/>
                </a:lnTo>
                <a:close/>
              </a:path>
              <a:path w="647700" h="565150">
                <a:moveTo>
                  <a:pt x="137604" y="275590"/>
                </a:moveTo>
                <a:lnTo>
                  <a:pt x="137556" y="273050"/>
                </a:lnTo>
                <a:lnTo>
                  <a:pt x="141611" y="267970"/>
                </a:lnTo>
                <a:lnTo>
                  <a:pt x="146671" y="267970"/>
                </a:lnTo>
                <a:lnTo>
                  <a:pt x="144700" y="270510"/>
                </a:lnTo>
                <a:lnTo>
                  <a:pt x="144065" y="273050"/>
                </a:lnTo>
                <a:lnTo>
                  <a:pt x="139994" y="273050"/>
                </a:lnTo>
                <a:lnTo>
                  <a:pt x="138835" y="274320"/>
                </a:lnTo>
                <a:lnTo>
                  <a:pt x="137604" y="275590"/>
                </a:lnTo>
                <a:close/>
              </a:path>
              <a:path w="647700" h="565150">
                <a:moveTo>
                  <a:pt x="142519" y="294640"/>
                </a:moveTo>
                <a:lnTo>
                  <a:pt x="131521" y="294640"/>
                </a:lnTo>
                <a:lnTo>
                  <a:pt x="134080" y="290830"/>
                </a:lnTo>
                <a:lnTo>
                  <a:pt x="135045" y="287020"/>
                </a:lnTo>
                <a:lnTo>
                  <a:pt x="140862" y="276860"/>
                </a:lnTo>
                <a:lnTo>
                  <a:pt x="140742" y="273050"/>
                </a:lnTo>
                <a:lnTo>
                  <a:pt x="144065" y="273050"/>
                </a:lnTo>
                <a:lnTo>
                  <a:pt x="142793" y="278130"/>
                </a:lnTo>
                <a:lnTo>
                  <a:pt x="140597" y="285750"/>
                </a:lnTo>
                <a:lnTo>
                  <a:pt x="141740" y="285750"/>
                </a:lnTo>
                <a:lnTo>
                  <a:pt x="140892" y="289560"/>
                </a:lnTo>
                <a:lnTo>
                  <a:pt x="144757" y="289560"/>
                </a:lnTo>
                <a:lnTo>
                  <a:pt x="144290" y="292100"/>
                </a:lnTo>
                <a:lnTo>
                  <a:pt x="142519" y="294640"/>
                </a:lnTo>
                <a:close/>
              </a:path>
              <a:path w="647700" h="565150">
                <a:moveTo>
                  <a:pt x="141740" y="285750"/>
                </a:moveTo>
                <a:lnTo>
                  <a:pt x="140597" y="285750"/>
                </a:lnTo>
                <a:lnTo>
                  <a:pt x="142023" y="284480"/>
                </a:lnTo>
                <a:lnTo>
                  <a:pt x="141740" y="285750"/>
                </a:lnTo>
                <a:close/>
              </a:path>
              <a:path w="647700" h="565150">
                <a:moveTo>
                  <a:pt x="144757" y="289560"/>
                </a:moveTo>
                <a:lnTo>
                  <a:pt x="142359" y="289560"/>
                </a:lnTo>
                <a:lnTo>
                  <a:pt x="144628" y="285750"/>
                </a:lnTo>
                <a:lnTo>
                  <a:pt x="146728" y="284480"/>
                </a:lnTo>
                <a:lnTo>
                  <a:pt x="144990" y="288290"/>
                </a:lnTo>
                <a:lnTo>
                  <a:pt x="144757" y="289560"/>
                </a:lnTo>
                <a:close/>
              </a:path>
              <a:path w="647700" h="565150">
                <a:moveTo>
                  <a:pt x="135585" y="304800"/>
                </a:moveTo>
                <a:lnTo>
                  <a:pt x="122615" y="304800"/>
                </a:lnTo>
                <a:lnTo>
                  <a:pt x="123652" y="303530"/>
                </a:lnTo>
                <a:lnTo>
                  <a:pt x="124787" y="300990"/>
                </a:lnTo>
                <a:lnTo>
                  <a:pt x="124871" y="300548"/>
                </a:lnTo>
                <a:lnTo>
                  <a:pt x="128359" y="295910"/>
                </a:lnTo>
                <a:lnTo>
                  <a:pt x="130532" y="295910"/>
                </a:lnTo>
                <a:lnTo>
                  <a:pt x="131932" y="290830"/>
                </a:lnTo>
                <a:lnTo>
                  <a:pt x="134007" y="289560"/>
                </a:lnTo>
                <a:lnTo>
                  <a:pt x="131521" y="294640"/>
                </a:lnTo>
                <a:lnTo>
                  <a:pt x="142519" y="294640"/>
                </a:lnTo>
                <a:lnTo>
                  <a:pt x="136322" y="303530"/>
                </a:lnTo>
                <a:lnTo>
                  <a:pt x="135585" y="304800"/>
                </a:lnTo>
                <a:close/>
              </a:path>
              <a:path w="647700" h="565150">
                <a:moveTo>
                  <a:pt x="514891" y="292100"/>
                </a:moveTo>
                <a:lnTo>
                  <a:pt x="497794" y="292100"/>
                </a:lnTo>
                <a:lnTo>
                  <a:pt x="498203" y="290830"/>
                </a:lnTo>
                <a:lnTo>
                  <a:pt x="498450" y="289560"/>
                </a:lnTo>
                <a:lnTo>
                  <a:pt x="500557" y="290830"/>
                </a:lnTo>
                <a:lnTo>
                  <a:pt x="514145" y="290830"/>
                </a:lnTo>
                <a:lnTo>
                  <a:pt x="514891" y="292100"/>
                </a:lnTo>
                <a:close/>
              </a:path>
              <a:path w="647700" h="565150">
                <a:moveTo>
                  <a:pt x="514437" y="322580"/>
                </a:moveTo>
                <a:lnTo>
                  <a:pt x="511660" y="322580"/>
                </a:lnTo>
                <a:lnTo>
                  <a:pt x="510208" y="316230"/>
                </a:lnTo>
                <a:lnTo>
                  <a:pt x="505891" y="309880"/>
                </a:lnTo>
                <a:lnTo>
                  <a:pt x="500343" y="302260"/>
                </a:lnTo>
                <a:lnTo>
                  <a:pt x="495198" y="290830"/>
                </a:lnTo>
                <a:lnTo>
                  <a:pt x="497794" y="292100"/>
                </a:lnTo>
                <a:lnTo>
                  <a:pt x="514891" y="292100"/>
                </a:lnTo>
                <a:lnTo>
                  <a:pt x="517130" y="295910"/>
                </a:lnTo>
                <a:lnTo>
                  <a:pt x="523114" y="307340"/>
                </a:lnTo>
                <a:lnTo>
                  <a:pt x="508739" y="307340"/>
                </a:lnTo>
                <a:lnTo>
                  <a:pt x="509501" y="312420"/>
                </a:lnTo>
                <a:lnTo>
                  <a:pt x="512463" y="317500"/>
                </a:lnTo>
                <a:lnTo>
                  <a:pt x="514437" y="322580"/>
                </a:lnTo>
                <a:close/>
              </a:path>
              <a:path w="647700" h="565150">
                <a:moveTo>
                  <a:pt x="113643" y="327660"/>
                </a:moveTo>
                <a:lnTo>
                  <a:pt x="108253" y="327660"/>
                </a:lnTo>
                <a:lnTo>
                  <a:pt x="109074" y="321310"/>
                </a:lnTo>
                <a:lnTo>
                  <a:pt x="111632" y="317500"/>
                </a:lnTo>
                <a:lnTo>
                  <a:pt x="113129" y="312420"/>
                </a:lnTo>
                <a:lnTo>
                  <a:pt x="117256" y="307340"/>
                </a:lnTo>
                <a:lnTo>
                  <a:pt x="120997" y="302260"/>
                </a:lnTo>
                <a:lnTo>
                  <a:pt x="125656" y="294640"/>
                </a:lnTo>
                <a:lnTo>
                  <a:pt x="121673" y="304800"/>
                </a:lnTo>
                <a:lnTo>
                  <a:pt x="135585" y="304800"/>
                </a:lnTo>
                <a:lnTo>
                  <a:pt x="134110" y="307340"/>
                </a:lnTo>
                <a:lnTo>
                  <a:pt x="126839" y="307340"/>
                </a:lnTo>
                <a:lnTo>
                  <a:pt x="123009" y="309880"/>
                </a:lnTo>
                <a:lnTo>
                  <a:pt x="118632" y="309880"/>
                </a:lnTo>
                <a:lnTo>
                  <a:pt x="115301" y="313690"/>
                </a:lnTo>
                <a:lnTo>
                  <a:pt x="119542" y="313690"/>
                </a:lnTo>
                <a:lnTo>
                  <a:pt x="115661" y="320040"/>
                </a:lnTo>
                <a:lnTo>
                  <a:pt x="113928" y="326390"/>
                </a:lnTo>
                <a:lnTo>
                  <a:pt x="113643" y="327660"/>
                </a:lnTo>
                <a:close/>
              </a:path>
              <a:path w="647700" h="565150">
                <a:moveTo>
                  <a:pt x="124065" y="301619"/>
                </a:moveTo>
                <a:lnTo>
                  <a:pt x="124352" y="300990"/>
                </a:lnTo>
                <a:lnTo>
                  <a:pt x="124208" y="299720"/>
                </a:lnTo>
                <a:lnTo>
                  <a:pt x="125028" y="299720"/>
                </a:lnTo>
                <a:lnTo>
                  <a:pt x="124871" y="300548"/>
                </a:lnTo>
                <a:lnTo>
                  <a:pt x="124065" y="301619"/>
                </a:lnTo>
                <a:close/>
              </a:path>
              <a:path w="647700" h="565150">
                <a:moveTo>
                  <a:pt x="122615" y="304800"/>
                </a:moveTo>
                <a:lnTo>
                  <a:pt x="121721" y="304800"/>
                </a:lnTo>
                <a:lnTo>
                  <a:pt x="123194" y="303530"/>
                </a:lnTo>
                <a:lnTo>
                  <a:pt x="124065" y="301619"/>
                </a:lnTo>
                <a:lnTo>
                  <a:pt x="124871" y="300548"/>
                </a:lnTo>
                <a:lnTo>
                  <a:pt x="124787" y="300990"/>
                </a:lnTo>
                <a:lnTo>
                  <a:pt x="123652" y="303530"/>
                </a:lnTo>
                <a:lnTo>
                  <a:pt x="122615" y="304800"/>
                </a:lnTo>
                <a:close/>
              </a:path>
              <a:path w="647700" h="565150">
                <a:moveTo>
                  <a:pt x="121721" y="304800"/>
                </a:moveTo>
                <a:lnTo>
                  <a:pt x="124065" y="301619"/>
                </a:lnTo>
                <a:lnTo>
                  <a:pt x="123194" y="303530"/>
                </a:lnTo>
                <a:lnTo>
                  <a:pt x="121721" y="304800"/>
                </a:lnTo>
                <a:close/>
              </a:path>
              <a:path w="647700" h="565150">
                <a:moveTo>
                  <a:pt x="118710" y="331848"/>
                </a:moveTo>
                <a:lnTo>
                  <a:pt x="120780" y="327660"/>
                </a:lnTo>
                <a:lnTo>
                  <a:pt x="121449" y="324138"/>
                </a:lnTo>
                <a:lnTo>
                  <a:pt x="124352" y="322580"/>
                </a:lnTo>
                <a:lnTo>
                  <a:pt x="128118" y="313690"/>
                </a:lnTo>
                <a:lnTo>
                  <a:pt x="125728" y="313690"/>
                </a:lnTo>
                <a:lnTo>
                  <a:pt x="126839" y="307340"/>
                </a:lnTo>
                <a:lnTo>
                  <a:pt x="134110" y="307340"/>
                </a:lnTo>
                <a:lnTo>
                  <a:pt x="128211" y="317500"/>
                </a:lnTo>
                <a:lnTo>
                  <a:pt x="121056" y="328930"/>
                </a:lnTo>
                <a:lnTo>
                  <a:pt x="118710" y="331848"/>
                </a:lnTo>
                <a:close/>
              </a:path>
              <a:path w="647700" h="565150">
                <a:moveTo>
                  <a:pt x="545573" y="345440"/>
                </a:moveTo>
                <a:lnTo>
                  <a:pt x="525563" y="345440"/>
                </a:lnTo>
                <a:lnTo>
                  <a:pt x="521695" y="336550"/>
                </a:lnTo>
                <a:lnTo>
                  <a:pt x="520292" y="330200"/>
                </a:lnTo>
                <a:lnTo>
                  <a:pt x="519762" y="325120"/>
                </a:lnTo>
                <a:lnTo>
                  <a:pt x="518515" y="320040"/>
                </a:lnTo>
                <a:lnTo>
                  <a:pt x="516029" y="314960"/>
                </a:lnTo>
                <a:lnTo>
                  <a:pt x="508739" y="307340"/>
                </a:lnTo>
                <a:lnTo>
                  <a:pt x="523114" y="307340"/>
                </a:lnTo>
                <a:lnTo>
                  <a:pt x="525109" y="311150"/>
                </a:lnTo>
                <a:lnTo>
                  <a:pt x="528773" y="322580"/>
                </a:lnTo>
                <a:lnTo>
                  <a:pt x="531434" y="322580"/>
                </a:lnTo>
                <a:lnTo>
                  <a:pt x="534494" y="326390"/>
                </a:lnTo>
                <a:lnTo>
                  <a:pt x="537774" y="326390"/>
                </a:lnTo>
                <a:lnTo>
                  <a:pt x="540552" y="331470"/>
                </a:lnTo>
                <a:lnTo>
                  <a:pt x="541337" y="332740"/>
                </a:lnTo>
                <a:lnTo>
                  <a:pt x="538452" y="332740"/>
                </a:lnTo>
                <a:lnTo>
                  <a:pt x="540667" y="335653"/>
                </a:lnTo>
                <a:lnTo>
                  <a:pt x="542725" y="340360"/>
                </a:lnTo>
                <a:lnTo>
                  <a:pt x="545573" y="345440"/>
                </a:lnTo>
                <a:close/>
              </a:path>
              <a:path w="647700" h="565150">
                <a:moveTo>
                  <a:pt x="115301" y="313690"/>
                </a:moveTo>
                <a:lnTo>
                  <a:pt x="118632" y="309880"/>
                </a:lnTo>
                <a:lnTo>
                  <a:pt x="116508" y="312420"/>
                </a:lnTo>
                <a:lnTo>
                  <a:pt x="115301" y="313690"/>
                </a:lnTo>
                <a:close/>
              </a:path>
              <a:path w="647700" h="565150">
                <a:moveTo>
                  <a:pt x="119542" y="313690"/>
                </a:moveTo>
                <a:lnTo>
                  <a:pt x="115301" y="313690"/>
                </a:lnTo>
                <a:lnTo>
                  <a:pt x="116508" y="312420"/>
                </a:lnTo>
                <a:lnTo>
                  <a:pt x="118656" y="309880"/>
                </a:lnTo>
                <a:lnTo>
                  <a:pt x="123009" y="309880"/>
                </a:lnTo>
                <a:lnTo>
                  <a:pt x="121094" y="311150"/>
                </a:lnTo>
                <a:lnTo>
                  <a:pt x="119542" y="313690"/>
                </a:lnTo>
                <a:close/>
              </a:path>
              <a:path w="647700" h="565150">
                <a:moveTo>
                  <a:pt x="531434" y="322580"/>
                </a:moveTo>
                <a:lnTo>
                  <a:pt x="528773" y="322580"/>
                </a:lnTo>
                <a:lnTo>
                  <a:pt x="528508" y="314960"/>
                </a:lnTo>
                <a:lnTo>
                  <a:pt x="530415" y="321310"/>
                </a:lnTo>
                <a:lnTo>
                  <a:pt x="531434" y="322580"/>
                </a:lnTo>
                <a:close/>
              </a:path>
              <a:path w="647700" h="565150">
                <a:moveTo>
                  <a:pt x="537774" y="326390"/>
                </a:moveTo>
                <a:lnTo>
                  <a:pt x="534494" y="326390"/>
                </a:lnTo>
                <a:lnTo>
                  <a:pt x="534301" y="320040"/>
                </a:lnTo>
                <a:lnTo>
                  <a:pt x="537774" y="326390"/>
                </a:lnTo>
                <a:close/>
              </a:path>
              <a:path w="647700" h="565150">
                <a:moveTo>
                  <a:pt x="28215" y="495300"/>
                </a:moveTo>
                <a:lnTo>
                  <a:pt x="12039" y="495300"/>
                </a:lnTo>
                <a:lnTo>
                  <a:pt x="17008" y="486410"/>
                </a:lnTo>
                <a:lnTo>
                  <a:pt x="22201" y="480060"/>
                </a:lnTo>
                <a:lnTo>
                  <a:pt x="26711" y="472440"/>
                </a:lnTo>
                <a:lnTo>
                  <a:pt x="29633" y="467360"/>
                </a:lnTo>
                <a:lnTo>
                  <a:pt x="27475" y="466090"/>
                </a:lnTo>
                <a:lnTo>
                  <a:pt x="31226" y="458470"/>
                </a:lnTo>
                <a:lnTo>
                  <a:pt x="34168" y="452120"/>
                </a:lnTo>
                <a:lnTo>
                  <a:pt x="37996" y="445770"/>
                </a:lnTo>
                <a:lnTo>
                  <a:pt x="36082" y="443230"/>
                </a:lnTo>
                <a:lnTo>
                  <a:pt x="41033" y="435610"/>
                </a:lnTo>
                <a:lnTo>
                  <a:pt x="46497" y="424180"/>
                </a:lnTo>
                <a:lnTo>
                  <a:pt x="52245" y="415290"/>
                </a:lnTo>
                <a:lnTo>
                  <a:pt x="58047" y="410210"/>
                </a:lnTo>
                <a:lnTo>
                  <a:pt x="57661" y="406400"/>
                </a:lnTo>
                <a:lnTo>
                  <a:pt x="65989" y="397510"/>
                </a:lnTo>
                <a:lnTo>
                  <a:pt x="68475" y="391160"/>
                </a:lnTo>
                <a:lnTo>
                  <a:pt x="70864" y="391160"/>
                </a:lnTo>
                <a:lnTo>
                  <a:pt x="75402" y="384810"/>
                </a:lnTo>
                <a:lnTo>
                  <a:pt x="77285" y="379730"/>
                </a:lnTo>
                <a:lnTo>
                  <a:pt x="79192" y="375920"/>
                </a:lnTo>
                <a:lnTo>
                  <a:pt x="86583" y="365760"/>
                </a:lnTo>
                <a:lnTo>
                  <a:pt x="92214" y="356870"/>
                </a:lnTo>
                <a:lnTo>
                  <a:pt x="97066" y="346710"/>
                </a:lnTo>
                <a:lnTo>
                  <a:pt x="102122" y="336550"/>
                </a:lnTo>
                <a:lnTo>
                  <a:pt x="102653" y="336550"/>
                </a:lnTo>
                <a:lnTo>
                  <a:pt x="108663" y="323850"/>
                </a:lnTo>
                <a:lnTo>
                  <a:pt x="108253" y="327660"/>
                </a:lnTo>
                <a:lnTo>
                  <a:pt x="113643" y="327660"/>
                </a:lnTo>
                <a:lnTo>
                  <a:pt x="112218" y="334010"/>
                </a:lnTo>
                <a:lnTo>
                  <a:pt x="109535" y="339090"/>
                </a:lnTo>
                <a:lnTo>
                  <a:pt x="106443" y="339090"/>
                </a:lnTo>
                <a:lnTo>
                  <a:pt x="101663" y="349250"/>
                </a:lnTo>
                <a:lnTo>
                  <a:pt x="98317" y="358140"/>
                </a:lnTo>
                <a:lnTo>
                  <a:pt x="96561" y="367030"/>
                </a:lnTo>
                <a:lnTo>
                  <a:pt x="96494" y="372110"/>
                </a:lnTo>
                <a:lnTo>
                  <a:pt x="97931" y="375296"/>
                </a:lnTo>
                <a:lnTo>
                  <a:pt x="94350" y="379730"/>
                </a:lnTo>
                <a:lnTo>
                  <a:pt x="93022" y="381000"/>
                </a:lnTo>
                <a:lnTo>
                  <a:pt x="88154" y="388620"/>
                </a:lnTo>
                <a:lnTo>
                  <a:pt x="83515" y="394970"/>
                </a:lnTo>
                <a:lnTo>
                  <a:pt x="78736" y="402590"/>
                </a:lnTo>
                <a:lnTo>
                  <a:pt x="73447" y="410210"/>
                </a:lnTo>
                <a:lnTo>
                  <a:pt x="72650" y="411480"/>
                </a:lnTo>
                <a:lnTo>
                  <a:pt x="70381" y="411480"/>
                </a:lnTo>
                <a:lnTo>
                  <a:pt x="67630" y="417830"/>
                </a:lnTo>
                <a:lnTo>
                  <a:pt x="66978" y="429260"/>
                </a:lnTo>
                <a:lnTo>
                  <a:pt x="69468" y="429260"/>
                </a:lnTo>
                <a:lnTo>
                  <a:pt x="66781" y="434340"/>
                </a:lnTo>
                <a:lnTo>
                  <a:pt x="64492" y="434340"/>
                </a:lnTo>
                <a:lnTo>
                  <a:pt x="61740" y="440690"/>
                </a:lnTo>
                <a:lnTo>
                  <a:pt x="63373" y="440690"/>
                </a:lnTo>
                <a:lnTo>
                  <a:pt x="62541" y="441960"/>
                </a:lnTo>
                <a:lnTo>
                  <a:pt x="62500" y="443230"/>
                </a:lnTo>
                <a:lnTo>
                  <a:pt x="56020" y="443230"/>
                </a:lnTo>
                <a:lnTo>
                  <a:pt x="50886" y="447040"/>
                </a:lnTo>
                <a:lnTo>
                  <a:pt x="47492" y="448310"/>
                </a:lnTo>
                <a:lnTo>
                  <a:pt x="36063" y="461010"/>
                </a:lnTo>
                <a:lnTo>
                  <a:pt x="36744" y="466090"/>
                </a:lnTo>
                <a:lnTo>
                  <a:pt x="47152" y="471170"/>
                </a:lnTo>
                <a:lnTo>
                  <a:pt x="51050" y="471170"/>
                </a:lnTo>
                <a:lnTo>
                  <a:pt x="47745" y="472440"/>
                </a:lnTo>
                <a:lnTo>
                  <a:pt x="45974" y="476250"/>
                </a:lnTo>
                <a:lnTo>
                  <a:pt x="38684" y="482600"/>
                </a:lnTo>
                <a:lnTo>
                  <a:pt x="41033" y="488950"/>
                </a:lnTo>
                <a:lnTo>
                  <a:pt x="37562" y="488950"/>
                </a:lnTo>
                <a:lnTo>
                  <a:pt x="36244" y="490220"/>
                </a:lnTo>
                <a:lnTo>
                  <a:pt x="34455" y="494030"/>
                </a:lnTo>
                <a:lnTo>
                  <a:pt x="29652" y="494030"/>
                </a:lnTo>
                <a:lnTo>
                  <a:pt x="28215" y="495300"/>
                </a:lnTo>
                <a:close/>
              </a:path>
              <a:path w="647700" h="565150">
                <a:moveTo>
                  <a:pt x="121163" y="324292"/>
                </a:moveTo>
                <a:lnTo>
                  <a:pt x="121504" y="323850"/>
                </a:lnTo>
                <a:lnTo>
                  <a:pt x="121449" y="324138"/>
                </a:lnTo>
                <a:lnTo>
                  <a:pt x="121163" y="324292"/>
                </a:lnTo>
                <a:close/>
              </a:path>
              <a:path w="647700" h="565150">
                <a:moveTo>
                  <a:pt x="116604" y="330200"/>
                </a:moveTo>
                <a:lnTo>
                  <a:pt x="119622" y="325120"/>
                </a:lnTo>
                <a:lnTo>
                  <a:pt x="121163" y="324292"/>
                </a:lnTo>
                <a:lnTo>
                  <a:pt x="116604" y="330200"/>
                </a:lnTo>
                <a:close/>
              </a:path>
              <a:path w="647700" h="565150">
                <a:moveTo>
                  <a:pt x="115953" y="335280"/>
                </a:moveTo>
                <a:lnTo>
                  <a:pt x="118710" y="331848"/>
                </a:lnTo>
                <a:lnTo>
                  <a:pt x="118270" y="332740"/>
                </a:lnTo>
                <a:lnTo>
                  <a:pt x="115953" y="335280"/>
                </a:lnTo>
                <a:close/>
              </a:path>
              <a:path w="647700" h="565150">
                <a:moveTo>
                  <a:pt x="543159" y="336550"/>
                </a:moveTo>
                <a:lnTo>
                  <a:pt x="541158" y="335592"/>
                </a:lnTo>
                <a:lnTo>
                  <a:pt x="540842" y="334010"/>
                </a:lnTo>
                <a:lnTo>
                  <a:pt x="539611" y="332740"/>
                </a:lnTo>
                <a:lnTo>
                  <a:pt x="541337" y="332740"/>
                </a:lnTo>
                <a:lnTo>
                  <a:pt x="542121" y="334010"/>
                </a:lnTo>
                <a:lnTo>
                  <a:pt x="543159" y="336550"/>
                </a:lnTo>
                <a:close/>
              </a:path>
              <a:path w="647700" h="565150">
                <a:moveTo>
                  <a:pt x="541349" y="336550"/>
                </a:moveTo>
                <a:lnTo>
                  <a:pt x="540667" y="335653"/>
                </a:lnTo>
                <a:lnTo>
                  <a:pt x="540504" y="335280"/>
                </a:lnTo>
                <a:lnTo>
                  <a:pt x="541158" y="335592"/>
                </a:lnTo>
                <a:lnTo>
                  <a:pt x="541349" y="336550"/>
                </a:lnTo>
                <a:close/>
              </a:path>
              <a:path w="647700" h="565150">
                <a:moveTo>
                  <a:pt x="106394" y="346710"/>
                </a:moveTo>
                <a:lnTo>
                  <a:pt x="106443" y="339090"/>
                </a:lnTo>
                <a:lnTo>
                  <a:pt x="109535" y="339090"/>
                </a:lnTo>
                <a:lnTo>
                  <a:pt x="106853" y="344170"/>
                </a:lnTo>
                <a:lnTo>
                  <a:pt x="106394" y="346710"/>
                </a:lnTo>
                <a:close/>
              </a:path>
              <a:path w="647700" h="565150">
                <a:moveTo>
                  <a:pt x="537744" y="365389"/>
                </a:moveTo>
                <a:lnTo>
                  <a:pt x="536670" y="364236"/>
                </a:lnTo>
                <a:lnTo>
                  <a:pt x="536835" y="359410"/>
                </a:lnTo>
                <a:lnTo>
                  <a:pt x="532321" y="358140"/>
                </a:lnTo>
                <a:lnTo>
                  <a:pt x="530680" y="350520"/>
                </a:lnTo>
                <a:lnTo>
                  <a:pt x="525442" y="347980"/>
                </a:lnTo>
                <a:lnTo>
                  <a:pt x="523753" y="342900"/>
                </a:lnTo>
                <a:lnTo>
                  <a:pt x="524477" y="344170"/>
                </a:lnTo>
                <a:lnTo>
                  <a:pt x="524863" y="344170"/>
                </a:lnTo>
                <a:lnTo>
                  <a:pt x="525563" y="345440"/>
                </a:lnTo>
                <a:lnTo>
                  <a:pt x="545573" y="345440"/>
                </a:lnTo>
                <a:lnTo>
                  <a:pt x="546997" y="347980"/>
                </a:lnTo>
                <a:lnTo>
                  <a:pt x="548542" y="347980"/>
                </a:lnTo>
                <a:lnTo>
                  <a:pt x="552235" y="350520"/>
                </a:lnTo>
                <a:lnTo>
                  <a:pt x="549344" y="350520"/>
                </a:lnTo>
                <a:lnTo>
                  <a:pt x="550126" y="353060"/>
                </a:lnTo>
                <a:lnTo>
                  <a:pt x="532877" y="353060"/>
                </a:lnTo>
                <a:lnTo>
                  <a:pt x="540480" y="364490"/>
                </a:lnTo>
                <a:lnTo>
                  <a:pt x="537744" y="365389"/>
                </a:lnTo>
                <a:close/>
              </a:path>
              <a:path w="647700" h="565150">
                <a:moveTo>
                  <a:pt x="555131" y="354330"/>
                </a:moveTo>
                <a:lnTo>
                  <a:pt x="554536" y="354330"/>
                </a:lnTo>
                <a:lnTo>
                  <a:pt x="551580" y="351790"/>
                </a:lnTo>
                <a:lnTo>
                  <a:pt x="549344" y="350520"/>
                </a:lnTo>
                <a:lnTo>
                  <a:pt x="552235" y="350520"/>
                </a:lnTo>
                <a:lnTo>
                  <a:pt x="551897" y="349250"/>
                </a:lnTo>
                <a:lnTo>
                  <a:pt x="555131" y="354330"/>
                </a:lnTo>
                <a:close/>
              </a:path>
              <a:path w="647700" h="565150">
                <a:moveTo>
                  <a:pt x="565844" y="375920"/>
                </a:moveTo>
                <a:lnTo>
                  <a:pt x="549604" y="375920"/>
                </a:lnTo>
                <a:lnTo>
                  <a:pt x="545761" y="368300"/>
                </a:lnTo>
                <a:lnTo>
                  <a:pt x="541331" y="361950"/>
                </a:lnTo>
                <a:lnTo>
                  <a:pt x="536855" y="358140"/>
                </a:lnTo>
                <a:lnTo>
                  <a:pt x="532877" y="353060"/>
                </a:lnTo>
                <a:lnTo>
                  <a:pt x="550126" y="353060"/>
                </a:lnTo>
                <a:lnTo>
                  <a:pt x="550907" y="355600"/>
                </a:lnTo>
                <a:lnTo>
                  <a:pt x="551680" y="355600"/>
                </a:lnTo>
                <a:lnTo>
                  <a:pt x="557237" y="359410"/>
                </a:lnTo>
                <a:lnTo>
                  <a:pt x="555735" y="359410"/>
                </a:lnTo>
                <a:lnTo>
                  <a:pt x="554528" y="360680"/>
                </a:lnTo>
                <a:lnTo>
                  <a:pt x="555180" y="363220"/>
                </a:lnTo>
                <a:lnTo>
                  <a:pt x="560176" y="372110"/>
                </a:lnTo>
                <a:lnTo>
                  <a:pt x="563686" y="372110"/>
                </a:lnTo>
                <a:lnTo>
                  <a:pt x="565844" y="375920"/>
                </a:lnTo>
                <a:close/>
              </a:path>
              <a:path w="647700" h="565150">
                <a:moveTo>
                  <a:pt x="99644" y="371595"/>
                </a:moveTo>
                <a:lnTo>
                  <a:pt x="104101" y="358140"/>
                </a:lnTo>
                <a:lnTo>
                  <a:pt x="107553" y="358140"/>
                </a:lnTo>
                <a:lnTo>
                  <a:pt x="105598" y="364490"/>
                </a:lnTo>
                <a:lnTo>
                  <a:pt x="103663" y="368300"/>
                </a:lnTo>
                <a:lnTo>
                  <a:pt x="102894" y="368300"/>
                </a:lnTo>
                <a:lnTo>
                  <a:pt x="100722" y="369570"/>
                </a:lnTo>
                <a:lnTo>
                  <a:pt x="99644" y="371595"/>
                </a:lnTo>
                <a:close/>
              </a:path>
              <a:path w="647700" h="565150">
                <a:moveTo>
                  <a:pt x="559307" y="365760"/>
                </a:moveTo>
                <a:lnTo>
                  <a:pt x="555735" y="359410"/>
                </a:lnTo>
                <a:lnTo>
                  <a:pt x="557237" y="359410"/>
                </a:lnTo>
                <a:lnTo>
                  <a:pt x="559090" y="360680"/>
                </a:lnTo>
                <a:lnTo>
                  <a:pt x="559307" y="365760"/>
                </a:lnTo>
                <a:close/>
              </a:path>
              <a:path w="647700" h="565150">
                <a:moveTo>
                  <a:pt x="540902" y="370895"/>
                </a:moveTo>
                <a:lnTo>
                  <a:pt x="533963" y="364490"/>
                </a:lnTo>
                <a:lnTo>
                  <a:pt x="533359" y="360680"/>
                </a:lnTo>
                <a:lnTo>
                  <a:pt x="536670" y="364236"/>
                </a:lnTo>
                <a:lnTo>
                  <a:pt x="536618" y="365760"/>
                </a:lnTo>
                <a:lnTo>
                  <a:pt x="538088" y="365760"/>
                </a:lnTo>
                <a:lnTo>
                  <a:pt x="540902" y="370895"/>
                </a:lnTo>
                <a:close/>
              </a:path>
              <a:path w="647700" h="565150">
                <a:moveTo>
                  <a:pt x="536618" y="365760"/>
                </a:moveTo>
                <a:lnTo>
                  <a:pt x="536670" y="364236"/>
                </a:lnTo>
                <a:lnTo>
                  <a:pt x="537744" y="365389"/>
                </a:lnTo>
                <a:lnTo>
                  <a:pt x="536618" y="365760"/>
                </a:lnTo>
                <a:close/>
              </a:path>
              <a:path w="647700" h="565150">
                <a:moveTo>
                  <a:pt x="538088" y="365760"/>
                </a:moveTo>
                <a:lnTo>
                  <a:pt x="536618" y="365760"/>
                </a:lnTo>
                <a:lnTo>
                  <a:pt x="537744" y="365389"/>
                </a:lnTo>
                <a:lnTo>
                  <a:pt x="538088" y="365760"/>
                </a:lnTo>
                <a:close/>
              </a:path>
              <a:path w="647700" h="565150">
                <a:moveTo>
                  <a:pt x="101832" y="371907"/>
                </a:moveTo>
                <a:lnTo>
                  <a:pt x="102894" y="368300"/>
                </a:lnTo>
                <a:lnTo>
                  <a:pt x="103663" y="368300"/>
                </a:lnTo>
                <a:lnTo>
                  <a:pt x="101832" y="371907"/>
                </a:lnTo>
                <a:close/>
              </a:path>
              <a:path w="647700" h="565150">
                <a:moveTo>
                  <a:pt x="563686" y="372110"/>
                </a:moveTo>
                <a:lnTo>
                  <a:pt x="560176" y="372110"/>
                </a:lnTo>
                <a:lnTo>
                  <a:pt x="561528" y="368300"/>
                </a:lnTo>
                <a:lnTo>
                  <a:pt x="563686" y="372110"/>
                </a:lnTo>
                <a:close/>
              </a:path>
              <a:path w="647700" h="565150">
                <a:moveTo>
                  <a:pt x="577648" y="397510"/>
                </a:moveTo>
                <a:lnTo>
                  <a:pt x="556000" y="397510"/>
                </a:lnTo>
                <a:lnTo>
                  <a:pt x="554600" y="394970"/>
                </a:lnTo>
                <a:lnTo>
                  <a:pt x="551993" y="392430"/>
                </a:lnTo>
                <a:lnTo>
                  <a:pt x="550883" y="391160"/>
                </a:lnTo>
                <a:lnTo>
                  <a:pt x="553200" y="391160"/>
                </a:lnTo>
                <a:lnTo>
                  <a:pt x="548281" y="384810"/>
                </a:lnTo>
                <a:lnTo>
                  <a:pt x="545199" y="379730"/>
                </a:lnTo>
                <a:lnTo>
                  <a:pt x="542298" y="374650"/>
                </a:lnTo>
                <a:lnTo>
                  <a:pt x="537921" y="370840"/>
                </a:lnTo>
                <a:lnTo>
                  <a:pt x="541831" y="372590"/>
                </a:lnTo>
                <a:lnTo>
                  <a:pt x="542301" y="373432"/>
                </a:lnTo>
                <a:lnTo>
                  <a:pt x="545908" y="378460"/>
                </a:lnTo>
                <a:lnTo>
                  <a:pt x="549049" y="379730"/>
                </a:lnTo>
                <a:lnTo>
                  <a:pt x="568002" y="379730"/>
                </a:lnTo>
                <a:lnTo>
                  <a:pt x="572319" y="387350"/>
                </a:lnTo>
                <a:lnTo>
                  <a:pt x="577648" y="397510"/>
                </a:lnTo>
                <a:close/>
              </a:path>
              <a:path w="647700" h="565150">
                <a:moveTo>
                  <a:pt x="568002" y="379730"/>
                </a:moveTo>
                <a:lnTo>
                  <a:pt x="549049" y="379730"/>
                </a:lnTo>
                <a:lnTo>
                  <a:pt x="548107" y="375920"/>
                </a:lnTo>
                <a:lnTo>
                  <a:pt x="544776" y="374650"/>
                </a:lnTo>
                <a:lnTo>
                  <a:pt x="543883" y="370840"/>
                </a:lnTo>
                <a:lnTo>
                  <a:pt x="545669" y="372110"/>
                </a:lnTo>
                <a:lnTo>
                  <a:pt x="548445" y="374650"/>
                </a:lnTo>
                <a:lnTo>
                  <a:pt x="549604" y="375920"/>
                </a:lnTo>
                <a:lnTo>
                  <a:pt x="565844" y="375920"/>
                </a:lnTo>
                <a:lnTo>
                  <a:pt x="568002" y="379730"/>
                </a:lnTo>
                <a:close/>
              </a:path>
              <a:path w="647700" h="565150">
                <a:moveTo>
                  <a:pt x="543594" y="373380"/>
                </a:moveTo>
                <a:lnTo>
                  <a:pt x="541831" y="372590"/>
                </a:lnTo>
                <a:lnTo>
                  <a:pt x="540902" y="370895"/>
                </a:lnTo>
                <a:lnTo>
                  <a:pt x="543594" y="373380"/>
                </a:lnTo>
                <a:close/>
              </a:path>
              <a:path w="647700" h="565150">
                <a:moveTo>
                  <a:pt x="98723" y="374376"/>
                </a:moveTo>
                <a:lnTo>
                  <a:pt x="98695" y="373380"/>
                </a:lnTo>
                <a:lnTo>
                  <a:pt x="99644" y="371595"/>
                </a:lnTo>
                <a:lnTo>
                  <a:pt x="98723" y="374376"/>
                </a:lnTo>
                <a:close/>
              </a:path>
              <a:path w="647700" h="565150">
                <a:moveTo>
                  <a:pt x="101141" y="373432"/>
                </a:moveTo>
                <a:lnTo>
                  <a:pt x="101832" y="371907"/>
                </a:lnTo>
                <a:lnTo>
                  <a:pt x="101772" y="372110"/>
                </a:lnTo>
                <a:lnTo>
                  <a:pt x="101141" y="373432"/>
                </a:lnTo>
                <a:close/>
              </a:path>
              <a:path w="647700" h="565150">
                <a:moveTo>
                  <a:pt x="102460" y="374650"/>
                </a:moveTo>
                <a:lnTo>
                  <a:pt x="100559" y="374650"/>
                </a:lnTo>
                <a:lnTo>
                  <a:pt x="101141" y="373432"/>
                </a:lnTo>
                <a:lnTo>
                  <a:pt x="102460" y="374650"/>
                </a:lnTo>
                <a:close/>
              </a:path>
              <a:path w="647700" h="565150">
                <a:moveTo>
                  <a:pt x="98284" y="377190"/>
                </a:moveTo>
                <a:lnTo>
                  <a:pt x="98418" y="375296"/>
                </a:lnTo>
                <a:lnTo>
                  <a:pt x="98723" y="374376"/>
                </a:lnTo>
                <a:lnTo>
                  <a:pt x="98767" y="375920"/>
                </a:lnTo>
                <a:lnTo>
                  <a:pt x="98284" y="377190"/>
                </a:lnTo>
                <a:close/>
              </a:path>
              <a:path w="647700" h="565150">
                <a:moveTo>
                  <a:pt x="98212" y="375920"/>
                </a:moveTo>
                <a:lnTo>
                  <a:pt x="97931" y="375296"/>
                </a:lnTo>
                <a:lnTo>
                  <a:pt x="98453" y="374650"/>
                </a:lnTo>
                <a:lnTo>
                  <a:pt x="98408" y="375327"/>
                </a:lnTo>
                <a:lnTo>
                  <a:pt x="98212" y="375920"/>
                </a:lnTo>
                <a:close/>
              </a:path>
              <a:path w="647700" h="565150">
                <a:moveTo>
                  <a:pt x="561841" y="415290"/>
                </a:moveTo>
                <a:lnTo>
                  <a:pt x="556724" y="408940"/>
                </a:lnTo>
                <a:lnTo>
                  <a:pt x="557038" y="400050"/>
                </a:lnTo>
                <a:lnTo>
                  <a:pt x="550762" y="394970"/>
                </a:lnTo>
                <a:lnTo>
                  <a:pt x="556000" y="397510"/>
                </a:lnTo>
                <a:lnTo>
                  <a:pt x="577648" y="397510"/>
                </a:lnTo>
                <a:lnTo>
                  <a:pt x="580978" y="403860"/>
                </a:lnTo>
                <a:lnTo>
                  <a:pt x="560369" y="403860"/>
                </a:lnTo>
                <a:lnTo>
                  <a:pt x="560280" y="406400"/>
                </a:lnTo>
                <a:lnTo>
                  <a:pt x="558752" y="406400"/>
                </a:lnTo>
                <a:lnTo>
                  <a:pt x="558400" y="408940"/>
                </a:lnTo>
                <a:lnTo>
                  <a:pt x="561841" y="415290"/>
                </a:lnTo>
                <a:close/>
              </a:path>
              <a:path w="647700" h="565150">
                <a:moveTo>
                  <a:pt x="570454" y="430360"/>
                </a:moveTo>
                <a:lnTo>
                  <a:pt x="567854" y="425450"/>
                </a:lnTo>
                <a:lnTo>
                  <a:pt x="566992" y="419100"/>
                </a:lnTo>
                <a:lnTo>
                  <a:pt x="566035" y="412750"/>
                </a:lnTo>
                <a:lnTo>
                  <a:pt x="560369" y="403860"/>
                </a:lnTo>
                <a:lnTo>
                  <a:pt x="580978" y="403860"/>
                </a:lnTo>
                <a:lnTo>
                  <a:pt x="582977" y="407670"/>
                </a:lnTo>
                <a:lnTo>
                  <a:pt x="592528" y="425450"/>
                </a:lnTo>
                <a:lnTo>
                  <a:pt x="568696" y="425450"/>
                </a:lnTo>
                <a:lnTo>
                  <a:pt x="570454" y="430360"/>
                </a:lnTo>
                <a:close/>
              </a:path>
              <a:path w="647700" h="565150">
                <a:moveTo>
                  <a:pt x="579645" y="445770"/>
                </a:moveTo>
                <a:lnTo>
                  <a:pt x="576107" y="440690"/>
                </a:lnTo>
                <a:lnTo>
                  <a:pt x="575817" y="438150"/>
                </a:lnTo>
                <a:lnTo>
                  <a:pt x="573741" y="433070"/>
                </a:lnTo>
                <a:lnTo>
                  <a:pt x="572003" y="429260"/>
                </a:lnTo>
                <a:lnTo>
                  <a:pt x="568696" y="425450"/>
                </a:lnTo>
                <a:lnTo>
                  <a:pt x="592528" y="425450"/>
                </a:lnTo>
                <a:lnTo>
                  <a:pt x="593892" y="427990"/>
                </a:lnTo>
                <a:lnTo>
                  <a:pt x="601843" y="441960"/>
                </a:lnTo>
                <a:lnTo>
                  <a:pt x="579834" y="441960"/>
                </a:lnTo>
                <a:lnTo>
                  <a:pt x="580065" y="444500"/>
                </a:lnTo>
                <a:lnTo>
                  <a:pt x="579645" y="445770"/>
                </a:lnTo>
                <a:close/>
              </a:path>
              <a:path w="647700" h="565150">
                <a:moveTo>
                  <a:pt x="69468" y="429260"/>
                </a:moveTo>
                <a:lnTo>
                  <a:pt x="66978" y="429260"/>
                </a:lnTo>
                <a:lnTo>
                  <a:pt x="70140" y="427990"/>
                </a:lnTo>
                <a:lnTo>
                  <a:pt x="69468" y="429260"/>
                </a:lnTo>
                <a:close/>
              </a:path>
              <a:path w="647700" h="565150">
                <a:moveTo>
                  <a:pt x="573234" y="435610"/>
                </a:moveTo>
                <a:lnTo>
                  <a:pt x="571424" y="433070"/>
                </a:lnTo>
                <a:lnTo>
                  <a:pt x="570454" y="430360"/>
                </a:lnTo>
                <a:lnTo>
                  <a:pt x="573234" y="435610"/>
                </a:lnTo>
                <a:close/>
              </a:path>
              <a:path w="647700" h="565150">
                <a:moveTo>
                  <a:pt x="66109" y="435610"/>
                </a:moveTo>
                <a:lnTo>
                  <a:pt x="64492" y="434340"/>
                </a:lnTo>
                <a:lnTo>
                  <a:pt x="66781" y="434340"/>
                </a:lnTo>
                <a:lnTo>
                  <a:pt x="66109" y="435610"/>
                </a:lnTo>
                <a:close/>
              </a:path>
              <a:path w="647700" h="565150">
                <a:moveTo>
                  <a:pt x="63373" y="440690"/>
                </a:moveTo>
                <a:lnTo>
                  <a:pt x="61740" y="440690"/>
                </a:lnTo>
                <a:lnTo>
                  <a:pt x="65037" y="438150"/>
                </a:lnTo>
                <a:lnTo>
                  <a:pt x="63373" y="440690"/>
                </a:lnTo>
                <a:close/>
              </a:path>
              <a:path w="647700" h="565150">
                <a:moveTo>
                  <a:pt x="608982" y="469900"/>
                </a:moveTo>
                <a:lnTo>
                  <a:pt x="600727" y="469900"/>
                </a:lnTo>
                <a:lnTo>
                  <a:pt x="597190" y="463550"/>
                </a:lnTo>
                <a:lnTo>
                  <a:pt x="594843" y="463550"/>
                </a:lnTo>
                <a:lnTo>
                  <a:pt x="592288" y="462280"/>
                </a:lnTo>
                <a:lnTo>
                  <a:pt x="588127" y="454660"/>
                </a:lnTo>
                <a:lnTo>
                  <a:pt x="590130" y="453390"/>
                </a:lnTo>
                <a:lnTo>
                  <a:pt x="586075" y="448310"/>
                </a:lnTo>
                <a:lnTo>
                  <a:pt x="581538" y="448310"/>
                </a:lnTo>
                <a:lnTo>
                  <a:pt x="581417" y="441960"/>
                </a:lnTo>
                <a:lnTo>
                  <a:pt x="601843" y="441960"/>
                </a:lnTo>
                <a:lnTo>
                  <a:pt x="605458" y="448310"/>
                </a:lnTo>
                <a:lnTo>
                  <a:pt x="605893" y="452120"/>
                </a:lnTo>
                <a:lnTo>
                  <a:pt x="609250" y="458470"/>
                </a:lnTo>
                <a:lnTo>
                  <a:pt x="609828" y="459740"/>
                </a:lnTo>
                <a:lnTo>
                  <a:pt x="606664" y="459740"/>
                </a:lnTo>
                <a:lnTo>
                  <a:pt x="608982" y="469900"/>
                </a:lnTo>
                <a:close/>
              </a:path>
              <a:path w="647700" h="565150">
                <a:moveTo>
                  <a:pt x="52930" y="457200"/>
                </a:moveTo>
                <a:lnTo>
                  <a:pt x="56020" y="443230"/>
                </a:lnTo>
                <a:lnTo>
                  <a:pt x="62500" y="443230"/>
                </a:lnTo>
                <a:lnTo>
                  <a:pt x="62416" y="445770"/>
                </a:lnTo>
                <a:lnTo>
                  <a:pt x="61760" y="447040"/>
                </a:lnTo>
                <a:lnTo>
                  <a:pt x="59785" y="447040"/>
                </a:lnTo>
                <a:lnTo>
                  <a:pt x="57468" y="449580"/>
                </a:lnTo>
                <a:lnTo>
                  <a:pt x="57154" y="450850"/>
                </a:lnTo>
                <a:lnTo>
                  <a:pt x="56647" y="453390"/>
                </a:lnTo>
                <a:lnTo>
                  <a:pt x="57323" y="454660"/>
                </a:lnTo>
                <a:lnTo>
                  <a:pt x="52930" y="457200"/>
                </a:lnTo>
                <a:close/>
              </a:path>
              <a:path w="647700" h="565150">
                <a:moveTo>
                  <a:pt x="59133" y="452120"/>
                </a:moveTo>
                <a:lnTo>
                  <a:pt x="59785" y="447040"/>
                </a:lnTo>
                <a:lnTo>
                  <a:pt x="61760" y="447040"/>
                </a:lnTo>
                <a:lnTo>
                  <a:pt x="59133" y="452120"/>
                </a:lnTo>
                <a:close/>
              </a:path>
              <a:path w="647700" h="565150">
                <a:moveTo>
                  <a:pt x="611178" y="467360"/>
                </a:moveTo>
                <a:lnTo>
                  <a:pt x="610937" y="466090"/>
                </a:lnTo>
                <a:lnTo>
                  <a:pt x="606664" y="459740"/>
                </a:lnTo>
                <a:lnTo>
                  <a:pt x="609828" y="459740"/>
                </a:lnTo>
                <a:lnTo>
                  <a:pt x="612141" y="464820"/>
                </a:lnTo>
                <a:lnTo>
                  <a:pt x="611178" y="467360"/>
                </a:lnTo>
                <a:close/>
              </a:path>
              <a:path w="647700" h="565150">
                <a:moveTo>
                  <a:pt x="606882" y="490220"/>
                </a:moveTo>
                <a:lnTo>
                  <a:pt x="603261" y="481330"/>
                </a:lnTo>
                <a:lnTo>
                  <a:pt x="602344" y="478790"/>
                </a:lnTo>
                <a:lnTo>
                  <a:pt x="596285" y="472440"/>
                </a:lnTo>
                <a:lnTo>
                  <a:pt x="599399" y="472440"/>
                </a:lnTo>
                <a:lnTo>
                  <a:pt x="594668" y="466090"/>
                </a:lnTo>
                <a:lnTo>
                  <a:pt x="600727" y="469900"/>
                </a:lnTo>
                <a:lnTo>
                  <a:pt x="608982" y="469900"/>
                </a:lnTo>
                <a:lnTo>
                  <a:pt x="612578" y="474980"/>
                </a:lnTo>
                <a:lnTo>
                  <a:pt x="620046" y="474980"/>
                </a:lnTo>
                <a:lnTo>
                  <a:pt x="623078" y="478790"/>
                </a:lnTo>
                <a:lnTo>
                  <a:pt x="628557" y="480060"/>
                </a:lnTo>
                <a:lnTo>
                  <a:pt x="632540" y="486410"/>
                </a:lnTo>
                <a:lnTo>
                  <a:pt x="633108" y="487680"/>
                </a:lnTo>
                <a:lnTo>
                  <a:pt x="607316" y="487680"/>
                </a:lnTo>
                <a:lnTo>
                  <a:pt x="606882" y="490220"/>
                </a:lnTo>
                <a:close/>
              </a:path>
              <a:path w="647700" h="565150">
                <a:moveTo>
                  <a:pt x="51050" y="471170"/>
                </a:moveTo>
                <a:lnTo>
                  <a:pt x="47152" y="471170"/>
                </a:lnTo>
                <a:lnTo>
                  <a:pt x="52954" y="468630"/>
                </a:lnTo>
                <a:lnTo>
                  <a:pt x="54354" y="469900"/>
                </a:lnTo>
                <a:lnTo>
                  <a:pt x="51050" y="471170"/>
                </a:lnTo>
                <a:close/>
              </a:path>
              <a:path w="647700" h="565150">
                <a:moveTo>
                  <a:pt x="620046" y="474980"/>
                </a:moveTo>
                <a:lnTo>
                  <a:pt x="617473" y="474980"/>
                </a:lnTo>
                <a:lnTo>
                  <a:pt x="614992" y="468630"/>
                </a:lnTo>
                <a:lnTo>
                  <a:pt x="620046" y="474980"/>
                </a:lnTo>
                <a:close/>
              </a:path>
              <a:path w="647700" h="565150">
                <a:moveTo>
                  <a:pt x="615812" y="474980"/>
                </a:moveTo>
                <a:lnTo>
                  <a:pt x="612578" y="474980"/>
                </a:lnTo>
                <a:lnTo>
                  <a:pt x="613138" y="473710"/>
                </a:lnTo>
                <a:lnTo>
                  <a:pt x="615812" y="474980"/>
                </a:lnTo>
                <a:close/>
              </a:path>
              <a:path w="647700" h="565150">
                <a:moveTo>
                  <a:pt x="638695" y="500380"/>
                </a:moveTo>
                <a:lnTo>
                  <a:pt x="616319" y="500380"/>
                </a:lnTo>
                <a:lnTo>
                  <a:pt x="614944" y="495300"/>
                </a:lnTo>
                <a:lnTo>
                  <a:pt x="611106" y="488950"/>
                </a:lnTo>
                <a:lnTo>
                  <a:pt x="607316" y="487680"/>
                </a:lnTo>
                <a:lnTo>
                  <a:pt x="633108" y="487680"/>
                </a:lnTo>
                <a:lnTo>
                  <a:pt x="637657" y="497840"/>
                </a:lnTo>
                <a:lnTo>
                  <a:pt x="638695" y="500380"/>
                </a:lnTo>
                <a:close/>
              </a:path>
              <a:path w="647700" h="565150">
                <a:moveTo>
                  <a:pt x="65651" y="548640"/>
                </a:moveTo>
                <a:lnTo>
                  <a:pt x="7287" y="548640"/>
                </a:lnTo>
                <a:lnTo>
                  <a:pt x="6505" y="547370"/>
                </a:lnTo>
                <a:lnTo>
                  <a:pt x="5496" y="544830"/>
                </a:lnTo>
                <a:lnTo>
                  <a:pt x="4402" y="543560"/>
                </a:lnTo>
                <a:lnTo>
                  <a:pt x="3497" y="542290"/>
                </a:lnTo>
                <a:lnTo>
                  <a:pt x="2063" y="539750"/>
                </a:lnTo>
                <a:lnTo>
                  <a:pt x="1083" y="534670"/>
                </a:lnTo>
                <a:lnTo>
                  <a:pt x="243" y="530860"/>
                </a:lnTo>
                <a:lnTo>
                  <a:pt x="106" y="524510"/>
                </a:lnTo>
                <a:lnTo>
                  <a:pt x="0" y="520700"/>
                </a:lnTo>
                <a:lnTo>
                  <a:pt x="782" y="514350"/>
                </a:lnTo>
                <a:lnTo>
                  <a:pt x="4214" y="506730"/>
                </a:lnTo>
                <a:lnTo>
                  <a:pt x="6183" y="501650"/>
                </a:lnTo>
                <a:lnTo>
                  <a:pt x="7043" y="500380"/>
                </a:lnTo>
                <a:lnTo>
                  <a:pt x="9891" y="495300"/>
                </a:lnTo>
                <a:lnTo>
                  <a:pt x="12153" y="491490"/>
                </a:lnTo>
                <a:lnTo>
                  <a:pt x="15085" y="488950"/>
                </a:lnTo>
                <a:lnTo>
                  <a:pt x="13519" y="491490"/>
                </a:lnTo>
                <a:lnTo>
                  <a:pt x="11747" y="494030"/>
                </a:lnTo>
                <a:lnTo>
                  <a:pt x="12039" y="495300"/>
                </a:lnTo>
                <a:lnTo>
                  <a:pt x="28215" y="495300"/>
                </a:lnTo>
                <a:lnTo>
                  <a:pt x="26777" y="496570"/>
                </a:lnTo>
                <a:lnTo>
                  <a:pt x="26040" y="497840"/>
                </a:lnTo>
                <a:lnTo>
                  <a:pt x="13953" y="497840"/>
                </a:lnTo>
                <a:lnTo>
                  <a:pt x="10494" y="508000"/>
                </a:lnTo>
                <a:lnTo>
                  <a:pt x="7863" y="509270"/>
                </a:lnTo>
                <a:lnTo>
                  <a:pt x="7598" y="510540"/>
                </a:lnTo>
                <a:lnTo>
                  <a:pt x="7250" y="510540"/>
                </a:lnTo>
                <a:lnTo>
                  <a:pt x="6978" y="511810"/>
                </a:lnTo>
                <a:lnTo>
                  <a:pt x="6741" y="513080"/>
                </a:lnTo>
                <a:lnTo>
                  <a:pt x="6410" y="514350"/>
                </a:lnTo>
                <a:lnTo>
                  <a:pt x="6297" y="515620"/>
                </a:lnTo>
                <a:lnTo>
                  <a:pt x="6251" y="519430"/>
                </a:lnTo>
                <a:lnTo>
                  <a:pt x="6459" y="519430"/>
                </a:lnTo>
                <a:lnTo>
                  <a:pt x="6845" y="523240"/>
                </a:lnTo>
                <a:lnTo>
                  <a:pt x="14972" y="534670"/>
                </a:lnTo>
                <a:lnTo>
                  <a:pt x="21252" y="534670"/>
                </a:lnTo>
                <a:lnTo>
                  <a:pt x="21535" y="535940"/>
                </a:lnTo>
                <a:lnTo>
                  <a:pt x="21742" y="535940"/>
                </a:lnTo>
                <a:lnTo>
                  <a:pt x="21836" y="537210"/>
                </a:lnTo>
                <a:lnTo>
                  <a:pt x="21694" y="538480"/>
                </a:lnTo>
                <a:lnTo>
                  <a:pt x="21262" y="539750"/>
                </a:lnTo>
                <a:lnTo>
                  <a:pt x="19527" y="541020"/>
                </a:lnTo>
                <a:lnTo>
                  <a:pt x="16584" y="541020"/>
                </a:lnTo>
                <a:lnTo>
                  <a:pt x="17159" y="542290"/>
                </a:lnTo>
                <a:lnTo>
                  <a:pt x="18271" y="543560"/>
                </a:lnTo>
                <a:lnTo>
                  <a:pt x="18865" y="543560"/>
                </a:lnTo>
                <a:lnTo>
                  <a:pt x="20072" y="544830"/>
                </a:lnTo>
                <a:lnTo>
                  <a:pt x="21185" y="544830"/>
                </a:lnTo>
                <a:lnTo>
                  <a:pt x="22430" y="546100"/>
                </a:lnTo>
                <a:lnTo>
                  <a:pt x="57251" y="546100"/>
                </a:lnTo>
                <a:lnTo>
                  <a:pt x="53968" y="547370"/>
                </a:lnTo>
                <a:lnTo>
                  <a:pt x="66471" y="547370"/>
                </a:lnTo>
                <a:lnTo>
                  <a:pt x="65651" y="548640"/>
                </a:lnTo>
                <a:close/>
              </a:path>
              <a:path w="647700" h="565150">
                <a:moveTo>
                  <a:pt x="36140" y="495300"/>
                </a:moveTo>
                <a:lnTo>
                  <a:pt x="37562" y="488950"/>
                </a:lnTo>
                <a:lnTo>
                  <a:pt x="41033" y="488950"/>
                </a:lnTo>
                <a:lnTo>
                  <a:pt x="36140" y="495300"/>
                </a:lnTo>
                <a:close/>
              </a:path>
              <a:path w="647700" h="565150">
                <a:moveTo>
                  <a:pt x="31547" y="501650"/>
                </a:moveTo>
                <a:lnTo>
                  <a:pt x="30473" y="501650"/>
                </a:lnTo>
                <a:lnTo>
                  <a:pt x="29652" y="494030"/>
                </a:lnTo>
                <a:lnTo>
                  <a:pt x="34455" y="494030"/>
                </a:lnTo>
                <a:lnTo>
                  <a:pt x="31472" y="500380"/>
                </a:lnTo>
                <a:lnTo>
                  <a:pt x="31547" y="501650"/>
                </a:lnTo>
                <a:close/>
              </a:path>
              <a:path w="647700" h="565150">
                <a:moveTo>
                  <a:pt x="647239" y="530860"/>
                </a:moveTo>
                <a:lnTo>
                  <a:pt x="647046" y="528320"/>
                </a:lnTo>
                <a:lnTo>
                  <a:pt x="646588" y="528320"/>
                </a:lnTo>
                <a:lnTo>
                  <a:pt x="646346" y="527050"/>
                </a:lnTo>
                <a:lnTo>
                  <a:pt x="624960" y="527050"/>
                </a:lnTo>
                <a:lnTo>
                  <a:pt x="624985" y="525780"/>
                </a:lnTo>
                <a:lnTo>
                  <a:pt x="624526" y="525780"/>
                </a:lnTo>
                <a:lnTo>
                  <a:pt x="624429" y="524510"/>
                </a:lnTo>
                <a:lnTo>
                  <a:pt x="624285" y="524510"/>
                </a:lnTo>
                <a:lnTo>
                  <a:pt x="623826" y="523240"/>
                </a:lnTo>
                <a:lnTo>
                  <a:pt x="623102" y="523240"/>
                </a:lnTo>
                <a:lnTo>
                  <a:pt x="622716" y="521970"/>
                </a:lnTo>
                <a:lnTo>
                  <a:pt x="627229" y="521970"/>
                </a:lnTo>
                <a:lnTo>
                  <a:pt x="626723" y="520700"/>
                </a:lnTo>
                <a:lnTo>
                  <a:pt x="626119" y="520700"/>
                </a:lnTo>
                <a:lnTo>
                  <a:pt x="625395" y="519430"/>
                </a:lnTo>
                <a:lnTo>
                  <a:pt x="626071" y="519430"/>
                </a:lnTo>
                <a:lnTo>
                  <a:pt x="625588" y="516890"/>
                </a:lnTo>
                <a:lnTo>
                  <a:pt x="615040" y="505460"/>
                </a:lnTo>
                <a:lnTo>
                  <a:pt x="614702" y="505460"/>
                </a:lnTo>
                <a:lnTo>
                  <a:pt x="609440" y="499110"/>
                </a:lnTo>
                <a:lnTo>
                  <a:pt x="608040" y="494030"/>
                </a:lnTo>
                <a:lnTo>
                  <a:pt x="608933" y="494030"/>
                </a:lnTo>
                <a:lnTo>
                  <a:pt x="610502" y="495300"/>
                </a:lnTo>
                <a:lnTo>
                  <a:pt x="611395" y="495300"/>
                </a:lnTo>
                <a:lnTo>
                  <a:pt x="611854" y="500380"/>
                </a:lnTo>
                <a:lnTo>
                  <a:pt x="614775" y="501650"/>
                </a:lnTo>
                <a:lnTo>
                  <a:pt x="617237" y="502920"/>
                </a:lnTo>
                <a:lnTo>
                  <a:pt x="639793" y="502920"/>
                </a:lnTo>
                <a:lnTo>
                  <a:pt x="640891" y="505460"/>
                </a:lnTo>
                <a:lnTo>
                  <a:pt x="615040" y="505460"/>
                </a:lnTo>
                <a:lnTo>
                  <a:pt x="615158" y="506348"/>
                </a:lnTo>
                <a:lnTo>
                  <a:pt x="641305" y="506348"/>
                </a:lnTo>
                <a:lnTo>
                  <a:pt x="642074" y="508000"/>
                </a:lnTo>
                <a:lnTo>
                  <a:pt x="643208" y="510540"/>
                </a:lnTo>
                <a:lnTo>
                  <a:pt x="646250" y="516890"/>
                </a:lnTo>
                <a:lnTo>
                  <a:pt x="647312" y="523240"/>
                </a:lnTo>
                <a:lnTo>
                  <a:pt x="647239" y="530860"/>
                </a:lnTo>
                <a:close/>
              </a:path>
              <a:path w="647700" h="565150">
                <a:moveTo>
                  <a:pt x="639793" y="502920"/>
                </a:moveTo>
                <a:lnTo>
                  <a:pt x="617237" y="502920"/>
                </a:lnTo>
                <a:lnTo>
                  <a:pt x="611588" y="494030"/>
                </a:lnTo>
                <a:lnTo>
                  <a:pt x="616319" y="500380"/>
                </a:lnTo>
                <a:lnTo>
                  <a:pt x="638695" y="500380"/>
                </a:lnTo>
                <a:lnTo>
                  <a:pt x="639793" y="502920"/>
                </a:lnTo>
                <a:close/>
              </a:path>
              <a:path w="647700" h="565150">
                <a:moveTo>
                  <a:pt x="19893" y="530860"/>
                </a:moveTo>
                <a:lnTo>
                  <a:pt x="17122" y="527050"/>
                </a:lnTo>
                <a:lnTo>
                  <a:pt x="15990" y="524510"/>
                </a:lnTo>
                <a:lnTo>
                  <a:pt x="15293" y="523240"/>
                </a:lnTo>
                <a:lnTo>
                  <a:pt x="14916" y="521970"/>
                </a:lnTo>
                <a:lnTo>
                  <a:pt x="14417" y="520700"/>
                </a:lnTo>
                <a:lnTo>
                  <a:pt x="14141" y="519430"/>
                </a:lnTo>
                <a:lnTo>
                  <a:pt x="13709" y="518160"/>
                </a:lnTo>
                <a:lnTo>
                  <a:pt x="13775" y="513080"/>
                </a:lnTo>
                <a:lnTo>
                  <a:pt x="13975" y="506730"/>
                </a:lnTo>
                <a:lnTo>
                  <a:pt x="14076" y="500380"/>
                </a:lnTo>
                <a:lnTo>
                  <a:pt x="13953" y="497840"/>
                </a:lnTo>
                <a:lnTo>
                  <a:pt x="26040" y="497840"/>
                </a:lnTo>
                <a:lnTo>
                  <a:pt x="23089" y="502920"/>
                </a:lnTo>
                <a:lnTo>
                  <a:pt x="20893" y="509270"/>
                </a:lnTo>
                <a:lnTo>
                  <a:pt x="20036" y="514350"/>
                </a:lnTo>
                <a:lnTo>
                  <a:pt x="19848" y="515620"/>
                </a:lnTo>
                <a:lnTo>
                  <a:pt x="19601" y="516890"/>
                </a:lnTo>
                <a:lnTo>
                  <a:pt x="19715" y="518160"/>
                </a:lnTo>
                <a:lnTo>
                  <a:pt x="19864" y="518160"/>
                </a:lnTo>
                <a:lnTo>
                  <a:pt x="20072" y="519430"/>
                </a:lnTo>
                <a:lnTo>
                  <a:pt x="20902" y="520700"/>
                </a:lnTo>
                <a:lnTo>
                  <a:pt x="21808" y="521970"/>
                </a:lnTo>
                <a:lnTo>
                  <a:pt x="24702" y="521970"/>
                </a:lnTo>
                <a:lnTo>
                  <a:pt x="24344" y="523240"/>
                </a:lnTo>
                <a:lnTo>
                  <a:pt x="22100" y="523240"/>
                </a:lnTo>
                <a:lnTo>
                  <a:pt x="21165" y="524510"/>
                </a:lnTo>
                <a:lnTo>
                  <a:pt x="21149" y="527050"/>
                </a:lnTo>
                <a:lnTo>
                  <a:pt x="20516" y="528320"/>
                </a:lnTo>
                <a:lnTo>
                  <a:pt x="20214" y="528320"/>
                </a:lnTo>
                <a:lnTo>
                  <a:pt x="19893" y="530860"/>
                </a:lnTo>
                <a:close/>
              </a:path>
              <a:path w="647700" h="565150">
                <a:moveTo>
                  <a:pt x="25691" y="520700"/>
                </a:moveTo>
                <a:lnTo>
                  <a:pt x="22732" y="520700"/>
                </a:lnTo>
                <a:lnTo>
                  <a:pt x="22797" y="519430"/>
                </a:lnTo>
                <a:lnTo>
                  <a:pt x="28909" y="502920"/>
                </a:lnTo>
                <a:lnTo>
                  <a:pt x="31615" y="504190"/>
                </a:lnTo>
                <a:lnTo>
                  <a:pt x="23751" y="518160"/>
                </a:lnTo>
                <a:lnTo>
                  <a:pt x="26995" y="518160"/>
                </a:lnTo>
                <a:lnTo>
                  <a:pt x="25691" y="520700"/>
                </a:lnTo>
                <a:close/>
              </a:path>
              <a:path w="647700" h="565150">
                <a:moveTo>
                  <a:pt x="616657" y="509270"/>
                </a:moveTo>
                <a:lnTo>
                  <a:pt x="615981" y="508000"/>
                </a:lnTo>
                <a:lnTo>
                  <a:pt x="615209" y="506730"/>
                </a:lnTo>
                <a:lnTo>
                  <a:pt x="615158" y="506348"/>
                </a:lnTo>
                <a:lnTo>
                  <a:pt x="616657" y="509270"/>
                </a:lnTo>
                <a:close/>
              </a:path>
              <a:path w="647700" h="565150">
                <a:moveTo>
                  <a:pt x="623551" y="517397"/>
                </a:moveTo>
                <a:lnTo>
                  <a:pt x="622933" y="516890"/>
                </a:lnTo>
                <a:lnTo>
                  <a:pt x="623367" y="516890"/>
                </a:lnTo>
                <a:lnTo>
                  <a:pt x="623551" y="517397"/>
                </a:lnTo>
                <a:close/>
              </a:path>
              <a:path w="647700" h="565150">
                <a:moveTo>
                  <a:pt x="626071" y="519430"/>
                </a:moveTo>
                <a:lnTo>
                  <a:pt x="624671" y="519430"/>
                </a:lnTo>
                <a:lnTo>
                  <a:pt x="623826" y="518160"/>
                </a:lnTo>
                <a:lnTo>
                  <a:pt x="623551" y="517397"/>
                </a:lnTo>
                <a:lnTo>
                  <a:pt x="626071" y="519430"/>
                </a:lnTo>
                <a:close/>
              </a:path>
              <a:path w="647700" h="565150">
                <a:moveTo>
                  <a:pt x="25061" y="521970"/>
                </a:moveTo>
                <a:lnTo>
                  <a:pt x="22580" y="521970"/>
                </a:lnTo>
                <a:lnTo>
                  <a:pt x="22580" y="520700"/>
                </a:lnTo>
                <a:lnTo>
                  <a:pt x="25389" y="520700"/>
                </a:lnTo>
                <a:lnTo>
                  <a:pt x="25061" y="521970"/>
                </a:lnTo>
                <a:close/>
              </a:path>
              <a:path w="647700" h="565150">
                <a:moveTo>
                  <a:pt x="23589" y="527050"/>
                </a:moveTo>
                <a:lnTo>
                  <a:pt x="23449" y="527050"/>
                </a:lnTo>
                <a:lnTo>
                  <a:pt x="23072" y="525780"/>
                </a:lnTo>
                <a:lnTo>
                  <a:pt x="22826" y="525780"/>
                </a:lnTo>
                <a:lnTo>
                  <a:pt x="22100" y="523240"/>
                </a:lnTo>
                <a:lnTo>
                  <a:pt x="24212" y="523240"/>
                </a:lnTo>
                <a:lnTo>
                  <a:pt x="23864" y="524510"/>
                </a:lnTo>
                <a:lnTo>
                  <a:pt x="23647" y="525780"/>
                </a:lnTo>
                <a:lnTo>
                  <a:pt x="23589" y="527050"/>
                </a:lnTo>
                <a:close/>
              </a:path>
              <a:path w="647700" h="565150">
                <a:moveTo>
                  <a:pt x="23528" y="528014"/>
                </a:moveTo>
                <a:lnTo>
                  <a:pt x="23420" y="527050"/>
                </a:lnTo>
                <a:lnTo>
                  <a:pt x="23572" y="527050"/>
                </a:lnTo>
                <a:lnTo>
                  <a:pt x="23528" y="528014"/>
                </a:lnTo>
                <a:close/>
              </a:path>
              <a:path w="647700" h="565150">
                <a:moveTo>
                  <a:pt x="646539" y="529590"/>
                </a:moveTo>
                <a:lnTo>
                  <a:pt x="622643" y="529590"/>
                </a:lnTo>
                <a:lnTo>
                  <a:pt x="623247" y="528320"/>
                </a:lnTo>
                <a:lnTo>
                  <a:pt x="623995" y="528320"/>
                </a:lnTo>
                <a:lnTo>
                  <a:pt x="624550" y="527050"/>
                </a:lnTo>
                <a:lnTo>
                  <a:pt x="646346" y="527050"/>
                </a:lnTo>
                <a:lnTo>
                  <a:pt x="646539" y="529590"/>
                </a:lnTo>
                <a:close/>
              </a:path>
              <a:path w="647700" h="565150">
                <a:moveTo>
                  <a:pt x="23562" y="528320"/>
                </a:moveTo>
                <a:lnTo>
                  <a:pt x="23528" y="528014"/>
                </a:lnTo>
                <a:lnTo>
                  <a:pt x="23562" y="528320"/>
                </a:lnTo>
                <a:close/>
              </a:path>
              <a:path w="647700" h="565150">
                <a:moveTo>
                  <a:pt x="645188" y="539750"/>
                </a:moveTo>
                <a:lnTo>
                  <a:pt x="611516" y="539750"/>
                </a:lnTo>
                <a:lnTo>
                  <a:pt x="611757" y="538480"/>
                </a:lnTo>
                <a:lnTo>
                  <a:pt x="615668" y="538480"/>
                </a:lnTo>
                <a:lnTo>
                  <a:pt x="618395" y="535940"/>
                </a:lnTo>
                <a:lnTo>
                  <a:pt x="619554" y="534670"/>
                </a:lnTo>
                <a:lnTo>
                  <a:pt x="620809" y="532130"/>
                </a:lnTo>
                <a:lnTo>
                  <a:pt x="620785" y="529590"/>
                </a:lnTo>
                <a:lnTo>
                  <a:pt x="621726" y="528320"/>
                </a:lnTo>
                <a:lnTo>
                  <a:pt x="621895" y="529590"/>
                </a:lnTo>
                <a:lnTo>
                  <a:pt x="646539" y="529590"/>
                </a:lnTo>
                <a:lnTo>
                  <a:pt x="646829" y="533400"/>
                </a:lnTo>
                <a:lnTo>
                  <a:pt x="645188" y="539750"/>
                </a:lnTo>
                <a:close/>
              </a:path>
              <a:path w="647700" h="565150">
                <a:moveTo>
                  <a:pt x="426841" y="541020"/>
                </a:moveTo>
                <a:lnTo>
                  <a:pt x="424379" y="541020"/>
                </a:lnTo>
                <a:lnTo>
                  <a:pt x="427159" y="539750"/>
                </a:lnTo>
                <a:lnTo>
                  <a:pt x="424171" y="537210"/>
                </a:lnTo>
                <a:lnTo>
                  <a:pt x="419060" y="534670"/>
                </a:lnTo>
                <a:lnTo>
                  <a:pt x="415473" y="533400"/>
                </a:lnTo>
                <a:lnTo>
                  <a:pt x="424500" y="535940"/>
                </a:lnTo>
                <a:lnTo>
                  <a:pt x="432449" y="535940"/>
                </a:lnTo>
                <a:lnTo>
                  <a:pt x="435893" y="538480"/>
                </a:lnTo>
                <a:lnTo>
                  <a:pt x="427903" y="539750"/>
                </a:lnTo>
                <a:lnTo>
                  <a:pt x="431355" y="539750"/>
                </a:lnTo>
                <a:lnTo>
                  <a:pt x="426841" y="541020"/>
                </a:lnTo>
                <a:close/>
              </a:path>
              <a:path w="647700" h="565150">
                <a:moveTo>
                  <a:pt x="541276" y="539750"/>
                </a:moveTo>
                <a:lnTo>
                  <a:pt x="510936" y="539750"/>
                </a:lnTo>
                <a:lnTo>
                  <a:pt x="516152" y="537210"/>
                </a:lnTo>
                <a:lnTo>
                  <a:pt x="537147" y="535940"/>
                </a:lnTo>
                <a:lnTo>
                  <a:pt x="542363" y="533400"/>
                </a:lnTo>
                <a:lnTo>
                  <a:pt x="546031" y="534670"/>
                </a:lnTo>
                <a:lnTo>
                  <a:pt x="542894" y="534670"/>
                </a:lnTo>
                <a:lnTo>
                  <a:pt x="533456" y="537210"/>
                </a:lnTo>
                <a:lnTo>
                  <a:pt x="541276" y="539750"/>
                </a:lnTo>
                <a:close/>
              </a:path>
              <a:path w="647700" h="565150">
                <a:moveTo>
                  <a:pt x="432449" y="535940"/>
                </a:moveTo>
                <a:lnTo>
                  <a:pt x="424500" y="535940"/>
                </a:lnTo>
                <a:lnTo>
                  <a:pt x="430727" y="534670"/>
                </a:lnTo>
                <a:lnTo>
                  <a:pt x="432449" y="535940"/>
                </a:lnTo>
                <a:close/>
              </a:path>
              <a:path w="647700" h="565150">
                <a:moveTo>
                  <a:pt x="549700" y="535940"/>
                </a:moveTo>
                <a:lnTo>
                  <a:pt x="542894" y="534670"/>
                </a:lnTo>
                <a:lnTo>
                  <a:pt x="546031" y="534670"/>
                </a:lnTo>
                <a:lnTo>
                  <a:pt x="549700" y="535940"/>
                </a:lnTo>
                <a:close/>
              </a:path>
              <a:path w="647700" h="565150">
                <a:moveTo>
                  <a:pt x="385735" y="541020"/>
                </a:moveTo>
                <a:lnTo>
                  <a:pt x="376756" y="541020"/>
                </a:lnTo>
                <a:lnTo>
                  <a:pt x="381840" y="539750"/>
                </a:lnTo>
                <a:lnTo>
                  <a:pt x="380437" y="538480"/>
                </a:lnTo>
                <a:lnTo>
                  <a:pt x="378637" y="535940"/>
                </a:lnTo>
                <a:lnTo>
                  <a:pt x="382525" y="535940"/>
                </a:lnTo>
                <a:lnTo>
                  <a:pt x="384215" y="538480"/>
                </a:lnTo>
                <a:lnTo>
                  <a:pt x="385735" y="541020"/>
                </a:lnTo>
                <a:close/>
              </a:path>
              <a:path w="647700" h="565150">
                <a:moveTo>
                  <a:pt x="643534" y="542290"/>
                </a:moveTo>
                <a:lnTo>
                  <a:pt x="554407" y="542290"/>
                </a:lnTo>
                <a:lnTo>
                  <a:pt x="565559" y="541020"/>
                </a:lnTo>
                <a:lnTo>
                  <a:pt x="571888" y="539750"/>
                </a:lnTo>
                <a:lnTo>
                  <a:pt x="571155" y="538480"/>
                </a:lnTo>
                <a:lnTo>
                  <a:pt x="569241" y="537210"/>
                </a:lnTo>
                <a:lnTo>
                  <a:pt x="572027" y="535940"/>
                </a:lnTo>
                <a:lnTo>
                  <a:pt x="578882" y="539750"/>
                </a:lnTo>
                <a:lnTo>
                  <a:pt x="645188" y="539750"/>
                </a:lnTo>
                <a:lnTo>
                  <a:pt x="643534" y="542290"/>
                </a:lnTo>
                <a:close/>
              </a:path>
              <a:path w="647700" h="565150">
                <a:moveTo>
                  <a:pt x="413397" y="541020"/>
                </a:moveTo>
                <a:lnTo>
                  <a:pt x="393025" y="541020"/>
                </a:lnTo>
                <a:lnTo>
                  <a:pt x="396887" y="539750"/>
                </a:lnTo>
                <a:lnTo>
                  <a:pt x="396380" y="538480"/>
                </a:lnTo>
                <a:lnTo>
                  <a:pt x="402897" y="537210"/>
                </a:lnTo>
                <a:lnTo>
                  <a:pt x="402487" y="539750"/>
                </a:lnTo>
                <a:lnTo>
                  <a:pt x="413373" y="539750"/>
                </a:lnTo>
                <a:lnTo>
                  <a:pt x="413397" y="541020"/>
                </a:lnTo>
                <a:close/>
              </a:path>
              <a:path w="647700" h="565150">
                <a:moveTo>
                  <a:pt x="556740" y="541020"/>
                </a:moveTo>
                <a:lnTo>
                  <a:pt x="546523" y="541020"/>
                </a:lnTo>
                <a:lnTo>
                  <a:pt x="552609" y="538480"/>
                </a:lnTo>
                <a:lnTo>
                  <a:pt x="557497" y="537210"/>
                </a:lnTo>
                <a:lnTo>
                  <a:pt x="561407" y="538480"/>
                </a:lnTo>
                <a:lnTo>
                  <a:pt x="556740" y="541020"/>
                </a:lnTo>
                <a:close/>
              </a:path>
              <a:path w="647700" h="565150">
                <a:moveTo>
                  <a:pt x="440829" y="543560"/>
                </a:moveTo>
                <a:lnTo>
                  <a:pt x="430438" y="543560"/>
                </a:lnTo>
                <a:lnTo>
                  <a:pt x="433020" y="541020"/>
                </a:lnTo>
                <a:lnTo>
                  <a:pt x="431355" y="539750"/>
                </a:lnTo>
                <a:lnTo>
                  <a:pt x="443357" y="539750"/>
                </a:lnTo>
                <a:lnTo>
                  <a:pt x="447264" y="538480"/>
                </a:lnTo>
                <a:lnTo>
                  <a:pt x="451968" y="541020"/>
                </a:lnTo>
                <a:lnTo>
                  <a:pt x="446127" y="541020"/>
                </a:lnTo>
                <a:lnTo>
                  <a:pt x="439103" y="542290"/>
                </a:lnTo>
                <a:lnTo>
                  <a:pt x="440829" y="543560"/>
                </a:lnTo>
                <a:close/>
              </a:path>
              <a:path w="647700" h="565150">
                <a:moveTo>
                  <a:pt x="554407" y="542290"/>
                </a:moveTo>
                <a:lnTo>
                  <a:pt x="495841" y="542290"/>
                </a:lnTo>
                <a:lnTo>
                  <a:pt x="499881" y="539750"/>
                </a:lnTo>
                <a:lnTo>
                  <a:pt x="503378" y="538480"/>
                </a:lnTo>
                <a:lnTo>
                  <a:pt x="505795" y="538480"/>
                </a:lnTo>
                <a:lnTo>
                  <a:pt x="510936" y="539750"/>
                </a:lnTo>
                <a:lnTo>
                  <a:pt x="532056" y="539750"/>
                </a:lnTo>
                <a:lnTo>
                  <a:pt x="539565" y="541020"/>
                </a:lnTo>
                <a:lnTo>
                  <a:pt x="556740" y="541020"/>
                </a:lnTo>
                <a:lnTo>
                  <a:pt x="554407" y="542290"/>
                </a:lnTo>
                <a:close/>
              </a:path>
              <a:path w="647700" h="565150">
                <a:moveTo>
                  <a:pt x="610188" y="539750"/>
                </a:moveTo>
                <a:lnTo>
                  <a:pt x="578882" y="539750"/>
                </a:lnTo>
                <a:lnTo>
                  <a:pt x="587443" y="538480"/>
                </a:lnTo>
                <a:lnTo>
                  <a:pt x="602700" y="538480"/>
                </a:lnTo>
                <a:lnTo>
                  <a:pt x="610188" y="539750"/>
                </a:lnTo>
                <a:close/>
              </a:path>
              <a:path w="647700" h="565150">
                <a:moveTo>
                  <a:pt x="349795" y="541020"/>
                </a:moveTo>
                <a:lnTo>
                  <a:pt x="344364" y="541020"/>
                </a:lnTo>
                <a:lnTo>
                  <a:pt x="347381" y="539750"/>
                </a:lnTo>
                <a:lnTo>
                  <a:pt x="349795" y="541020"/>
                </a:lnTo>
                <a:close/>
              </a:path>
              <a:path w="647700" h="565150">
                <a:moveTo>
                  <a:pt x="413421" y="542290"/>
                </a:moveTo>
                <a:lnTo>
                  <a:pt x="348612" y="542290"/>
                </a:lnTo>
                <a:lnTo>
                  <a:pt x="356543" y="541020"/>
                </a:lnTo>
                <a:lnTo>
                  <a:pt x="363399" y="539750"/>
                </a:lnTo>
                <a:lnTo>
                  <a:pt x="369898" y="539750"/>
                </a:lnTo>
                <a:lnTo>
                  <a:pt x="376756" y="541020"/>
                </a:lnTo>
                <a:lnTo>
                  <a:pt x="413397" y="541020"/>
                </a:lnTo>
                <a:lnTo>
                  <a:pt x="413421" y="542290"/>
                </a:lnTo>
                <a:close/>
              </a:path>
              <a:path w="647700" h="565150">
                <a:moveTo>
                  <a:pt x="428434" y="542290"/>
                </a:moveTo>
                <a:lnTo>
                  <a:pt x="413421" y="542290"/>
                </a:lnTo>
                <a:lnTo>
                  <a:pt x="418369" y="539750"/>
                </a:lnTo>
                <a:lnTo>
                  <a:pt x="421772" y="541020"/>
                </a:lnTo>
                <a:lnTo>
                  <a:pt x="424597" y="541020"/>
                </a:lnTo>
                <a:lnTo>
                  <a:pt x="428434" y="542290"/>
                </a:lnTo>
                <a:close/>
              </a:path>
              <a:path w="647700" h="565150">
                <a:moveTo>
                  <a:pt x="484143" y="542290"/>
                </a:moveTo>
                <a:lnTo>
                  <a:pt x="474054" y="542290"/>
                </a:lnTo>
                <a:lnTo>
                  <a:pt x="484071" y="539750"/>
                </a:lnTo>
                <a:lnTo>
                  <a:pt x="480981" y="541020"/>
                </a:lnTo>
                <a:lnTo>
                  <a:pt x="484143" y="542290"/>
                </a:lnTo>
                <a:close/>
              </a:path>
              <a:path w="647700" h="565150">
                <a:moveTo>
                  <a:pt x="17612" y="542290"/>
                </a:moveTo>
                <a:lnTo>
                  <a:pt x="16584" y="541020"/>
                </a:lnTo>
                <a:lnTo>
                  <a:pt x="19527" y="541020"/>
                </a:lnTo>
                <a:lnTo>
                  <a:pt x="17612" y="542290"/>
                </a:lnTo>
                <a:close/>
              </a:path>
              <a:path w="647700" h="565150">
                <a:moveTo>
                  <a:pt x="57251" y="546100"/>
                </a:moveTo>
                <a:lnTo>
                  <a:pt x="28407" y="546100"/>
                </a:lnTo>
                <a:lnTo>
                  <a:pt x="30982" y="544830"/>
                </a:lnTo>
                <a:lnTo>
                  <a:pt x="32585" y="544830"/>
                </a:lnTo>
                <a:lnTo>
                  <a:pt x="34272" y="543560"/>
                </a:lnTo>
                <a:lnTo>
                  <a:pt x="42295" y="543560"/>
                </a:lnTo>
                <a:lnTo>
                  <a:pt x="36715" y="542290"/>
                </a:lnTo>
                <a:lnTo>
                  <a:pt x="40222" y="541020"/>
                </a:lnTo>
                <a:lnTo>
                  <a:pt x="52978" y="542290"/>
                </a:lnTo>
                <a:lnTo>
                  <a:pt x="54648" y="543654"/>
                </a:lnTo>
                <a:lnTo>
                  <a:pt x="57251" y="546100"/>
                </a:lnTo>
                <a:close/>
              </a:path>
              <a:path w="647700" h="565150">
                <a:moveTo>
                  <a:pt x="53075" y="542290"/>
                </a:moveTo>
                <a:lnTo>
                  <a:pt x="51603" y="541020"/>
                </a:lnTo>
                <a:lnTo>
                  <a:pt x="53075" y="542290"/>
                </a:lnTo>
                <a:close/>
              </a:path>
              <a:path w="647700" h="565150">
                <a:moveTo>
                  <a:pt x="93303" y="547370"/>
                </a:moveTo>
                <a:lnTo>
                  <a:pt x="90488" y="547370"/>
                </a:lnTo>
                <a:lnTo>
                  <a:pt x="87157" y="542290"/>
                </a:lnTo>
                <a:lnTo>
                  <a:pt x="84912" y="542290"/>
                </a:lnTo>
                <a:lnTo>
                  <a:pt x="91815" y="541020"/>
                </a:lnTo>
                <a:lnTo>
                  <a:pt x="95870" y="541020"/>
                </a:lnTo>
                <a:lnTo>
                  <a:pt x="99153" y="542290"/>
                </a:lnTo>
                <a:lnTo>
                  <a:pt x="93816" y="544830"/>
                </a:lnTo>
                <a:lnTo>
                  <a:pt x="93303" y="547370"/>
                </a:lnTo>
                <a:close/>
              </a:path>
              <a:path w="647700" h="565150">
                <a:moveTo>
                  <a:pt x="202453" y="546100"/>
                </a:moveTo>
                <a:lnTo>
                  <a:pt x="179023" y="546100"/>
                </a:lnTo>
                <a:lnTo>
                  <a:pt x="185509" y="544830"/>
                </a:lnTo>
                <a:lnTo>
                  <a:pt x="192746" y="544830"/>
                </a:lnTo>
                <a:lnTo>
                  <a:pt x="198045" y="543560"/>
                </a:lnTo>
                <a:lnTo>
                  <a:pt x="198720" y="541020"/>
                </a:lnTo>
                <a:lnTo>
                  <a:pt x="203185" y="542290"/>
                </a:lnTo>
                <a:lnTo>
                  <a:pt x="206999" y="542290"/>
                </a:lnTo>
                <a:lnTo>
                  <a:pt x="206806" y="543560"/>
                </a:lnTo>
                <a:lnTo>
                  <a:pt x="202630" y="543560"/>
                </a:lnTo>
                <a:lnTo>
                  <a:pt x="202453" y="546100"/>
                </a:lnTo>
                <a:close/>
              </a:path>
              <a:path w="647700" h="565150">
                <a:moveTo>
                  <a:pt x="206999" y="542290"/>
                </a:moveTo>
                <a:lnTo>
                  <a:pt x="203185" y="542290"/>
                </a:lnTo>
                <a:lnTo>
                  <a:pt x="207192" y="541020"/>
                </a:lnTo>
                <a:lnTo>
                  <a:pt x="206999" y="542290"/>
                </a:lnTo>
                <a:close/>
              </a:path>
              <a:path w="647700" h="565150">
                <a:moveTo>
                  <a:pt x="207675" y="547370"/>
                </a:moveTo>
                <a:lnTo>
                  <a:pt x="202630" y="543560"/>
                </a:lnTo>
                <a:lnTo>
                  <a:pt x="206806" y="543560"/>
                </a:lnTo>
                <a:lnTo>
                  <a:pt x="223871" y="541020"/>
                </a:lnTo>
                <a:lnTo>
                  <a:pt x="222616" y="542290"/>
                </a:lnTo>
                <a:lnTo>
                  <a:pt x="216943" y="542290"/>
                </a:lnTo>
                <a:lnTo>
                  <a:pt x="207675" y="547370"/>
                </a:lnTo>
                <a:close/>
              </a:path>
              <a:path w="647700" h="565150">
                <a:moveTo>
                  <a:pt x="254187" y="551180"/>
                </a:moveTo>
                <a:lnTo>
                  <a:pt x="201375" y="551180"/>
                </a:lnTo>
                <a:lnTo>
                  <a:pt x="213830" y="549910"/>
                </a:lnTo>
                <a:lnTo>
                  <a:pt x="224076" y="547370"/>
                </a:lnTo>
                <a:lnTo>
                  <a:pt x="241636" y="541020"/>
                </a:lnTo>
                <a:lnTo>
                  <a:pt x="257904" y="543560"/>
                </a:lnTo>
                <a:lnTo>
                  <a:pt x="259546" y="543560"/>
                </a:lnTo>
                <a:lnTo>
                  <a:pt x="261428" y="546100"/>
                </a:lnTo>
                <a:lnTo>
                  <a:pt x="248925" y="546100"/>
                </a:lnTo>
                <a:lnTo>
                  <a:pt x="247236" y="547370"/>
                </a:lnTo>
                <a:lnTo>
                  <a:pt x="267523" y="547370"/>
                </a:lnTo>
                <a:lnTo>
                  <a:pt x="266087" y="548640"/>
                </a:lnTo>
                <a:lnTo>
                  <a:pt x="258532" y="548640"/>
                </a:lnTo>
                <a:lnTo>
                  <a:pt x="255346" y="549910"/>
                </a:lnTo>
                <a:lnTo>
                  <a:pt x="254187" y="551180"/>
                </a:lnTo>
                <a:close/>
              </a:path>
              <a:path w="647700" h="565150">
                <a:moveTo>
                  <a:pt x="305913" y="543560"/>
                </a:moveTo>
                <a:lnTo>
                  <a:pt x="294077" y="543560"/>
                </a:lnTo>
                <a:lnTo>
                  <a:pt x="298657" y="542290"/>
                </a:lnTo>
                <a:lnTo>
                  <a:pt x="306372" y="541020"/>
                </a:lnTo>
                <a:lnTo>
                  <a:pt x="307096" y="542290"/>
                </a:lnTo>
                <a:lnTo>
                  <a:pt x="303500" y="542290"/>
                </a:lnTo>
                <a:lnTo>
                  <a:pt x="305913" y="543560"/>
                </a:lnTo>
                <a:close/>
              </a:path>
              <a:path w="647700" h="565150">
                <a:moveTo>
                  <a:pt x="641066" y="546100"/>
                </a:moveTo>
                <a:lnTo>
                  <a:pt x="328567" y="546100"/>
                </a:lnTo>
                <a:lnTo>
                  <a:pt x="332199" y="544830"/>
                </a:lnTo>
                <a:lnTo>
                  <a:pt x="340164" y="543560"/>
                </a:lnTo>
                <a:lnTo>
                  <a:pt x="335506" y="542290"/>
                </a:lnTo>
                <a:lnTo>
                  <a:pt x="340575" y="541020"/>
                </a:lnTo>
                <a:lnTo>
                  <a:pt x="339875" y="542290"/>
                </a:lnTo>
                <a:lnTo>
                  <a:pt x="428434" y="542290"/>
                </a:lnTo>
                <a:lnTo>
                  <a:pt x="430438" y="543560"/>
                </a:lnTo>
                <a:lnTo>
                  <a:pt x="440829" y="543560"/>
                </a:lnTo>
                <a:lnTo>
                  <a:pt x="442555" y="544830"/>
                </a:lnTo>
                <a:lnTo>
                  <a:pt x="641881" y="544830"/>
                </a:lnTo>
                <a:lnTo>
                  <a:pt x="641066" y="546100"/>
                </a:lnTo>
                <a:close/>
              </a:path>
              <a:path w="647700" h="565150">
                <a:moveTo>
                  <a:pt x="343578" y="541350"/>
                </a:moveTo>
                <a:lnTo>
                  <a:pt x="341806" y="541020"/>
                </a:lnTo>
                <a:lnTo>
                  <a:pt x="344364" y="541020"/>
                </a:lnTo>
                <a:lnTo>
                  <a:pt x="343578" y="541350"/>
                </a:lnTo>
                <a:close/>
              </a:path>
              <a:path w="647700" h="565150">
                <a:moveTo>
                  <a:pt x="641881" y="544830"/>
                </a:moveTo>
                <a:lnTo>
                  <a:pt x="450061" y="544830"/>
                </a:lnTo>
                <a:lnTo>
                  <a:pt x="452475" y="543560"/>
                </a:lnTo>
                <a:lnTo>
                  <a:pt x="457399" y="542290"/>
                </a:lnTo>
                <a:lnTo>
                  <a:pt x="459596" y="541020"/>
                </a:lnTo>
                <a:lnTo>
                  <a:pt x="471857" y="541020"/>
                </a:lnTo>
                <a:lnTo>
                  <a:pt x="471133" y="542290"/>
                </a:lnTo>
                <a:lnTo>
                  <a:pt x="643534" y="542290"/>
                </a:lnTo>
                <a:lnTo>
                  <a:pt x="641881" y="544830"/>
                </a:lnTo>
                <a:close/>
              </a:path>
              <a:path w="647700" h="565150">
                <a:moveTo>
                  <a:pt x="348612" y="542290"/>
                </a:moveTo>
                <a:lnTo>
                  <a:pt x="341347" y="542290"/>
                </a:lnTo>
                <a:lnTo>
                  <a:pt x="343578" y="541350"/>
                </a:lnTo>
                <a:lnTo>
                  <a:pt x="348612" y="542290"/>
                </a:lnTo>
                <a:close/>
              </a:path>
              <a:path w="647700" h="565150">
                <a:moveTo>
                  <a:pt x="65363" y="542969"/>
                </a:moveTo>
                <a:lnTo>
                  <a:pt x="65192" y="542290"/>
                </a:lnTo>
                <a:lnTo>
                  <a:pt x="67123" y="542290"/>
                </a:lnTo>
                <a:lnTo>
                  <a:pt x="65363" y="542969"/>
                </a:lnTo>
                <a:close/>
              </a:path>
              <a:path w="647700" h="565150">
                <a:moveTo>
                  <a:pt x="12860" y="556260"/>
                </a:moveTo>
                <a:lnTo>
                  <a:pt x="11219" y="553720"/>
                </a:lnTo>
                <a:lnTo>
                  <a:pt x="9768" y="552450"/>
                </a:lnTo>
                <a:lnTo>
                  <a:pt x="8674" y="549910"/>
                </a:lnTo>
                <a:lnTo>
                  <a:pt x="8259" y="549910"/>
                </a:lnTo>
                <a:lnTo>
                  <a:pt x="7847" y="549371"/>
                </a:lnTo>
                <a:lnTo>
                  <a:pt x="7666" y="548640"/>
                </a:lnTo>
                <a:lnTo>
                  <a:pt x="70937" y="548640"/>
                </a:lnTo>
                <a:lnTo>
                  <a:pt x="74654" y="543560"/>
                </a:lnTo>
                <a:lnTo>
                  <a:pt x="71299" y="542290"/>
                </a:lnTo>
                <a:lnTo>
                  <a:pt x="81629" y="546100"/>
                </a:lnTo>
                <a:lnTo>
                  <a:pt x="84655" y="546100"/>
                </a:lnTo>
                <a:lnTo>
                  <a:pt x="87447" y="547370"/>
                </a:lnTo>
                <a:lnTo>
                  <a:pt x="93303" y="547370"/>
                </a:lnTo>
                <a:lnTo>
                  <a:pt x="93046" y="548640"/>
                </a:lnTo>
                <a:lnTo>
                  <a:pt x="93692" y="551180"/>
                </a:lnTo>
                <a:lnTo>
                  <a:pt x="9391" y="551180"/>
                </a:lnTo>
                <a:lnTo>
                  <a:pt x="10371" y="552450"/>
                </a:lnTo>
                <a:lnTo>
                  <a:pt x="11614" y="553720"/>
                </a:lnTo>
                <a:lnTo>
                  <a:pt x="12860" y="556260"/>
                </a:lnTo>
                <a:close/>
              </a:path>
              <a:path w="647700" h="565150">
                <a:moveTo>
                  <a:pt x="290779" y="560070"/>
                </a:moveTo>
                <a:lnTo>
                  <a:pt x="273511" y="560070"/>
                </a:lnTo>
                <a:lnTo>
                  <a:pt x="267511" y="558800"/>
                </a:lnTo>
                <a:lnTo>
                  <a:pt x="275259" y="558800"/>
                </a:lnTo>
                <a:lnTo>
                  <a:pt x="271590" y="557530"/>
                </a:lnTo>
                <a:lnTo>
                  <a:pt x="269370" y="556260"/>
                </a:lnTo>
                <a:lnTo>
                  <a:pt x="93891" y="556260"/>
                </a:lnTo>
                <a:lnTo>
                  <a:pt x="118415" y="542290"/>
                </a:lnTo>
                <a:lnTo>
                  <a:pt x="117522" y="543654"/>
                </a:lnTo>
                <a:lnTo>
                  <a:pt x="115639" y="547370"/>
                </a:lnTo>
                <a:lnTo>
                  <a:pt x="202364" y="547370"/>
                </a:lnTo>
                <a:lnTo>
                  <a:pt x="205985" y="548640"/>
                </a:lnTo>
                <a:lnTo>
                  <a:pt x="201375" y="551180"/>
                </a:lnTo>
                <a:lnTo>
                  <a:pt x="254187" y="551180"/>
                </a:lnTo>
                <a:lnTo>
                  <a:pt x="253029" y="552450"/>
                </a:lnTo>
                <a:lnTo>
                  <a:pt x="257470" y="553720"/>
                </a:lnTo>
                <a:lnTo>
                  <a:pt x="257711" y="553720"/>
                </a:lnTo>
                <a:lnTo>
                  <a:pt x="256456" y="554990"/>
                </a:lnTo>
                <a:lnTo>
                  <a:pt x="321957" y="554990"/>
                </a:lnTo>
                <a:lnTo>
                  <a:pt x="319430" y="557530"/>
                </a:lnTo>
                <a:lnTo>
                  <a:pt x="294593" y="557530"/>
                </a:lnTo>
                <a:lnTo>
                  <a:pt x="290779" y="560070"/>
                </a:lnTo>
                <a:close/>
              </a:path>
              <a:path w="647700" h="565150">
                <a:moveTo>
                  <a:pt x="179716" y="543110"/>
                </a:moveTo>
                <a:lnTo>
                  <a:pt x="180254" y="542290"/>
                </a:lnTo>
                <a:lnTo>
                  <a:pt x="181870" y="542531"/>
                </a:lnTo>
                <a:lnTo>
                  <a:pt x="179716" y="543110"/>
                </a:lnTo>
                <a:close/>
              </a:path>
              <a:path w="647700" h="565150">
                <a:moveTo>
                  <a:pt x="188751" y="543560"/>
                </a:moveTo>
                <a:lnTo>
                  <a:pt x="181870" y="542531"/>
                </a:lnTo>
                <a:lnTo>
                  <a:pt x="182767" y="542290"/>
                </a:lnTo>
                <a:lnTo>
                  <a:pt x="188751" y="543560"/>
                </a:lnTo>
                <a:close/>
              </a:path>
              <a:path w="647700" h="565150">
                <a:moveTo>
                  <a:pt x="222025" y="542965"/>
                </a:moveTo>
                <a:lnTo>
                  <a:pt x="216943" y="542290"/>
                </a:lnTo>
                <a:lnTo>
                  <a:pt x="222616" y="542290"/>
                </a:lnTo>
                <a:lnTo>
                  <a:pt x="222025" y="542965"/>
                </a:lnTo>
                <a:close/>
              </a:path>
              <a:path w="647700" h="565150">
                <a:moveTo>
                  <a:pt x="259546" y="543560"/>
                </a:moveTo>
                <a:lnTo>
                  <a:pt x="257904" y="543560"/>
                </a:lnTo>
                <a:lnTo>
                  <a:pt x="258604" y="542290"/>
                </a:lnTo>
                <a:lnTo>
                  <a:pt x="259546" y="543560"/>
                </a:lnTo>
                <a:close/>
              </a:path>
              <a:path w="647700" h="565150">
                <a:moveTo>
                  <a:pt x="328567" y="546100"/>
                </a:moveTo>
                <a:lnTo>
                  <a:pt x="283610" y="546100"/>
                </a:lnTo>
                <a:lnTo>
                  <a:pt x="289954" y="543560"/>
                </a:lnTo>
                <a:lnTo>
                  <a:pt x="305913" y="543560"/>
                </a:lnTo>
                <a:lnTo>
                  <a:pt x="313890" y="542290"/>
                </a:lnTo>
                <a:lnTo>
                  <a:pt x="321953" y="543560"/>
                </a:lnTo>
                <a:lnTo>
                  <a:pt x="328567" y="546100"/>
                </a:lnTo>
                <a:close/>
              </a:path>
              <a:path w="647700" h="565150">
                <a:moveTo>
                  <a:pt x="452017" y="543560"/>
                </a:moveTo>
                <a:lnTo>
                  <a:pt x="446779" y="543560"/>
                </a:lnTo>
                <a:lnTo>
                  <a:pt x="451003" y="542290"/>
                </a:lnTo>
                <a:lnTo>
                  <a:pt x="452017" y="543560"/>
                </a:lnTo>
                <a:close/>
              </a:path>
              <a:path w="647700" h="565150">
                <a:moveTo>
                  <a:pt x="226502" y="543560"/>
                </a:moveTo>
                <a:lnTo>
                  <a:pt x="221505" y="543560"/>
                </a:lnTo>
                <a:lnTo>
                  <a:pt x="222025" y="542965"/>
                </a:lnTo>
                <a:lnTo>
                  <a:pt x="226502" y="543560"/>
                </a:lnTo>
                <a:close/>
              </a:path>
              <a:path w="647700" h="565150">
                <a:moveTo>
                  <a:pt x="66471" y="547370"/>
                </a:moveTo>
                <a:lnTo>
                  <a:pt x="53968" y="547370"/>
                </a:lnTo>
                <a:lnTo>
                  <a:pt x="65363" y="542969"/>
                </a:lnTo>
                <a:lnTo>
                  <a:pt x="66471" y="547370"/>
                </a:lnTo>
                <a:close/>
              </a:path>
              <a:path w="647700" h="565150">
                <a:moveTo>
                  <a:pt x="179023" y="546100"/>
                </a:moveTo>
                <a:lnTo>
                  <a:pt x="173361" y="546100"/>
                </a:lnTo>
                <a:lnTo>
                  <a:pt x="178046" y="543560"/>
                </a:lnTo>
                <a:lnTo>
                  <a:pt x="179716" y="543110"/>
                </a:lnTo>
                <a:lnTo>
                  <a:pt x="178589" y="544830"/>
                </a:lnTo>
                <a:lnTo>
                  <a:pt x="179023" y="546100"/>
                </a:lnTo>
                <a:close/>
              </a:path>
              <a:path w="647700" h="565150">
                <a:moveTo>
                  <a:pt x="84655" y="546100"/>
                </a:moveTo>
                <a:lnTo>
                  <a:pt x="81629" y="546100"/>
                </a:lnTo>
                <a:lnTo>
                  <a:pt x="79071" y="543560"/>
                </a:lnTo>
                <a:lnTo>
                  <a:pt x="84655" y="546100"/>
                </a:lnTo>
                <a:close/>
              </a:path>
              <a:path w="647700" h="565150">
                <a:moveTo>
                  <a:pt x="202364" y="547370"/>
                </a:moveTo>
                <a:lnTo>
                  <a:pt x="115784" y="547370"/>
                </a:lnTo>
                <a:lnTo>
                  <a:pt x="133326" y="543560"/>
                </a:lnTo>
                <a:lnTo>
                  <a:pt x="157590" y="543560"/>
                </a:lnTo>
                <a:lnTo>
                  <a:pt x="154814" y="544830"/>
                </a:lnTo>
                <a:lnTo>
                  <a:pt x="166641" y="546100"/>
                </a:lnTo>
                <a:lnTo>
                  <a:pt x="202453" y="546100"/>
                </a:lnTo>
                <a:lnTo>
                  <a:pt x="202364" y="547370"/>
                </a:lnTo>
                <a:close/>
              </a:path>
              <a:path w="647700" h="565150">
                <a:moveTo>
                  <a:pt x="264228" y="546100"/>
                </a:moveTo>
                <a:lnTo>
                  <a:pt x="261428" y="546100"/>
                </a:lnTo>
                <a:lnTo>
                  <a:pt x="263456" y="544830"/>
                </a:lnTo>
                <a:lnTo>
                  <a:pt x="264759" y="543560"/>
                </a:lnTo>
                <a:lnTo>
                  <a:pt x="265556" y="544830"/>
                </a:lnTo>
                <a:lnTo>
                  <a:pt x="265049" y="544830"/>
                </a:lnTo>
                <a:lnTo>
                  <a:pt x="264228" y="546100"/>
                </a:lnTo>
                <a:close/>
              </a:path>
              <a:path w="647700" h="565150">
                <a:moveTo>
                  <a:pt x="405336" y="565150"/>
                </a:moveTo>
                <a:lnTo>
                  <a:pt x="398697" y="563880"/>
                </a:lnTo>
                <a:lnTo>
                  <a:pt x="402318" y="563880"/>
                </a:lnTo>
                <a:lnTo>
                  <a:pt x="396742" y="562610"/>
                </a:lnTo>
                <a:lnTo>
                  <a:pt x="386774" y="553720"/>
                </a:lnTo>
                <a:lnTo>
                  <a:pt x="268983" y="553720"/>
                </a:lnTo>
                <a:lnTo>
                  <a:pt x="264421" y="551180"/>
                </a:lnTo>
                <a:lnTo>
                  <a:pt x="272194" y="548640"/>
                </a:lnTo>
                <a:lnTo>
                  <a:pt x="281100" y="546100"/>
                </a:lnTo>
                <a:lnTo>
                  <a:pt x="274149" y="543560"/>
                </a:lnTo>
                <a:lnTo>
                  <a:pt x="283610" y="546100"/>
                </a:lnTo>
                <a:lnTo>
                  <a:pt x="641066" y="546100"/>
                </a:lnTo>
                <a:lnTo>
                  <a:pt x="638622" y="549910"/>
                </a:lnTo>
                <a:lnTo>
                  <a:pt x="633916" y="553720"/>
                </a:lnTo>
                <a:lnTo>
                  <a:pt x="624526" y="557530"/>
                </a:lnTo>
                <a:lnTo>
                  <a:pt x="500291" y="557530"/>
                </a:lnTo>
                <a:lnTo>
                  <a:pt x="498517" y="558800"/>
                </a:lnTo>
                <a:lnTo>
                  <a:pt x="448131" y="558800"/>
                </a:lnTo>
                <a:lnTo>
                  <a:pt x="443086" y="560070"/>
                </a:lnTo>
                <a:lnTo>
                  <a:pt x="411490" y="560070"/>
                </a:lnTo>
                <a:lnTo>
                  <a:pt x="406956" y="561340"/>
                </a:lnTo>
                <a:lnTo>
                  <a:pt x="406497" y="563880"/>
                </a:lnTo>
                <a:lnTo>
                  <a:pt x="405336" y="565150"/>
                </a:lnTo>
                <a:close/>
              </a:path>
              <a:path w="647700" h="565150">
                <a:moveTo>
                  <a:pt x="446464" y="543654"/>
                </a:moveTo>
                <a:lnTo>
                  <a:pt x="446175" y="543560"/>
                </a:lnTo>
                <a:lnTo>
                  <a:pt x="446779" y="543560"/>
                </a:lnTo>
                <a:lnTo>
                  <a:pt x="446464" y="543654"/>
                </a:lnTo>
                <a:close/>
              </a:path>
              <a:path w="647700" h="565150">
                <a:moveTo>
                  <a:pt x="450061" y="544830"/>
                </a:moveTo>
                <a:lnTo>
                  <a:pt x="442555" y="544830"/>
                </a:lnTo>
                <a:lnTo>
                  <a:pt x="446464" y="543654"/>
                </a:lnTo>
                <a:lnTo>
                  <a:pt x="450061" y="544830"/>
                </a:lnTo>
                <a:close/>
              </a:path>
              <a:path w="647700" h="565150">
                <a:moveTo>
                  <a:pt x="170648" y="546100"/>
                </a:moveTo>
                <a:lnTo>
                  <a:pt x="166641" y="546100"/>
                </a:lnTo>
                <a:lnTo>
                  <a:pt x="171469" y="544830"/>
                </a:lnTo>
                <a:lnTo>
                  <a:pt x="170648" y="546100"/>
                </a:lnTo>
                <a:close/>
              </a:path>
              <a:path w="647700" h="565150">
                <a:moveTo>
                  <a:pt x="267523" y="547370"/>
                </a:moveTo>
                <a:lnTo>
                  <a:pt x="254453" y="547370"/>
                </a:lnTo>
                <a:lnTo>
                  <a:pt x="251508" y="546100"/>
                </a:lnTo>
                <a:lnTo>
                  <a:pt x="265942" y="546100"/>
                </a:lnTo>
                <a:lnTo>
                  <a:pt x="267511" y="544830"/>
                </a:lnTo>
                <a:lnTo>
                  <a:pt x="268307" y="544830"/>
                </a:lnTo>
                <a:lnTo>
                  <a:pt x="268959" y="546100"/>
                </a:lnTo>
                <a:lnTo>
                  <a:pt x="267523" y="547370"/>
                </a:lnTo>
                <a:close/>
              </a:path>
              <a:path w="647700" h="565150">
                <a:moveTo>
                  <a:pt x="7779" y="549283"/>
                </a:moveTo>
                <a:lnTo>
                  <a:pt x="7287" y="548640"/>
                </a:lnTo>
                <a:lnTo>
                  <a:pt x="7779" y="549283"/>
                </a:lnTo>
                <a:close/>
              </a:path>
              <a:path w="647700" h="565150">
                <a:moveTo>
                  <a:pt x="7828" y="549347"/>
                </a:moveTo>
                <a:lnTo>
                  <a:pt x="7383" y="548640"/>
                </a:lnTo>
                <a:lnTo>
                  <a:pt x="7666" y="548640"/>
                </a:lnTo>
                <a:lnTo>
                  <a:pt x="7828" y="549347"/>
                </a:lnTo>
                <a:close/>
              </a:path>
              <a:path w="647700" h="565150">
                <a:moveTo>
                  <a:pt x="262997" y="551180"/>
                </a:moveTo>
                <a:lnTo>
                  <a:pt x="260052" y="548640"/>
                </a:lnTo>
                <a:lnTo>
                  <a:pt x="266087" y="548640"/>
                </a:lnTo>
                <a:lnTo>
                  <a:pt x="262997" y="551180"/>
                </a:lnTo>
                <a:close/>
              </a:path>
              <a:path w="647700" h="565150">
                <a:moveTo>
                  <a:pt x="8165" y="549910"/>
                </a:moveTo>
                <a:lnTo>
                  <a:pt x="7958" y="549910"/>
                </a:lnTo>
                <a:lnTo>
                  <a:pt x="7834" y="549371"/>
                </a:lnTo>
                <a:lnTo>
                  <a:pt x="8165" y="549910"/>
                </a:lnTo>
                <a:close/>
              </a:path>
              <a:path w="647700" h="565150">
                <a:moveTo>
                  <a:pt x="26872" y="563880"/>
                </a:moveTo>
                <a:lnTo>
                  <a:pt x="24373" y="562610"/>
                </a:lnTo>
                <a:lnTo>
                  <a:pt x="23109" y="561340"/>
                </a:lnTo>
                <a:lnTo>
                  <a:pt x="22054" y="560070"/>
                </a:lnTo>
                <a:lnTo>
                  <a:pt x="21779" y="558800"/>
                </a:lnTo>
                <a:lnTo>
                  <a:pt x="16604" y="557530"/>
                </a:lnTo>
                <a:lnTo>
                  <a:pt x="12003" y="553720"/>
                </a:lnTo>
                <a:lnTo>
                  <a:pt x="9391" y="551180"/>
                </a:lnTo>
                <a:lnTo>
                  <a:pt x="93692" y="551180"/>
                </a:lnTo>
                <a:lnTo>
                  <a:pt x="94014" y="552450"/>
                </a:lnTo>
                <a:lnTo>
                  <a:pt x="93891" y="556260"/>
                </a:lnTo>
                <a:lnTo>
                  <a:pt x="69947" y="556260"/>
                </a:lnTo>
                <a:lnTo>
                  <a:pt x="69434" y="557530"/>
                </a:lnTo>
                <a:lnTo>
                  <a:pt x="69150" y="557530"/>
                </a:lnTo>
                <a:lnTo>
                  <a:pt x="69418" y="557569"/>
                </a:lnTo>
                <a:lnTo>
                  <a:pt x="68408" y="560070"/>
                </a:lnTo>
                <a:lnTo>
                  <a:pt x="26560" y="560070"/>
                </a:lnTo>
                <a:lnTo>
                  <a:pt x="27634" y="561340"/>
                </a:lnTo>
                <a:lnTo>
                  <a:pt x="28426" y="562610"/>
                </a:lnTo>
                <a:lnTo>
                  <a:pt x="28105" y="562610"/>
                </a:lnTo>
                <a:lnTo>
                  <a:pt x="26872" y="563880"/>
                </a:lnTo>
                <a:close/>
              </a:path>
              <a:path w="647700" h="565150">
                <a:moveTo>
                  <a:pt x="258097" y="553720"/>
                </a:moveTo>
                <a:lnTo>
                  <a:pt x="257711" y="553720"/>
                </a:lnTo>
                <a:lnTo>
                  <a:pt x="259763" y="552450"/>
                </a:lnTo>
                <a:lnTo>
                  <a:pt x="258097" y="553720"/>
                </a:lnTo>
                <a:close/>
              </a:path>
              <a:path w="647700" h="565150">
                <a:moveTo>
                  <a:pt x="321957" y="554990"/>
                </a:moveTo>
                <a:lnTo>
                  <a:pt x="257977" y="554990"/>
                </a:lnTo>
                <a:lnTo>
                  <a:pt x="270407" y="553720"/>
                </a:lnTo>
                <a:lnTo>
                  <a:pt x="323220" y="553720"/>
                </a:lnTo>
                <a:lnTo>
                  <a:pt x="321957" y="554990"/>
                </a:lnTo>
                <a:close/>
              </a:path>
              <a:path w="647700" h="565150">
                <a:moveTo>
                  <a:pt x="360150" y="558800"/>
                </a:moveTo>
                <a:lnTo>
                  <a:pt x="351318" y="557530"/>
                </a:lnTo>
                <a:lnTo>
                  <a:pt x="343918" y="557530"/>
                </a:lnTo>
                <a:lnTo>
                  <a:pt x="334951" y="556260"/>
                </a:lnTo>
                <a:lnTo>
                  <a:pt x="327420" y="556260"/>
                </a:lnTo>
                <a:lnTo>
                  <a:pt x="323220" y="553720"/>
                </a:lnTo>
                <a:lnTo>
                  <a:pt x="386774" y="553720"/>
                </a:lnTo>
                <a:lnTo>
                  <a:pt x="383998" y="554990"/>
                </a:lnTo>
                <a:lnTo>
                  <a:pt x="362465" y="554990"/>
                </a:lnTo>
                <a:lnTo>
                  <a:pt x="359185" y="556260"/>
                </a:lnTo>
                <a:lnTo>
                  <a:pt x="360150" y="558800"/>
                </a:lnTo>
                <a:close/>
              </a:path>
              <a:path w="647700" h="565150">
                <a:moveTo>
                  <a:pt x="384891" y="557530"/>
                </a:moveTo>
                <a:lnTo>
                  <a:pt x="376818" y="557530"/>
                </a:lnTo>
                <a:lnTo>
                  <a:pt x="368843" y="554990"/>
                </a:lnTo>
                <a:lnTo>
                  <a:pt x="383998" y="554990"/>
                </a:lnTo>
                <a:lnTo>
                  <a:pt x="381222" y="556260"/>
                </a:lnTo>
                <a:lnTo>
                  <a:pt x="384891" y="557530"/>
                </a:lnTo>
                <a:close/>
              </a:path>
              <a:path w="647700" h="565150">
                <a:moveTo>
                  <a:pt x="83464" y="560070"/>
                </a:moveTo>
                <a:lnTo>
                  <a:pt x="81629" y="557530"/>
                </a:lnTo>
                <a:lnTo>
                  <a:pt x="70092" y="557530"/>
                </a:lnTo>
                <a:lnTo>
                  <a:pt x="69947" y="556260"/>
                </a:lnTo>
                <a:lnTo>
                  <a:pt x="92877" y="556260"/>
                </a:lnTo>
                <a:lnTo>
                  <a:pt x="83464" y="560070"/>
                </a:lnTo>
                <a:close/>
              </a:path>
              <a:path w="647700" h="565150">
                <a:moveTo>
                  <a:pt x="111512" y="558800"/>
                </a:moveTo>
                <a:lnTo>
                  <a:pt x="98574" y="558800"/>
                </a:lnTo>
                <a:lnTo>
                  <a:pt x="92877" y="556260"/>
                </a:lnTo>
                <a:lnTo>
                  <a:pt x="118077" y="556260"/>
                </a:lnTo>
                <a:lnTo>
                  <a:pt x="111512" y="558800"/>
                </a:lnTo>
                <a:close/>
              </a:path>
              <a:path w="647700" h="565150">
                <a:moveTo>
                  <a:pt x="121673" y="558800"/>
                </a:moveTo>
                <a:lnTo>
                  <a:pt x="117498" y="558800"/>
                </a:lnTo>
                <a:lnTo>
                  <a:pt x="118077" y="556260"/>
                </a:lnTo>
                <a:lnTo>
                  <a:pt x="128335" y="556260"/>
                </a:lnTo>
                <a:lnTo>
                  <a:pt x="121673" y="558800"/>
                </a:lnTo>
                <a:close/>
              </a:path>
              <a:path w="647700" h="565150">
                <a:moveTo>
                  <a:pt x="240236" y="563880"/>
                </a:moveTo>
                <a:lnTo>
                  <a:pt x="238015" y="563880"/>
                </a:lnTo>
                <a:lnTo>
                  <a:pt x="242022" y="562610"/>
                </a:lnTo>
                <a:lnTo>
                  <a:pt x="240622" y="561340"/>
                </a:lnTo>
                <a:lnTo>
                  <a:pt x="214385" y="561340"/>
                </a:lnTo>
                <a:lnTo>
                  <a:pt x="212985" y="560070"/>
                </a:lnTo>
                <a:lnTo>
                  <a:pt x="160396" y="560070"/>
                </a:lnTo>
                <a:lnTo>
                  <a:pt x="142357" y="558800"/>
                </a:lnTo>
                <a:lnTo>
                  <a:pt x="130845" y="557530"/>
                </a:lnTo>
                <a:lnTo>
                  <a:pt x="128335" y="556260"/>
                </a:lnTo>
                <a:lnTo>
                  <a:pt x="269370" y="556260"/>
                </a:lnTo>
                <a:lnTo>
                  <a:pt x="267089" y="557530"/>
                </a:lnTo>
                <a:lnTo>
                  <a:pt x="255346" y="557530"/>
                </a:lnTo>
                <a:lnTo>
                  <a:pt x="254429" y="561340"/>
                </a:lnTo>
                <a:lnTo>
                  <a:pt x="254010" y="562610"/>
                </a:lnTo>
                <a:lnTo>
                  <a:pt x="243132" y="562610"/>
                </a:lnTo>
                <a:lnTo>
                  <a:pt x="240236" y="563880"/>
                </a:lnTo>
                <a:close/>
              </a:path>
              <a:path w="647700" h="565150">
                <a:moveTo>
                  <a:pt x="69418" y="557569"/>
                </a:moveTo>
                <a:lnTo>
                  <a:pt x="69150" y="557530"/>
                </a:lnTo>
                <a:lnTo>
                  <a:pt x="69434" y="557530"/>
                </a:lnTo>
                <a:close/>
              </a:path>
              <a:path w="647700" h="565150">
                <a:moveTo>
                  <a:pt x="77768" y="558800"/>
                </a:moveTo>
                <a:lnTo>
                  <a:pt x="69418" y="557569"/>
                </a:lnTo>
                <a:lnTo>
                  <a:pt x="81629" y="557530"/>
                </a:lnTo>
                <a:lnTo>
                  <a:pt x="77768" y="558800"/>
                </a:lnTo>
                <a:close/>
              </a:path>
              <a:path w="647700" h="565150">
                <a:moveTo>
                  <a:pt x="264808" y="558800"/>
                </a:moveTo>
                <a:lnTo>
                  <a:pt x="261670" y="558800"/>
                </a:lnTo>
                <a:lnTo>
                  <a:pt x="255346" y="557530"/>
                </a:lnTo>
                <a:lnTo>
                  <a:pt x="267089" y="557530"/>
                </a:lnTo>
                <a:lnTo>
                  <a:pt x="264808" y="558800"/>
                </a:lnTo>
                <a:close/>
              </a:path>
              <a:path w="647700" h="565150">
                <a:moveTo>
                  <a:pt x="300700" y="558800"/>
                </a:moveTo>
                <a:lnTo>
                  <a:pt x="295945" y="558800"/>
                </a:lnTo>
                <a:lnTo>
                  <a:pt x="294593" y="557530"/>
                </a:lnTo>
                <a:lnTo>
                  <a:pt x="301834" y="557530"/>
                </a:lnTo>
                <a:lnTo>
                  <a:pt x="300700" y="558800"/>
                </a:lnTo>
                <a:close/>
              </a:path>
              <a:path w="647700" h="565150">
                <a:moveTo>
                  <a:pt x="312503" y="558800"/>
                </a:moveTo>
                <a:lnTo>
                  <a:pt x="311634" y="557530"/>
                </a:lnTo>
                <a:lnTo>
                  <a:pt x="322085" y="557530"/>
                </a:lnTo>
                <a:lnTo>
                  <a:pt x="312503" y="558800"/>
                </a:lnTo>
                <a:close/>
              </a:path>
              <a:path w="647700" h="565150">
                <a:moveTo>
                  <a:pt x="508356" y="560070"/>
                </a:moveTo>
                <a:lnTo>
                  <a:pt x="500291" y="557530"/>
                </a:lnTo>
                <a:lnTo>
                  <a:pt x="574610" y="557530"/>
                </a:lnTo>
                <a:lnTo>
                  <a:pt x="572558" y="558800"/>
                </a:lnTo>
                <a:lnTo>
                  <a:pt x="520748" y="558800"/>
                </a:lnTo>
                <a:lnTo>
                  <a:pt x="508356" y="560070"/>
                </a:lnTo>
                <a:close/>
              </a:path>
              <a:path w="647700" h="565150">
                <a:moveTo>
                  <a:pt x="592635" y="560070"/>
                </a:moveTo>
                <a:lnTo>
                  <a:pt x="575117" y="560070"/>
                </a:lnTo>
                <a:lnTo>
                  <a:pt x="575334" y="558800"/>
                </a:lnTo>
                <a:lnTo>
                  <a:pt x="577289" y="558800"/>
                </a:lnTo>
                <a:lnTo>
                  <a:pt x="574610" y="557530"/>
                </a:lnTo>
                <a:lnTo>
                  <a:pt x="608089" y="557530"/>
                </a:lnTo>
                <a:lnTo>
                  <a:pt x="599312" y="558800"/>
                </a:lnTo>
                <a:lnTo>
                  <a:pt x="592635" y="560070"/>
                </a:lnTo>
                <a:close/>
              </a:path>
              <a:path w="647700" h="565150">
                <a:moveTo>
                  <a:pt x="609561" y="560070"/>
                </a:moveTo>
                <a:lnTo>
                  <a:pt x="608089" y="557530"/>
                </a:lnTo>
                <a:lnTo>
                  <a:pt x="624526" y="557530"/>
                </a:lnTo>
                <a:lnTo>
                  <a:pt x="619988" y="558800"/>
                </a:lnTo>
                <a:lnTo>
                  <a:pt x="610116" y="558800"/>
                </a:lnTo>
                <a:lnTo>
                  <a:pt x="609561" y="560070"/>
                </a:lnTo>
                <a:close/>
              </a:path>
              <a:path w="647700" h="565150">
                <a:moveTo>
                  <a:pt x="95267" y="561340"/>
                </a:moveTo>
                <a:lnTo>
                  <a:pt x="100963" y="558800"/>
                </a:lnTo>
                <a:lnTo>
                  <a:pt x="107432" y="558800"/>
                </a:lnTo>
                <a:lnTo>
                  <a:pt x="102972" y="560070"/>
                </a:lnTo>
                <a:lnTo>
                  <a:pt x="95267" y="561340"/>
                </a:lnTo>
                <a:close/>
              </a:path>
              <a:path w="647700" h="565150">
                <a:moveTo>
                  <a:pt x="469854" y="561340"/>
                </a:moveTo>
                <a:lnTo>
                  <a:pt x="462396" y="561340"/>
                </a:lnTo>
                <a:lnTo>
                  <a:pt x="454792" y="560070"/>
                </a:lnTo>
                <a:lnTo>
                  <a:pt x="448131" y="558800"/>
                </a:lnTo>
                <a:lnTo>
                  <a:pt x="498517" y="558800"/>
                </a:lnTo>
                <a:lnTo>
                  <a:pt x="496743" y="560070"/>
                </a:lnTo>
                <a:lnTo>
                  <a:pt x="476082" y="560070"/>
                </a:lnTo>
                <a:lnTo>
                  <a:pt x="469854" y="561340"/>
                </a:lnTo>
                <a:close/>
              </a:path>
              <a:path w="647700" h="565150">
                <a:moveTo>
                  <a:pt x="537004" y="561340"/>
                </a:moveTo>
                <a:lnTo>
                  <a:pt x="532089" y="558800"/>
                </a:lnTo>
                <a:lnTo>
                  <a:pt x="572558" y="558800"/>
                </a:lnTo>
                <a:lnTo>
                  <a:pt x="570507" y="560070"/>
                </a:lnTo>
                <a:lnTo>
                  <a:pt x="555204" y="560070"/>
                </a:lnTo>
                <a:lnTo>
                  <a:pt x="537004" y="561340"/>
                </a:lnTo>
                <a:close/>
              </a:path>
              <a:path w="647700" h="565150">
                <a:moveTo>
                  <a:pt x="38204" y="561340"/>
                </a:moveTo>
                <a:lnTo>
                  <a:pt x="35829" y="561340"/>
                </a:lnTo>
                <a:lnTo>
                  <a:pt x="34499" y="560070"/>
                </a:lnTo>
                <a:lnTo>
                  <a:pt x="43522" y="560070"/>
                </a:lnTo>
                <a:lnTo>
                  <a:pt x="38204" y="561340"/>
                </a:lnTo>
                <a:close/>
              </a:path>
              <a:path w="647700" h="565150">
                <a:moveTo>
                  <a:pt x="48443" y="562610"/>
                </a:moveTo>
                <a:lnTo>
                  <a:pt x="46341" y="560070"/>
                </a:lnTo>
                <a:lnTo>
                  <a:pt x="51055" y="560070"/>
                </a:lnTo>
                <a:lnTo>
                  <a:pt x="48443" y="562610"/>
                </a:lnTo>
                <a:close/>
              </a:path>
              <a:path w="647700" h="565150">
                <a:moveTo>
                  <a:pt x="67895" y="561340"/>
                </a:moveTo>
                <a:lnTo>
                  <a:pt x="51055" y="560070"/>
                </a:lnTo>
                <a:lnTo>
                  <a:pt x="68408" y="560070"/>
                </a:lnTo>
                <a:lnTo>
                  <a:pt x="67895" y="561340"/>
                </a:lnTo>
                <a:close/>
              </a:path>
              <a:path w="647700" h="565150">
                <a:moveTo>
                  <a:pt x="200916" y="561340"/>
                </a:moveTo>
                <a:lnTo>
                  <a:pt x="181176" y="560070"/>
                </a:lnTo>
                <a:lnTo>
                  <a:pt x="200704" y="560070"/>
                </a:lnTo>
                <a:lnTo>
                  <a:pt x="200916" y="561340"/>
                </a:lnTo>
                <a:close/>
              </a:path>
              <a:path w="647700" h="565150">
                <a:moveTo>
                  <a:pt x="210047" y="561340"/>
                </a:moveTo>
                <a:lnTo>
                  <a:pt x="204850" y="560070"/>
                </a:lnTo>
                <a:lnTo>
                  <a:pt x="212985" y="560070"/>
                </a:lnTo>
                <a:lnTo>
                  <a:pt x="210047" y="561340"/>
                </a:lnTo>
                <a:close/>
              </a:path>
              <a:path w="647700" h="565150">
                <a:moveTo>
                  <a:pt x="421234" y="565150"/>
                </a:moveTo>
                <a:lnTo>
                  <a:pt x="408907" y="565150"/>
                </a:lnTo>
                <a:lnTo>
                  <a:pt x="413494" y="562610"/>
                </a:lnTo>
                <a:lnTo>
                  <a:pt x="411490" y="560070"/>
                </a:lnTo>
                <a:lnTo>
                  <a:pt x="443086" y="560070"/>
                </a:lnTo>
                <a:lnTo>
                  <a:pt x="447479" y="562610"/>
                </a:lnTo>
                <a:lnTo>
                  <a:pt x="438881" y="562610"/>
                </a:lnTo>
                <a:lnTo>
                  <a:pt x="429460" y="563880"/>
                </a:lnTo>
                <a:lnTo>
                  <a:pt x="421234" y="565150"/>
                </a:lnTo>
                <a:close/>
              </a:path>
              <a:path w="647700" h="565150">
                <a:moveTo>
                  <a:pt x="477457" y="561340"/>
                </a:moveTo>
                <a:lnTo>
                  <a:pt x="477071" y="560070"/>
                </a:lnTo>
                <a:lnTo>
                  <a:pt x="483395" y="560070"/>
                </a:lnTo>
                <a:lnTo>
                  <a:pt x="477457" y="561340"/>
                </a:lnTo>
                <a:close/>
              </a:path>
              <a:path w="647700" h="565150">
                <a:moveTo>
                  <a:pt x="566379" y="561340"/>
                </a:moveTo>
                <a:lnTo>
                  <a:pt x="554745" y="561340"/>
                </a:lnTo>
                <a:lnTo>
                  <a:pt x="555204" y="560070"/>
                </a:lnTo>
                <a:lnTo>
                  <a:pt x="570507" y="560070"/>
                </a:lnTo>
                <a:lnTo>
                  <a:pt x="566379" y="561340"/>
                </a:lnTo>
                <a:close/>
              </a:path>
              <a:path w="647700" h="565150">
                <a:moveTo>
                  <a:pt x="234603" y="562610"/>
                </a:moveTo>
                <a:lnTo>
                  <a:pt x="213830" y="562610"/>
                </a:lnTo>
                <a:lnTo>
                  <a:pt x="217716" y="561340"/>
                </a:lnTo>
                <a:lnTo>
                  <a:pt x="240622" y="561340"/>
                </a:lnTo>
                <a:lnTo>
                  <a:pt x="234603" y="562610"/>
                </a:lnTo>
                <a:close/>
              </a:path>
              <a:path w="647700" h="565150">
                <a:moveTo>
                  <a:pt x="253173" y="565150"/>
                </a:moveTo>
                <a:lnTo>
                  <a:pt x="245643" y="565150"/>
                </a:lnTo>
                <a:lnTo>
                  <a:pt x="244412" y="563880"/>
                </a:lnTo>
                <a:lnTo>
                  <a:pt x="243132" y="562610"/>
                </a:lnTo>
                <a:lnTo>
                  <a:pt x="254010" y="562610"/>
                </a:lnTo>
                <a:lnTo>
                  <a:pt x="253173" y="5651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7923757" y="795644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965" y="1279"/>
                </a:moveTo>
                <a:lnTo>
                  <a:pt x="820" y="820"/>
                </a:lnTo>
                <a:lnTo>
                  <a:pt x="627" y="386"/>
                </a:lnTo>
                <a:lnTo>
                  <a:pt x="0" y="0"/>
                </a:lnTo>
                <a:lnTo>
                  <a:pt x="1771" y="386"/>
                </a:lnTo>
                <a:lnTo>
                  <a:pt x="1858" y="868"/>
                </a:lnTo>
                <a:lnTo>
                  <a:pt x="965" y="12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8268993" y="789996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0" y="386"/>
                </a:moveTo>
                <a:lnTo>
                  <a:pt x="193" y="410"/>
                </a:lnTo>
                <a:lnTo>
                  <a:pt x="313" y="0"/>
                </a:lnTo>
                <a:lnTo>
                  <a:pt x="0" y="3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7713738" y="70339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434" y="3379"/>
                </a:moveTo>
                <a:lnTo>
                  <a:pt x="0" y="2993"/>
                </a:lnTo>
                <a:lnTo>
                  <a:pt x="796" y="2534"/>
                </a:lnTo>
                <a:lnTo>
                  <a:pt x="1762" y="1689"/>
                </a:lnTo>
                <a:lnTo>
                  <a:pt x="3137" y="0"/>
                </a:lnTo>
                <a:lnTo>
                  <a:pt x="1351" y="2775"/>
                </a:lnTo>
                <a:lnTo>
                  <a:pt x="434" y="3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7802781" y="503196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1834" y="1834"/>
                </a:moveTo>
                <a:lnTo>
                  <a:pt x="2824" y="0"/>
                </a:lnTo>
                <a:lnTo>
                  <a:pt x="2024" y="1728"/>
                </a:lnTo>
                <a:lnTo>
                  <a:pt x="1834" y="1834"/>
                </a:lnTo>
                <a:close/>
              </a:path>
              <a:path w="3809" h="6350">
                <a:moveTo>
                  <a:pt x="0" y="6106"/>
                </a:moveTo>
                <a:lnTo>
                  <a:pt x="2024" y="1728"/>
                </a:lnTo>
                <a:lnTo>
                  <a:pt x="3137" y="1110"/>
                </a:lnTo>
                <a:lnTo>
                  <a:pt x="3693" y="1255"/>
                </a:lnTo>
                <a:lnTo>
                  <a:pt x="2534" y="2486"/>
                </a:lnTo>
                <a:lnTo>
                  <a:pt x="1520" y="3234"/>
                </a:lnTo>
                <a:lnTo>
                  <a:pt x="0" y="61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7844732" y="456949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4">
                <a:moveTo>
                  <a:pt x="0" y="6613"/>
                </a:moveTo>
                <a:lnTo>
                  <a:pt x="724" y="3644"/>
                </a:lnTo>
                <a:lnTo>
                  <a:pt x="2751" y="0"/>
                </a:lnTo>
                <a:lnTo>
                  <a:pt x="3813" y="313"/>
                </a:lnTo>
                <a:lnTo>
                  <a:pt x="3596" y="1303"/>
                </a:lnTo>
                <a:lnTo>
                  <a:pt x="2799" y="2124"/>
                </a:lnTo>
                <a:lnTo>
                  <a:pt x="2582" y="3113"/>
                </a:lnTo>
                <a:lnTo>
                  <a:pt x="0" y="66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7815429" y="492141"/>
            <a:ext cx="5715" cy="10160"/>
          </a:xfrm>
          <a:custGeom>
            <a:avLst/>
            <a:gdLst/>
            <a:ahLst/>
            <a:cxnLst/>
            <a:rect l="l" t="t" r="r" b="b"/>
            <a:pathLst>
              <a:path w="5715" h="10159">
                <a:moveTo>
                  <a:pt x="1955" y="10089"/>
                </a:moveTo>
                <a:lnTo>
                  <a:pt x="0" y="9558"/>
                </a:lnTo>
                <a:lnTo>
                  <a:pt x="3451" y="0"/>
                </a:lnTo>
                <a:lnTo>
                  <a:pt x="5117" y="2582"/>
                </a:lnTo>
                <a:lnTo>
                  <a:pt x="3499" y="6106"/>
                </a:lnTo>
                <a:lnTo>
                  <a:pt x="1955" y="10089"/>
                </a:lnTo>
                <a:close/>
              </a:path>
              <a:path w="5715" h="10159">
                <a:moveTo>
                  <a:pt x="5201" y="2582"/>
                </a:moveTo>
                <a:lnTo>
                  <a:pt x="5286" y="2365"/>
                </a:lnTo>
                <a:lnTo>
                  <a:pt x="5551" y="1858"/>
                </a:lnTo>
                <a:lnTo>
                  <a:pt x="5201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7821463" y="488231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0" y="4803"/>
                </a:moveTo>
                <a:lnTo>
                  <a:pt x="1062" y="2437"/>
                </a:lnTo>
                <a:lnTo>
                  <a:pt x="1472" y="0"/>
                </a:lnTo>
                <a:lnTo>
                  <a:pt x="2148" y="1013"/>
                </a:lnTo>
                <a:lnTo>
                  <a:pt x="1327" y="2196"/>
                </a:lnTo>
                <a:lnTo>
                  <a:pt x="0" y="48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7784458" y="537881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1045" y="734"/>
                </a:moveTo>
                <a:lnTo>
                  <a:pt x="823" y="675"/>
                </a:lnTo>
                <a:lnTo>
                  <a:pt x="2127" y="0"/>
                </a:lnTo>
                <a:lnTo>
                  <a:pt x="1073" y="633"/>
                </a:lnTo>
                <a:close/>
              </a:path>
              <a:path w="4445" h="6984">
                <a:moveTo>
                  <a:pt x="26" y="6914"/>
                </a:moveTo>
                <a:lnTo>
                  <a:pt x="0" y="4504"/>
                </a:lnTo>
                <a:lnTo>
                  <a:pt x="1045" y="734"/>
                </a:lnTo>
                <a:lnTo>
                  <a:pt x="3840" y="1472"/>
                </a:lnTo>
                <a:lnTo>
                  <a:pt x="2271" y="3161"/>
                </a:lnTo>
                <a:lnTo>
                  <a:pt x="26" y="691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7819990" y="50165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362" y="3499"/>
                </a:moveTo>
                <a:lnTo>
                  <a:pt x="0" y="241"/>
                </a:lnTo>
                <a:lnTo>
                  <a:pt x="2920" y="0"/>
                </a:lnTo>
                <a:lnTo>
                  <a:pt x="362" y="34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7802057" y="524533"/>
            <a:ext cx="5715" cy="8890"/>
          </a:xfrm>
          <a:custGeom>
            <a:avLst/>
            <a:gdLst/>
            <a:ahLst/>
            <a:cxnLst/>
            <a:rect l="l" t="t" r="r" b="b"/>
            <a:pathLst>
              <a:path w="5715" h="8890">
                <a:moveTo>
                  <a:pt x="699" y="8327"/>
                </a:moveTo>
                <a:lnTo>
                  <a:pt x="0" y="8110"/>
                </a:lnTo>
                <a:lnTo>
                  <a:pt x="2968" y="3958"/>
                </a:lnTo>
                <a:lnTo>
                  <a:pt x="5358" y="0"/>
                </a:lnTo>
                <a:lnTo>
                  <a:pt x="4923" y="1110"/>
                </a:lnTo>
                <a:lnTo>
                  <a:pt x="4658" y="2051"/>
                </a:lnTo>
                <a:lnTo>
                  <a:pt x="5044" y="2172"/>
                </a:lnTo>
                <a:lnTo>
                  <a:pt x="699" y="83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7807415" y="519127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5">
                <a:moveTo>
                  <a:pt x="0" y="5406"/>
                </a:moveTo>
                <a:lnTo>
                  <a:pt x="699" y="3596"/>
                </a:lnTo>
                <a:lnTo>
                  <a:pt x="2679" y="0"/>
                </a:lnTo>
                <a:lnTo>
                  <a:pt x="2341" y="1351"/>
                </a:lnTo>
                <a:lnTo>
                  <a:pt x="1255" y="3355"/>
                </a:lnTo>
                <a:lnTo>
                  <a:pt x="0" y="54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7814029" y="510896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6155"/>
                </a:moveTo>
                <a:lnTo>
                  <a:pt x="2824" y="1665"/>
                </a:lnTo>
                <a:lnTo>
                  <a:pt x="4368" y="0"/>
                </a:lnTo>
                <a:lnTo>
                  <a:pt x="0" y="61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7758344" y="601749"/>
            <a:ext cx="5080" cy="9525"/>
          </a:xfrm>
          <a:custGeom>
            <a:avLst/>
            <a:gdLst/>
            <a:ahLst/>
            <a:cxnLst/>
            <a:rect l="l" t="t" r="r" b="b"/>
            <a:pathLst>
              <a:path w="5079" h="9525">
                <a:moveTo>
                  <a:pt x="313" y="9244"/>
                </a:moveTo>
                <a:lnTo>
                  <a:pt x="0" y="8110"/>
                </a:lnTo>
                <a:lnTo>
                  <a:pt x="3499" y="675"/>
                </a:lnTo>
                <a:lnTo>
                  <a:pt x="4851" y="0"/>
                </a:lnTo>
                <a:lnTo>
                  <a:pt x="3596" y="2775"/>
                </a:lnTo>
                <a:lnTo>
                  <a:pt x="3113" y="4779"/>
                </a:lnTo>
                <a:lnTo>
                  <a:pt x="1858" y="7579"/>
                </a:lnTo>
                <a:lnTo>
                  <a:pt x="313" y="92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7776616" y="584321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3012" y="1665"/>
                </a:moveTo>
                <a:lnTo>
                  <a:pt x="1858" y="1665"/>
                </a:lnTo>
                <a:lnTo>
                  <a:pt x="3403" y="0"/>
                </a:lnTo>
                <a:lnTo>
                  <a:pt x="3012" y="1665"/>
                </a:lnTo>
                <a:close/>
              </a:path>
              <a:path w="3809" h="4445">
                <a:moveTo>
                  <a:pt x="2486" y="3910"/>
                </a:moveTo>
                <a:lnTo>
                  <a:pt x="0" y="2196"/>
                </a:lnTo>
                <a:lnTo>
                  <a:pt x="1327" y="1520"/>
                </a:lnTo>
                <a:lnTo>
                  <a:pt x="1858" y="1665"/>
                </a:lnTo>
                <a:lnTo>
                  <a:pt x="3012" y="1665"/>
                </a:lnTo>
                <a:lnTo>
                  <a:pt x="2486" y="39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7764740" y="599166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0" y="17668"/>
                </a:moveTo>
                <a:lnTo>
                  <a:pt x="4224" y="7289"/>
                </a:lnTo>
                <a:lnTo>
                  <a:pt x="3886" y="6155"/>
                </a:lnTo>
                <a:lnTo>
                  <a:pt x="8279" y="0"/>
                </a:lnTo>
                <a:lnTo>
                  <a:pt x="4755" y="7434"/>
                </a:lnTo>
                <a:lnTo>
                  <a:pt x="5044" y="8568"/>
                </a:lnTo>
                <a:lnTo>
                  <a:pt x="0" y="176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7700012" y="706191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3386" y="4030"/>
                </a:moveTo>
                <a:lnTo>
                  <a:pt x="0" y="0"/>
                </a:lnTo>
                <a:lnTo>
                  <a:pt x="4405" y="2220"/>
                </a:lnTo>
                <a:lnTo>
                  <a:pt x="3386" y="40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681071" y="7878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5">
                <a:moveTo>
                  <a:pt x="6966" y="5382"/>
                </a:moveTo>
                <a:lnTo>
                  <a:pt x="5544" y="4634"/>
                </a:lnTo>
                <a:lnTo>
                  <a:pt x="1696" y="3596"/>
                </a:lnTo>
                <a:lnTo>
                  <a:pt x="2157" y="3596"/>
                </a:lnTo>
                <a:lnTo>
                  <a:pt x="2177" y="3379"/>
                </a:lnTo>
                <a:lnTo>
                  <a:pt x="1998" y="3065"/>
                </a:lnTo>
                <a:lnTo>
                  <a:pt x="1403" y="2292"/>
                </a:lnTo>
                <a:lnTo>
                  <a:pt x="1093" y="1810"/>
                </a:lnTo>
                <a:lnTo>
                  <a:pt x="432" y="989"/>
                </a:lnTo>
                <a:lnTo>
                  <a:pt x="0" y="0"/>
                </a:lnTo>
                <a:lnTo>
                  <a:pt x="847" y="72"/>
                </a:lnTo>
                <a:lnTo>
                  <a:pt x="2196" y="2292"/>
                </a:lnTo>
                <a:lnTo>
                  <a:pt x="6668" y="2292"/>
                </a:lnTo>
                <a:lnTo>
                  <a:pt x="6966" y="5382"/>
                </a:lnTo>
                <a:close/>
              </a:path>
              <a:path w="6984" h="5715">
                <a:moveTo>
                  <a:pt x="6668" y="2292"/>
                </a:moveTo>
                <a:lnTo>
                  <a:pt x="2196" y="2292"/>
                </a:lnTo>
                <a:lnTo>
                  <a:pt x="2903" y="1810"/>
                </a:lnTo>
                <a:lnTo>
                  <a:pt x="3487" y="1327"/>
                </a:lnTo>
                <a:lnTo>
                  <a:pt x="4619" y="482"/>
                </a:lnTo>
                <a:lnTo>
                  <a:pt x="6637" y="1979"/>
                </a:lnTo>
                <a:lnTo>
                  <a:pt x="6668" y="229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680759" y="790792"/>
            <a:ext cx="2540" cy="635"/>
          </a:xfrm>
          <a:custGeom>
            <a:avLst/>
            <a:gdLst/>
            <a:ahLst/>
            <a:cxnLst/>
            <a:rect l="l" t="t" r="r" b="b"/>
            <a:pathLst>
              <a:path w="2540" h="634">
                <a:moveTo>
                  <a:pt x="2008" y="627"/>
                </a:moveTo>
                <a:lnTo>
                  <a:pt x="1573" y="603"/>
                </a:lnTo>
                <a:lnTo>
                  <a:pt x="1150" y="506"/>
                </a:lnTo>
                <a:lnTo>
                  <a:pt x="924" y="434"/>
                </a:lnTo>
                <a:lnTo>
                  <a:pt x="0" y="0"/>
                </a:lnTo>
                <a:lnTo>
                  <a:pt x="743" y="217"/>
                </a:lnTo>
                <a:lnTo>
                  <a:pt x="1346" y="506"/>
                </a:lnTo>
                <a:lnTo>
                  <a:pt x="2008" y="6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995952" y="247468"/>
            <a:ext cx="7620" cy="5715"/>
          </a:xfrm>
          <a:custGeom>
            <a:avLst/>
            <a:gdLst/>
            <a:ahLst/>
            <a:cxnLst/>
            <a:rect l="l" t="t" r="r" b="b"/>
            <a:pathLst>
              <a:path w="7620" h="5714">
                <a:moveTo>
                  <a:pt x="7410" y="5450"/>
                </a:moveTo>
                <a:lnTo>
                  <a:pt x="4393" y="4204"/>
                </a:lnTo>
                <a:lnTo>
                  <a:pt x="3403" y="3055"/>
                </a:lnTo>
                <a:lnTo>
                  <a:pt x="2850" y="2517"/>
                </a:lnTo>
                <a:lnTo>
                  <a:pt x="0" y="0"/>
                </a:lnTo>
                <a:lnTo>
                  <a:pt x="2027" y="1187"/>
                </a:lnTo>
                <a:lnTo>
                  <a:pt x="3910" y="2536"/>
                </a:lnTo>
                <a:lnTo>
                  <a:pt x="5696" y="3970"/>
                </a:lnTo>
                <a:lnTo>
                  <a:pt x="7410" y="545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980190" y="246102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0" y="2449"/>
                </a:moveTo>
                <a:lnTo>
                  <a:pt x="1231" y="1800"/>
                </a:lnTo>
                <a:lnTo>
                  <a:pt x="2558" y="1177"/>
                </a:lnTo>
                <a:lnTo>
                  <a:pt x="4948" y="103"/>
                </a:lnTo>
                <a:lnTo>
                  <a:pt x="5310" y="0"/>
                </a:lnTo>
                <a:lnTo>
                  <a:pt x="6109" y="1800"/>
                </a:lnTo>
                <a:lnTo>
                  <a:pt x="6326" y="2355"/>
                </a:lnTo>
                <a:lnTo>
                  <a:pt x="1834" y="2375"/>
                </a:lnTo>
                <a:lnTo>
                  <a:pt x="0" y="2449"/>
                </a:lnTo>
                <a:close/>
              </a:path>
              <a:path w="6984" h="3810">
                <a:moveTo>
                  <a:pt x="6758" y="3458"/>
                </a:moveTo>
                <a:lnTo>
                  <a:pt x="5527" y="2355"/>
                </a:lnTo>
                <a:lnTo>
                  <a:pt x="6326" y="2355"/>
                </a:lnTo>
                <a:lnTo>
                  <a:pt x="6758" y="34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8063174" y="786906"/>
            <a:ext cx="5715" cy="1905"/>
          </a:xfrm>
          <a:custGeom>
            <a:avLst/>
            <a:gdLst/>
            <a:ahLst/>
            <a:cxnLst/>
            <a:rect l="l" t="t" r="r" b="b"/>
            <a:pathLst>
              <a:path w="5715" h="1904">
                <a:moveTo>
                  <a:pt x="5358" y="1762"/>
                </a:moveTo>
                <a:lnTo>
                  <a:pt x="989" y="1568"/>
                </a:lnTo>
                <a:lnTo>
                  <a:pt x="0" y="748"/>
                </a:lnTo>
                <a:lnTo>
                  <a:pt x="482" y="0"/>
                </a:lnTo>
                <a:lnTo>
                  <a:pt x="5358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8146882" y="789199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727" y="2824"/>
                </a:moveTo>
                <a:lnTo>
                  <a:pt x="0" y="0"/>
                </a:lnTo>
                <a:lnTo>
                  <a:pt x="1472" y="48"/>
                </a:lnTo>
                <a:lnTo>
                  <a:pt x="2727" y="282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8210194" y="78553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09">
                <a:moveTo>
                  <a:pt x="2920" y="627"/>
                </a:moveTo>
                <a:lnTo>
                  <a:pt x="0" y="506"/>
                </a:lnTo>
                <a:lnTo>
                  <a:pt x="6323" y="0"/>
                </a:lnTo>
                <a:lnTo>
                  <a:pt x="2920" y="627"/>
                </a:lnTo>
                <a:close/>
              </a:path>
              <a:path w="10159" h="3809">
                <a:moveTo>
                  <a:pt x="10016" y="3644"/>
                </a:moveTo>
                <a:lnTo>
                  <a:pt x="6323" y="0"/>
                </a:lnTo>
                <a:lnTo>
                  <a:pt x="9220" y="120"/>
                </a:lnTo>
                <a:lnTo>
                  <a:pt x="10016" y="36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7937684" y="388013"/>
            <a:ext cx="85090" cy="266065"/>
          </a:xfrm>
          <a:custGeom>
            <a:avLst/>
            <a:gdLst/>
            <a:ahLst/>
            <a:cxnLst/>
            <a:rect l="l" t="t" r="r" b="b"/>
            <a:pathLst>
              <a:path w="85090" h="266065">
                <a:moveTo>
                  <a:pt x="65291" y="193870"/>
                </a:moveTo>
                <a:lnTo>
                  <a:pt x="19696" y="193870"/>
                </a:lnTo>
                <a:lnTo>
                  <a:pt x="17810" y="177421"/>
                </a:lnTo>
                <a:lnTo>
                  <a:pt x="15348" y="159469"/>
                </a:lnTo>
                <a:lnTo>
                  <a:pt x="12320" y="140077"/>
                </a:lnTo>
                <a:lnTo>
                  <a:pt x="8737" y="119310"/>
                </a:lnTo>
                <a:lnTo>
                  <a:pt x="4897" y="96190"/>
                </a:lnTo>
                <a:lnTo>
                  <a:pt x="2169" y="77474"/>
                </a:lnTo>
                <a:lnTo>
                  <a:pt x="535" y="62944"/>
                </a:lnTo>
                <a:lnTo>
                  <a:pt x="0" y="52764"/>
                </a:lnTo>
                <a:lnTo>
                  <a:pt x="686" y="41360"/>
                </a:lnTo>
                <a:lnTo>
                  <a:pt x="24879" y="3822"/>
                </a:lnTo>
                <a:lnTo>
                  <a:pt x="42505" y="0"/>
                </a:lnTo>
                <a:lnTo>
                  <a:pt x="51850" y="928"/>
                </a:lnTo>
                <a:lnTo>
                  <a:pt x="82344" y="30437"/>
                </a:lnTo>
                <a:lnTo>
                  <a:pt x="85011" y="52112"/>
                </a:lnTo>
                <a:lnTo>
                  <a:pt x="84450" y="63039"/>
                </a:lnTo>
                <a:lnTo>
                  <a:pt x="82797" y="77673"/>
                </a:lnTo>
                <a:lnTo>
                  <a:pt x="80001" y="96421"/>
                </a:lnTo>
                <a:lnTo>
                  <a:pt x="76056" y="119310"/>
                </a:lnTo>
                <a:lnTo>
                  <a:pt x="72514" y="139242"/>
                </a:lnTo>
                <a:lnTo>
                  <a:pt x="69608" y="157402"/>
                </a:lnTo>
                <a:lnTo>
                  <a:pt x="67350" y="173738"/>
                </a:lnTo>
                <a:lnTo>
                  <a:pt x="65750" y="188198"/>
                </a:lnTo>
                <a:lnTo>
                  <a:pt x="65291" y="193870"/>
                </a:lnTo>
                <a:close/>
              </a:path>
              <a:path w="85090" h="266065">
                <a:moveTo>
                  <a:pt x="62588" y="265655"/>
                </a:moveTo>
                <a:lnTo>
                  <a:pt x="21892" y="265655"/>
                </a:lnTo>
                <a:lnTo>
                  <a:pt x="21820" y="250931"/>
                </a:lnTo>
                <a:lnTo>
                  <a:pt x="21606" y="233027"/>
                </a:lnTo>
                <a:lnTo>
                  <a:pt x="21183" y="217513"/>
                </a:lnTo>
                <a:lnTo>
                  <a:pt x="20547" y="204443"/>
                </a:lnTo>
                <a:lnTo>
                  <a:pt x="19695" y="193870"/>
                </a:lnTo>
                <a:lnTo>
                  <a:pt x="65291" y="193870"/>
                </a:lnTo>
                <a:lnTo>
                  <a:pt x="64610" y="202309"/>
                </a:lnTo>
                <a:lnTo>
                  <a:pt x="63728" y="217522"/>
                </a:lnTo>
                <a:lnTo>
                  <a:pt x="63109" y="233780"/>
                </a:lnTo>
                <a:lnTo>
                  <a:pt x="62757" y="251028"/>
                </a:lnTo>
                <a:lnTo>
                  <a:pt x="62588" y="26565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7968460" y="578963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0" y="1086"/>
                </a:moveTo>
                <a:lnTo>
                  <a:pt x="2172" y="0"/>
                </a:lnTo>
                <a:lnTo>
                  <a:pt x="2603" y="989"/>
                </a:lnTo>
                <a:lnTo>
                  <a:pt x="531" y="989"/>
                </a:lnTo>
                <a:lnTo>
                  <a:pt x="0" y="1086"/>
                </a:lnTo>
                <a:close/>
              </a:path>
              <a:path w="3175" h="2540">
                <a:moveTo>
                  <a:pt x="458" y="1930"/>
                </a:moveTo>
                <a:lnTo>
                  <a:pt x="531" y="989"/>
                </a:lnTo>
                <a:lnTo>
                  <a:pt x="2603" y="989"/>
                </a:lnTo>
                <a:lnTo>
                  <a:pt x="2781" y="1399"/>
                </a:lnTo>
                <a:lnTo>
                  <a:pt x="2437" y="1399"/>
                </a:lnTo>
                <a:lnTo>
                  <a:pt x="458" y="1930"/>
                </a:lnTo>
                <a:close/>
              </a:path>
              <a:path w="3175" h="2540">
                <a:moveTo>
                  <a:pt x="2824" y="1496"/>
                </a:moveTo>
                <a:lnTo>
                  <a:pt x="2437" y="1399"/>
                </a:lnTo>
                <a:lnTo>
                  <a:pt x="2781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7961073" y="563419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40">
                <a:moveTo>
                  <a:pt x="2268" y="2003"/>
                </a:moveTo>
                <a:lnTo>
                  <a:pt x="1424" y="1834"/>
                </a:lnTo>
                <a:lnTo>
                  <a:pt x="0" y="0"/>
                </a:lnTo>
                <a:lnTo>
                  <a:pt x="2268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7957501" y="551036"/>
            <a:ext cx="5715" cy="9525"/>
          </a:xfrm>
          <a:custGeom>
            <a:avLst/>
            <a:gdLst/>
            <a:ahLst/>
            <a:cxnLst/>
            <a:rect l="l" t="t" r="r" b="b"/>
            <a:pathLst>
              <a:path w="5715" h="9525">
                <a:moveTo>
                  <a:pt x="4172" y="4871"/>
                </a:moveTo>
                <a:lnTo>
                  <a:pt x="0" y="1810"/>
                </a:lnTo>
                <a:lnTo>
                  <a:pt x="3234" y="0"/>
                </a:lnTo>
                <a:lnTo>
                  <a:pt x="2558" y="2293"/>
                </a:lnTo>
                <a:lnTo>
                  <a:pt x="4172" y="4871"/>
                </a:lnTo>
                <a:close/>
              </a:path>
              <a:path w="5715" h="9525">
                <a:moveTo>
                  <a:pt x="4390" y="5220"/>
                </a:moveTo>
                <a:lnTo>
                  <a:pt x="4172" y="4871"/>
                </a:lnTo>
                <a:lnTo>
                  <a:pt x="4441" y="5068"/>
                </a:lnTo>
                <a:lnTo>
                  <a:pt x="4390" y="5220"/>
                </a:lnTo>
                <a:close/>
              </a:path>
              <a:path w="5715" h="9525">
                <a:moveTo>
                  <a:pt x="5720" y="9075"/>
                </a:moveTo>
                <a:lnTo>
                  <a:pt x="2824" y="8279"/>
                </a:lnTo>
                <a:lnTo>
                  <a:pt x="3548" y="7748"/>
                </a:lnTo>
                <a:lnTo>
                  <a:pt x="4390" y="5220"/>
                </a:lnTo>
                <a:lnTo>
                  <a:pt x="4899" y="6034"/>
                </a:lnTo>
                <a:lnTo>
                  <a:pt x="5720" y="90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7965635" y="540923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168" y="2124"/>
                </a:moveTo>
                <a:lnTo>
                  <a:pt x="0" y="0"/>
                </a:lnTo>
                <a:lnTo>
                  <a:pt x="715" y="1834"/>
                </a:lnTo>
                <a:lnTo>
                  <a:pt x="168" y="2124"/>
                </a:lnTo>
                <a:close/>
              </a:path>
              <a:path w="1904" h="3809">
                <a:moveTo>
                  <a:pt x="1279" y="3282"/>
                </a:moveTo>
                <a:lnTo>
                  <a:pt x="715" y="1834"/>
                </a:lnTo>
                <a:lnTo>
                  <a:pt x="1399" y="1472"/>
                </a:lnTo>
                <a:lnTo>
                  <a:pt x="1424" y="2196"/>
                </a:lnTo>
                <a:lnTo>
                  <a:pt x="1568" y="2920"/>
                </a:lnTo>
                <a:lnTo>
                  <a:pt x="1279" y="32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7967204" y="542709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337" y="2606"/>
                </a:moveTo>
                <a:lnTo>
                  <a:pt x="0" y="1134"/>
                </a:lnTo>
                <a:lnTo>
                  <a:pt x="941" y="0"/>
                </a:lnTo>
                <a:lnTo>
                  <a:pt x="337" y="26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7965322" y="535202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496" y="3668"/>
                </a:moveTo>
                <a:lnTo>
                  <a:pt x="0" y="1882"/>
                </a:lnTo>
                <a:lnTo>
                  <a:pt x="1086" y="530"/>
                </a:lnTo>
                <a:lnTo>
                  <a:pt x="1810" y="0"/>
                </a:lnTo>
                <a:lnTo>
                  <a:pt x="2494" y="1351"/>
                </a:lnTo>
                <a:lnTo>
                  <a:pt x="2099" y="1351"/>
                </a:lnTo>
                <a:lnTo>
                  <a:pt x="2220" y="3137"/>
                </a:lnTo>
                <a:lnTo>
                  <a:pt x="1496" y="3668"/>
                </a:lnTo>
                <a:close/>
              </a:path>
              <a:path w="3175" h="3809">
                <a:moveTo>
                  <a:pt x="2775" y="1906"/>
                </a:moveTo>
                <a:lnTo>
                  <a:pt x="2099" y="1351"/>
                </a:lnTo>
                <a:lnTo>
                  <a:pt x="2494" y="1351"/>
                </a:lnTo>
                <a:lnTo>
                  <a:pt x="2775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7962521" y="53558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675" y="941"/>
                </a:lnTo>
                <a:lnTo>
                  <a:pt x="965" y="724"/>
                </a:lnTo>
                <a:lnTo>
                  <a:pt x="1037" y="434"/>
                </a:lnTo>
                <a:lnTo>
                  <a:pt x="0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7961580" y="536530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275" y="941"/>
                </a:moveTo>
                <a:lnTo>
                  <a:pt x="0" y="579"/>
                </a:lnTo>
                <a:lnTo>
                  <a:pt x="1110" y="386"/>
                </a:lnTo>
                <a:lnTo>
                  <a:pt x="1617" y="0"/>
                </a:lnTo>
                <a:lnTo>
                  <a:pt x="2275" y="941"/>
                </a:lnTo>
                <a:close/>
              </a:path>
              <a:path w="3175" h="2540">
                <a:moveTo>
                  <a:pt x="3017" y="2003"/>
                </a:moveTo>
                <a:lnTo>
                  <a:pt x="2148" y="1182"/>
                </a:lnTo>
                <a:lnTo>
                  <a:pt x="1110" y="917"/>
                </a:lnTo>
                <a:lnTo>
                  <a:pt x="2148" y="941"/>
                </a:lnTo>
                <a:lnTo>
                  <a:pt x="3017" y="200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7961990" y="539812"/>
            <a:ext cx="3810" cy="5080"/>
          </a:xfrm>
          <a:custGeom>
            <a:avLst/>
            <a:gdLst/>
            <a:ahLst/>
            <a:cxnLst/>
            <a:rect l="l" t="t" r="r" b="b"/>
            <a:pathLst>
              <a:path w="3809" h="5079">
                <a:moveTo>
                  <a:pt x="3095" y="2727"/>
                </a:moveTo>
                <a:lnTo>
                  <a:pt x="1496" y="2727"/>
                </a:lnTo>
                <a:lnTo>
                  <a:pt x="1737" y="1230"/>
                </a:lnTo>
                <a:lnTo>
                  <a:pt x="2293" y="0"/>
                </a:lnTo>
                <a:lnTo>
                  <a:pt x="3095" y="2727"/>
                </a:lnTo>
                <a:close/>
              </a:path>
              <a:path w="3809" h="5079">
                <a:moveTo>
                  <a:pt x="1086" y="4610"/>
                </a:moveTo>
                <a:lnTo>
                  <a:pt x="0" y="917"/>
                </a:lnTo>
                <a:lnTo>
                  <a:pt x="1496" y="2727"/>
                </a:lnTo>
                <a:lnTo>
                  <a:pt x="3095" y="2727"/>
                </a:lnTo>
                <a:lnTo>
                  <a:pt x="3379" y="3693"/>
                </a:lnTo>
                <a:lnTo>
                  <a:pt x="1086" y="46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7956319" y="55055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651" y="2413"/>
                </a:moveTo>
                <a:lnTo>
                  <a:pt x="0" y="1858"/>
                </a:lnTo>
                <a:lnTo>
                  <a:pt x="796" y="265"/>
                </a:lnTo>
                <a:lnTo>
                  <a:pt x="1858" y="0"/>
                </a:lnTo>
                <a:lnTo>
                  <a:pt x="651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7962328" y="524582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1695" y="257"/>
                </a:moveTo>
                <a:lnTo>
                  <a:pt x="1979" y="0"/>
                </a:lnTo>
                <a:lnTo>
                  <a:pt x="2727" y="0"/>
                </a:lnTo>
                <a:lnTo>
                  <a:pt x="1695" y="257"/>
                </a:lnTo>
                <a:close/>
              </a:path>
              <a:path w="3175" h="3175">
                <a:moveTo>
                  <a:pt x="1086" y="2582"/>
                </a:moveTo>
                <a:lnTo>
                  <a:pt x="0" y="1279"/>
                </a:lnTo>
                <a:lnTo>
                  <a:pt x="917" y="965"/>
                </a:lnTo>
                <a:lnTo>
                  <a:pt x="1662" y="288"/>
                </a:lnTo>
                <a:lnTo>
                  <a:pt x="1448" y="1737"/>
                </a:lnTo>
                <a:lnTo>
                  <a:pt x="1086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7960735" y="52388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820" y="2220"/>
                </a:moveTo>
                <a:lnTo>
                  <a:pt x="168" y="1955"/>
                </a:lnTo>
                <a:lnTo>
                  <a:pt x="0" y="0"/>
                </a:lnTo>
                <a:lnTo>
                  <a:pt x="1593" y="1979"/>
                </a:lnTo>
                <a:lnTo>
                  <a:pt x="820" y="22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7958539" y="5351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3355" y="3837"/>
                </a:moveTo>
                <a:lnTo>
                  <a:pt x="144" y="699"/>
                </a:lnTo>
                <a:lnTo>
                  <a:pt x="0" y="0"/>
                </a:lnTo>
                <a:lnTo>
                  <a:pt x="3355" y="383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7962787" y="515458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2872" y="1762"/>
                </a:moveTo>
                <a:lnTo>
                  <a:pt x="989" y="820"/>
                </a:lnTo>
                <a:lnTo>
                  <a:pt x="0" y="0"/>
                </a:lnTo>
                <a:lnTo>
                  <a:pt x="2872" y="17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7962594" y="506503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1520" y="4996"/>
                </a:moveTo>
                <a:lnTo>
                  <a:pt x="0" y="4320"/>
                </a:lnTo>
                <a:lnTo>
                  <a:pt x="746" y="2679"/>
                </a:lnTo>
                <a:lnTo>
                  <a:pt x="796" y="1110"/>
                </a:lnTo>
                <a:lnTo>
                  <a:pt x="0" y="0"/>
                </a:lnTo>
                <a:lnTo>
                  <a:pt x="2655" y="2027"/>
                </a:lnTo>
                <a:lnTo>
                  <a:pt x="2872" y="2679"/>
                </a:lnTo>
                <a:lnTo>
                  <a:pt x="2124" y="2679"/>
                </a:lnTo>
                <a:lnTo>
                  <a:pt x="1520" y="4996"/>
                </a:lnTo>
                <a:close/>
              </a:path>
              <a:path w="3175" h="5079">
                <a:moveTo>
                  <a:pt x="3137" y="3475"/>
                </a:moveTo>
                <a:lnTo>
                  <a:pt x="2124" y="2679"/>
                </a:lnTo>
                <a:lnTo>
                  <a:pt x="2872" y="2679"/>
                </a:lnTo>
                <a:lnTo>
                  <a:pt x="3137" y="34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7960711" y="50486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882" y="1641"/>
                </a:moveTo>
                <a:lnTo>
                  <a:pt x="1134" y="1061"/>
                </a:lnTo>
                <a:lnTo>
                  <a:pt x="434" y="555"/>
                </a:lnTo>
                <a:lnTo>
                  <a:pt x="0" y="0"/>
                </a:lnTo>
                <a:lnTo>
                  <a:pt x="868" y="506"/>
                </a:lnTo>
                <a:lnTo>
                  <a:pt x="1448" y="1062"/>
                </a:lnTo>
                <a:lnTo>
                  <a:pt x="1882" y="16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7960373" y="518089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120" y="2051"/>
                </a:moveTo>
                <a:lnTo>
                  <a:pt x="0" y="1182"/>
                </a:lnTo>
                <a:lnTo>
                  <a:pt x="1906" y="0"/>
                </a:lnTo>
                <a:lnTo>
                  <a:pt x="1617" y="1303"/>
                </a:lnTo>
                <a:lnTo>
                  <a:pt x="530" y="1810"/>
                </a:lnTo>
                <a:lnTo>
                  <a:pt x="120" y="20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7960252" y="520140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265" y="217"/>
                </a:moveTo>
                <a:lnTo>
                  <a:pt x="0" y="168"/>
                </a:lnTo>
                <a:lnTo>
                  <a:pt x="241" y="0"/>
                </a:lnTo>
                <a:lnTo>
                  <a:pt x="265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7955281" y="52636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544" y="3499"/>
                </a:moveTo>
                <a:lnTo>
                  <a:pt x="0" y="2824"/>
                </a:lnTo>
                <a:lnTo>
                  <a:pt x="1303" y="0"/>
                </a:lnTo>
                <a:lnTo>
                  <a:pt x="2589" y="1882"/>
                </a:lnTo>
                <a:lnTo>
                  <a:pt x="2293" y="1882"/>
                </a:lnTo>
                <a:lnTo>
                  <a:pt x="1544" y="3499"/>
                </a:lnTo>
                <a:close/>
              </a:path>
              <a:path w="3175" h="3809">
                <a:moveTo>
                  <a:pt x="2956" y="2419"/>
                </a:moveTo>
                <a:lnTo>
                  <a:pt x="2293" y="1882"/>
                </a:lnTo>
                <a:lnTo>
                  <a:pt x="2589" y="1882"/>
                </a:lnTo>
                <a:lnTo>
                  <a:pt x="2956" y="241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7958056" y="521830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40">
                <a:moveTo>
                  <a:pt x="0" y="2365"/>
                </a:moveTo>
                <a:lnTo>
                  <a:pt x="96" y="0"/>
                </a:lnTo>
                <a:lnTo>
                  <a:pt x="1477" y="1689"/>
                </a:lnTo>
                <a:lnTo>
                  <a:pt x="1255" y="1689"/>
                </a:lnTo>
                <a:lnTo>
                  <a:pt x="531" y="2244"/>
                </a:lnTo>
                <a:lnTo>
                  <a:pt x="0" y="2365"/>
                </a:lnTo>
                <a:close/>
              </a:path>
              <a:path w="2540" h="2540">
                <a:moveTo>
                  <a:pt x="1930" y="2244"/>
                </a:moveTo>
                <a:lnTo>
                  <a:pt x="1255" y="1689"/>
                </a:lnTo>
                <a:lnTo>
                  <a:pt x="1477" y="1689"/>
                </a:lnTo>
                <a:lnTo>
                  <a:pt x="1930" y="2244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7957308" y="520816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4" y="1013"/>
                </a:moveTo>
                <a:lnTo>
                  <a:pt x="0" y="0"/>
                </a:lnTo>
                <a:lnTo>
                  <a:pt x="868" y="144"/>
                </a:lnTo>
                <a:lnTo>
                  <a:pt x="844" y="10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957646" y="506020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79">
                <a:moveTo>
                  <a:pt x="2124" y="4513"/>
                </a:moveTo>
                <a:lnTo>
                  <a:pt x="869" y="4151"/>
                </a:lnTo>
                <a:lnTo>
                  <a:pt x="217" y="4055"/>
                </a:lnTo>
                <a:lnTo>
                  <a:pt x="57" y="3113"/>
                </a:lnTo>
                <a:lnTo>
                  <a:pt x="0" y="1206"/>
                </a:lnTo>
                <a:lnTo>
                  <a:pt x="169" y="0"/>
                </a:lnTo>
                <a:lnTo>
                  <a:pt x="549" y="1375"/>
                </a:lnTo>
                <a:lnTo>
                  <a:pt x="772" y="2268"/>
                </a:lnTo>
                <a:lnTo>
                  <a:pt x="1810" y="3113"/>
                </a:lnTo>
                <a:lnTo>
                  <a:pt x="2124" y="45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7959359" y="51391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337" y="217"/>
                </a:moveTo>
                <a:lnTo>
                  <a:pt x="193" y="0"/>
                </a:lnTo>
                <a:lnTo>
                  <a:pt x="24" y="168"/>
                </a:lnTo>
                <a:lnTo>
                  <a:pt x="337" y="2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7955522" y="49414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362" y="241"/>
                </a:moveTo>
                <a:lnTo>
                  <a:pt x="0" y="241"/>
                </a:lnTo>
                <a:lnTo>
                  <a:pt x="337" y="0"/>
                </a:lnTo>
                <a:lnTo>
                  <a:pt x="362" y="2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957284" y="510051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1303" y="2341"/>
                </a:moveTo>
                <a:lnTo>
                  <a:pt x="603" y="1882"/>
                </a:lnTo>
                <a:lnTo>
                  <a:pt x="0" y="1375"/>
                </a:lnTo>
                <a:lnTo>
                  <a:pt x="217" y="313"/>
                </a:lnTo>
                <a:lnTo>
                  <a:pt x="72" y="24"/>
                </a:lnTo>
                <a:lnTo>
                  <a:pt x="265" y="0"/>
                </a:lnTo>
                <a:lnTo>
                  <a:pt x="579" y="24"/>
                </a:lnTo>
                <a:lnTo>
                  <a:pt x="724" y="868"/>
                </a:lnTo>
                <a:lnTo>
                  <a:pt x="989" y="1641"/>
                </a:lnTo>
                <a:lnTo>
                  <a:pt x="1303" y="23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958370" y="501724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1858"/>
                </a:moveTo>
                <a:lnTo>
                  <a:pt x="241" y="1206"/>
                </a:lnTo>
                <a:lnTo>
                  <a:pt x="506" y="579"/>
                </a:lnTo>
                <a:lnTo>
                  <a:pt x="844" y="0"/>
                </a:lnTo>
                <a:lnTo>
                  <a:pt x="1399" y="72"/>
                </a:lnTo>
                <a:lnTo>
                  <a:pt x="579" y="1255"/>
                </a:lnTo>
                <a:lnTo>
                  <a:pt x="0" y="18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960059" y="51321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120" y="410"/>
                </a:moveTo>
                <a:lnTo>
                  <a:pt x="0" y="265"/>
                </a:lnTo>
                <a:lnTo>
                  <a:pt x="482" y="0"/>
                </a:lnTo>
                <a:lnTo>
                  <a:pt x="120" y="4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958587" y="512392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965" y="1520"/>
                </a:moveTo>
                <a:lnTo>
                  <a:pt x="579" y="1086"/>
                </a:lnTo>
                <a:lnTo>
                  <a:pt x="265" y="579"/>
                </a:lnTo>
                <a:lnTo>
                  <a:pt x="0" y="0"/>
                </a:lnTo>
                <a:lnTo>
                  <a:pt x="1086" y="627"/>
                </a:lnTo>
                <a:lnTo>
                  <a:pt x="1472" y="1086"/>
                </a:lnTo>
                <a:lnTo>
                  <a:pt x="965" y="15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7942198" y="488931"/>
            <a:ext cx="13335" cy="10795"/>
          </a:xfrm>
          <a:custGeom>
            <a:avLst/>
            <a:gdLst/>
            <a:ahLst/>
            <a:cxnLst/>
            <a:rect l="l" t="t" r="r" b="b"/>
            <a:pathLst>
              <a:path w="13334" h="10795">
                <a:moveTo>
                  <a:pt x="4199" y="10427"/>
                </a:moveTo>
                <a:lnTo>
                  <a:pt x="2413" y="8472"/>
                </a:lnTo>
                <a:lnTo>
                  <a:pt x="4079" y="5913"/>
                </a:lnTo>
                <a:lnTo>
                  <a:pt x="1890" y="3596"/>
                </a:lnTo>
                <a:lnTo>
                  <a:pt x="241" y="1206"/>
                </a:lnTo>
                <a:lnTo>
                  <a:pt x="3620" y="0"/>
                </a:lnTo>
                <a:lnTo>
                  <a:pt x="5390" y="4561"/>
                </a:lnTo>
                <a:lnTo>
                  <a:pt x="5165" y="4561"/>
                </a:lnTo>
                <a:lnTo>
                  <a:pt x="6637" y="7385"/>
                </a:lnTo>
                <a:lnTo>
                  <a:pt x="8321" y="8708"/>
                </a:lnTo>
                <a:lnTo>
                  <a:pt x="4199" y="10427"/>
                </a:lnTo>
                <a:close/>
              </a:path>
              <a:path w="13334" h="10795">
                <a:moveTo>
                  <a:pt x="0" y="3765"/>
                </a:moveTo>
                <a:lnTo>
                  <a:pt x="362" y="2944"/>
                </a:lnTo>
                <a:lnTo>
                  <a:pt x="1257" y="3669"/>
                </a:lnTo>
                <a:lnTo>
                  <a:pt x="0" y="3765"/>
                </a:lnTo>
                <a:close/>
              </a:path>
              <a:path w="13334" h="10795">
                <a:moveTo>
                  <a:pt x="6903" y="4827"/>
                </a:moveTo>
                <a:lnTo>
                  <a:pt x="5762" y="4653"/>
                </a:lnTo>
                <a:lnTo>
                  <a:pt x="7651" y="3210"/>
                </a:lnTo>
                <a:lnTo>
                  <a:pt x="6903" y="4827"/>
                </a:lnTo>
                <a:close/>
              </a:path>
              <a:path w="13334" h="10795">
                <a:moveTo>
                  <a:pt x="8732" y="8537"/>
                </a:moveTo>
                <a:lnTo>
                  <a:pt x="9341" y="4561"/>
                </a:lnTo>
                <a:lnTo>
                  <a:pt x="10234" y="3596"/>
                </a:lnTo>
                <a:lnTo>
                  <a:pt x="11730" y="5672"/>
                </a:lnTo>
                <a:lnTo>
                  <a:pt x="13047" y="5672"/>
                </a:lnTo>
                <a:lnTo>
                  <a:pt x="10161" y="7941"/>
                </a:lnTo>
                <a:lnTo>
                  <a:pt x="8732" y="8537"/>
                </a:lnTo>
                <a:close/>
              </a:path>
              <a:path w="13334" h="10795">
                <a:moveTo>
                  <a:pt x="1375" y="3765"/>
                </a:moveTo>
                <a:lnTo>
                  <a:pt x="1906" y="3620"/>
                </a:lnTo>
                <a:lnTo>
                  <a:pt x="1375" y="3765"/>
                </a:lnTo>
                <a:close/>
              </a:path>
              <a:path w="13334" h="10795">
                <a:moveTo>
                  <a:pt x="5405" y="4598"/>
                </a:moveTo>
                <a:lnTo>
                  <a:pt x="5165" y="4561"/>
                </a:lnTo>
                <a:lnTo>
                  <a:pt x="5390" y="4561"/>
                </a:lnTo>
                <a:close/>
              </a:path>
              <a:path w="13334" h="10795">
                <a:moveTo>
                  <a:pt x="5503" y="4851"/>
                </a:moveTo>
                <a:lnTo>
                  <a:pt x="5405" y="4598"/>
                </a:lnTo>
                <a:lnTo>
                  <a:pt x="5762" y="4653"/>
                </a:lnTo>
                <a:lnTo>
                  <a:pt x="5503" y="4851"/>
                </a:lnTo>
                <a:close/>
              </a:path>
              <a:path w="13334" h="10795">
                <a:moveTo>
                  <a:pt x="13047" y="5672"/>
                </a:moveTo>
                <a:lnTo>
                  <a:pt x="11730" y="5672"/>
                </a:lnTo>
                <a:lnTo>
                  <a:pt x="12478" y="5527"/>
                </a:lnTo>
                <a:lnTo>
                  <a:pt x="13323" y="5455"/>
                </a:lnTo>
                <a:lnTo>
                  <a:pt x="13047" y="5672"/>
                </a:lnTo>
                <a:close/>
              </a:path>
              <a:path w="13334" h="10795">
                <a:moveTo>
                  <a:pt x="8665" y="8979"/>
                </a:moveTo>
                <a:lnTo>
                  <a:pt x="8321" y="8708"/>
                </a:lnTo>
                <a:lnTo>
                  <a:pt x="8732" y="8537"/>
                </a:lnTo>
                <a:lnTo>
                  <a:pt x="8665" y="89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7955884" y="494386"/>
            <a:ext cx="3175" cy="5715"/>
          </a:xfrm>
          <a:custGeom>
            <a:avLst/>
            <a:gdLst/>
            <a:ahLst/>
            <a:cxnLst/>
            <a:rect l="l" t="t" r="r" b="b"/>
            <a:pathLst>
              <a:path w="3175" h="5715">
                <a:moveTo>
                  <a:pt x="609" y="4561"/>
                </a:moveTo>
                <a:lnTo>
                  <a:pt x="0" y="0"/>
                </a:lnTo>
                <a:lnTo>
                  <a:pt x="627" y="0"/>
                </a:lnTo>
                <a:lnTo>
                  <a:pt x="1399" y="193"/>
                </a:lnTo>
                <a:lnTo>
                  <a:pt x="2558" y="1568"/>
                </a:lnTo>
                <a:lnTo>
                  <a:pt x="1303" y="3186"/>
                </a:lnTo>
                <a:lnTo>
                  <a:pt x="675" y="4055"/>
                </a:lnTo>
                <a:lnTo>
                  <a:pt x="609" y="4561"/>
                </a:lnTo>
                <a:close/>
              </a:path>
              <a:path w="3175" h="5715">
                <a:moveTo>
                  <a:pt x="531" y="5165"/>
                </a:moveTo>
                <a:lnTo>
                  <a:pt x="144" y="4296"/>
                </a:lnTo>
                <a:lnTo>
                  <a:pt x="482" y="4561"/>
                </a:lnTo>
                <a:lnTo>
                  <a:pt x="531" y="51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7951708" y="499551"/>
            <a:ext cx="6985" cy="7620"/>
          </a:xfrm>
          <a:custGeom>
            <a:avLst/>
            <a:gdLst/>
            <a:ahLst/>
            <a:cxnLst/>
            <a:rect l="l" t="t" r="r" b="b"/>
            <a:pathLst>
              <a:path w="6984" h="7620">
                <a:moveTo>
                  <a:pt x="5406" y="4127"/>
                </a:moveTo>
                <a:lnTo>
                  <a:pt x="4827" y="2124"/>
                </a:lnTo>
                <a:lnTo>
                  <a:pt x="4706" y="0"/>
                </a:lnTo>
                <a:lnTo>
                  <a:pt x="5960" y="2799"/>
                </a:lnTo>
                <a:lnTo>
                  <a:pt x="5624" y="2799"/>
                </a:lnTo>
                <a:lnTo>
                  <a:pt x="5406" y="4127"/>
                </a:lnTo>
                <a:close/>
              </a:path>
              <a:path w="6984" h="7620">
                <a:moveTo>
                  <a:pt x="603" y="6130"/>
                </a:moveTo>
                <a:lnTo>
                  <a:pt x="0" y="3451"/>
                </a:lnTo>
                <a:lnTo>
                  <a:pt x="2003" y="1713"/>
                </a:lnTo>
                <a:lnTo>
                  <a:pt x="2307" y="2220"/>
                </a:lnTo>
                <a:lnTo>
                  <a:pt x="1955" y="2220"/>
                </a:lnTo>
                <a:lnTo>
                  <a:pt x="2764" y="5044"/>
                </a:lnTo>
                <a:lnTo>
                  <a:pt x="2027" y="5044"/>
                </a:lnTo>
                <a:lnTo>
                  <a:pt x="603" y="6130"/>
                </a:lnTo>
                <a:close/>
              </a:path>
              <a:path w="6984" h="7620">
                <a:moveTo>
                  <a:pt x="4537" y="7554"/>
                </a:moveTo>
                <a:lnTo>
                  <a:pt x="1955" y="2220"/>
                </a:lnTo>
                <a:lnTo>
                  <a:pt x="2307" y="2220"/>
                </a:lnTo>
                <a:lnTo>
                  <a:pt x="3234" y="3765"/>
                </a:lnTo>
                <a:lnTo>
                  <a:pt x="5672" y="4175"/>
                </a:lnTo>
                <a:lnTo>
                  <a:pt x="6227" y="4199"/>
                </a:lnTo>
                <a:lnTo>
                  <a:pt x="5165" y="4199"/>
                </a:lnTo>
                <a:lnTo>
                  <a:pt x="4537" y="7554"/>
                </a:lnTo>
                <a:close/>
              </a:path>
              <a:path w="6984" h="7620">
                <a:moveTo>
                  <a:pt x="6541" y="4199"/>
                </a:moveTo>
                <a:lnTo>
                  <a:pt x="6227" y="4199"/>
                </a:lnTo>
                <a:lnTo>
                  <a:pt x="5913" y="3837"/>
                </a:lnTo>
                <a:lnTo>
                  <a:pt x="5624" y="2799"/>
                </a:lnTo>
                <a:lnTo>
                  <a:pt x="5960" y="2799"/>
                </a:lnTo>
                <a:lnTo>
                  <a:pt x="6511" y="4030"/>
                </a:lnTo>
                <a:lnTo>
                  <a:pt x="6541" y="4199"/>
                </a:lnTo>
                <a:close/>
              </a:path>
              <a:path w="6984" h="7620">
                <a:moveTo>
                  <a:pt x="6501" y="4513"/>
                </a:moveTo>
                <a:lnTo>
                  <a:pt x="6179" y="4513"/>
                </a:lnTo>
                <a:lnTo>
                  <a:pt x="6541" y="4199"/>
                </a:lnTo>
                <a:lnTo>
                  <a:pt x="6661" y="4030"/>
                </a:lnTo>
                <a:lnTo>
                  <a:pt x="6501" y="4513"/>
                </a:lnTo>
                <a:close/>
              </a:path>
              <a:path w="6984" h="7620">
                <a:moveTo>
                  <a:pt x="6106" y="6468"/>
                </a:moveTo>
                <a:lnTo>
                  <a:pt x="5663" y="5044"/>
                </a:lnTo>
                <a:lnTo>
                  <a:pt x="5165" y="4199"/>
                </a:lnTo>
                <a:lnTo>
                  <a:pt x="6227" y="4199"/>
                </a:lnTo>
                <a:lnTo>
                  <a:pt x="6179" y="4513"/>
                </a:lnTo>
                <a:lnTo>
                  <a:pt x="6501" y="4513"/>
                </a:lnTo>
                <a:lnTo>
                  <a:pt x="6396" y="4827"/>
                </a:lnTo>
                <a:lnTo>
                  <a:pt x="6227" y="5623"/>
                </a:lnTo>
                <a:lnTo>
                  <a:pt x="6106" y="6468"/>
                </a:lnTo>
                <a:close/>
              </a:path>
              <a:path w="6984" h="7620">
                <a:moveTo>
                  <a:pt x="3186" y="6517"/>
                </a:moveTo>
                <a:lnTo>
                  <a:pt x="2027" y="5044"/>
                </a:lnTo>
                <a:lnTo>
                  <a:pt x="2764" y="5044"/>
                </a:lnTo>
                <a:lnTo>
                  <a:pt x="3186" y="65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950429" y="527020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48" y="531"/>
                </a:moveTo>
                <a:lnTo>
                  <a:pt x="506" y="313"/>
                </a:lnTo>
                <a:lnTo>
                  <a:pt x="193" y="72"/>
                </a:lnTo>
                <a:lnTo>
                  <a:pt x="0" y="0"/>
                </a:lnTo>
                <a:lnTo>
                  <a:pt x="48" y="5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7950936" y="522313"/>
            <a:ext cx="5715" cy="6985"/>
          </a:xfrm>
          <a:custGeom>
            <a:avLst/>
            <a:gdLst/>
            <a:ahLst/>
            <a:cxnLst/>
            <a:rect l="l" t="t" r="r" b="b"/>
            <a:pathLst>
              <a:path w="5715" h="6984">
                <a:moveTo>
                  <a:pt x="4211" y="675"/>
                </a:moveTo>
                <a:lnTo>
                  <a:pt x="4755" y="0"/>
                </a:lnTo>
                <a:lnTo>
                  <a:pt x="5092" y="265"/>
                </a:lnTo>
                <a:lnTo>
                  <a:pt x="4211" y="675"/>
                </a:lnTo>
                <a:close/>
              </a:path>
              <a:path w="5715" h="6984">
                <a:moveTo>
                  <a:pt x="2223" y="5720"/>
                </a:moveTo>
                <a:lnTo>
                  <a:pt x="1182" y="5720"/>
                </a:lnTo>
                <a:lnTo>
                  <a:pt x="1564" y="4875"/>
                </a:lnTo>
                <a:lnTo>
                  <a:pt x="1689" y="3620"/>
                </a:lnTo>
                <a:lnTo>
                  <a:pt x="820" y="3499"/>
                </a:lnTo>
                <a:lnTo>
                  <a:pt x="482" y="3234"/>
                </a:lnTo>
                <a:lnTo>
                  <a:pt x="2099" y="1762"/>
                </a:lnTo>
                <a:lnTo>
                  <a:pt x="3330" y="1086"/>
                </a:lnTo>
                <a:lnTo>
                  <a:pt x="4211" y="675"/>
                </a:lnTo>
                <a:lnTo>
                  <a:pt x="2582" y="2703"/>
                </a:lnTo>
                <a:lnTo>
                  <a:pt x="2172" y="4586"/>
                </a:lnTo>
                <a:lnTo>
                  <a:pt x="2510" y="4851"/>
                </a:lnTo>
                <a:lnTo>
                  <a:pt x="2223" y="5720"/>
                </a:lnTo>
                <a:close/>
              </a:path>
              <a:path w="5715" h="6984">
                <a:moveTo>
                  <a:pt x="1810" y="6975"/>
                </a:moveTo>
                <a:lnTo>
                  <a:pt x="627" y="5551"/>
                </a:lnTo>
                <a:lnTo>
                  <a:pt x="0" y="5020"/>
                </a:lnTo>
                <a:lnTo>
                  <a:pt x="651" y="4875"/>
                </a:lnTo>
                <a:lnTo>
                  <a:pt x="1182" y="5720"/>
                </a:lnTo>
                <a:lnTo>
                  <a:pt x="2223" y="5720"/>
                </a:lnTo>
                <a:lnTo>
                  <a:pt x="1810" y="69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7950646" y="511089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0" y="2172"/>
                </a:moveTo>
                <a:lnTo>
                  <a:pt x="1472" y="0"/>
                </a:lnTo>
                <a:lnTo>
                  <a:pt x="2353" y="1906"/>
                </a:lnTo>
                <a:lnTo>
                  <a:pt x="1062" y="1906"/>
                </a:lnTo>
                <a:lnTo>
                  <a:pt x="0" y="2172"/>
                </a:lnTo>
                <a:close/>
              </a:path>
              <a:path w="3175" h="4445">
                <a:moveTo>
                  <a:pt x="989" y="4055"/>
                </a:moveTo>
                <a:lnTo>
                  <a:pt x="1062" y="1906"/>
                </a:lnTo>
                <a:lnTo>
                  <a:pt x="2353" y="1906"/>
                </a:lnTo>
                <a:lnTo>
                  <a:pt x="3033" y="3379"/>
                </a:lnTo>
                <a:lnTo>
                  <a:pt x="2220" y="3379"/>
                </a:lnTo>
                <a:lnTo>
                  <a:pt x="989" y="4055"/>
                </a:lnTo>
                <a:close/>
              </a:path>
              <a:path w="3175" h="4445">
                <a:moveTo>
                  <a:pt x="3089" y="3499"/>
                </a:moveTo>
                <a:lnTo>
                  <a:pt x="2220" y="3379"/>
                </a:lnTo>
                <a:lnTo>
                  <a:pt x="3033" y="337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7955643" y="492093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3403" y="1568"/>
                </a:moveTo>
                <a:lnTo>
                  <a:pt x="1158" y="1472"/>
                </a:lnTo>
                <a:lnTo>
                  <a:pt x="0" y="0"/>
                </a:lnTo>
                <a:lnTo>
                  <a:pt x="3403" y="156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7955763" y="48770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0" y="1182"/>
                </a:moveTo>
                <a:lnTo>
                  <a:pt x="1906" y="1062"/>
                </a:lnTo>
                <a:lnTo>
                  <a:pt x="579" y="0"/>
                </a:lnTo>
                <a:lnTo>
                  <a:pt x="0" y="11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8024772" y="51084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0" y="0"/>
                </a:moveTo>
                <a:lnTo>
                  <a:pt x="337" y="1158"/>
                </a:lnTo>
                <a:lnTo>
                  <a:pt x="265" y="627"/>
                </a:lnTo>
                <a:lnTo>
                  <a:pt x="144" y="265"/>
                </a:lnTo>
                <a:lnTo>
                  <a:pt x="0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8025351" y="502689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93" y="362"/>
                </a:moveTo>
                <a:lnTo>
                  <a:pt x="0" y="0"/>
                </a:lnTo>
                <a:lnTo>
                  <a:pt x="434" y="458"/>
                </a:lnTo>
                <a:lnTo>
                  <a:pt x="796" y="651"/>
                </a:lnTo>
                <a:lnTo>
                  <a:pt x="893" y="36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7974204" y="400637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075" y="506"/>
                </a:moveTo>
                <a:lnTo>
                  <a:pt x="1206" y="506"/>
                </a:lnTo>
                <a:lnTo>
                  <a:pt x="1930" y="0"/>
                </a:lnTo>
                <a:lnTo>
                  <a:pt x="2075" y="506"/>
                </a:lnTo>
                <a:close/>
              </a:path>
              <a:path w="3175" h="4445">
                <a:moveTo>
                  <a:pt x="2872" y="4151"/>
                </a:moveTo>
                <a:lnTo>
                  <a:pt x="1496" y="1593"/>
                </a:lnTo>
                <a:lnTo>
                  <a:pt x="0" y="0"/>
                </a:lnTo>
                <a:lnTo>
                  <a:pt x="603" y="362"/>
                </a:lnTo>
                <a:lnTo>
                  <a:pt x="1206" y="506"/>
                </a:lnTo>
                <a:lnTo>
                  <a:pt x="2075" y="506"/>
                </a:lnTo>
                <a:lnTo>
                  <a:pt x="2510" y="2027"/>
                </a:lnTo>
                <a:lnTo>
                  <a:pt x="2872" y="41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8021682" y="43539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399" y="1496"/>
                </a:moveTo>
                <a:lnTo>
                  <a:pt x="0" y="0"/>
                </a:lnTo>
                <a:lnTo>
                  <a:pt x="2027" y="1013"/>
                </a:lnTo>
                <a:lnTo>
                  <a:pt x="1399" y="14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8030492" y="43783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0" y="2293"/>
                </a:moveTo>
                <a:lnTo>
                  <a:pt x="1303" y="0"/>
                </a:lnTo>
                <a:lnTo>
                  <a:pt x="893" y="1037"/>
                </a:lnTo>
                <a:lnTo>
                  <a:pt x="458" y="1762"/>
                </a:lnTo>
                <a:lnTo>
                  <a:pt x="0" y="229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8020113" y="552822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40">
                <a:moveTo>
                  <a:pt x="2108" y="700"/>
                </a:moveTo>
                <a:lnTo>
                  <a:pt x="1013" y="700"/>
                </a:lnTo>
                <a:lnTo>
                  <a:pt x="2196" y="0"/>
                </a:lnTo>
                <a:lnTo>
                  <a:pt x="2108" y="700"/>
                </a:lnTo>
                <a:close/>
              </a:path>
              <a:path w="2540" h="2540">
                <a:moveTo>
                  <a:pt x="1955" y="1930"/>
                </a:moveTo>
                <a:lnTo>
                  <a:pt x="0" y="410"/>
                </a:lnTo>
                <a:lnTo>
                  <a:pt x="1013" y="700"/>
                </a:lnTo>
                <a:lnTo>
                  <a:pt x="2108" y="700"/>
                </a:lnTo>
                <a:lnTo>
                  <a:pt x="1955" y="19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7947411" y="438749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1786" y="3017"/>
                </a:moveTo>
                <a:lnTo>
                  <a:pt x="0" y="2630"/>
                </a:lnTo>
                <a:lnTo>
                  <a:pt x="1786" y="1399"/>
                </a:lnTo>
                <a:lnTo>
                  <a:pt x="3065" y="0"/>
                </a:lnTo>
                <a:lnTo>
                  <a:pt x="2968" y="844"/>
                </a:lnTo>
                <a:lnTo>
                  <a:pt x="2486" y="1762"/>
                </a:lnTo>
                <a:lnTo>
                  <a:pt x="1786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8003434" y="503775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086" y="1182"/>
                </a:moveTo>
                <a:lnTo>
                  <a:pt x="627" y="1110"/>
                </a:lnTo>
                <a:lnTo>
                  <a:pt x="265" y="748"/>
                </a:lnTo>
                <a:lnTo>
                  <a:pt x="0" y="48"/>
                </a:lnTo>
                <a:lnTo>
                  <a:pt x="531" y="0"/>
                </a:lnTo>
                <a:lnTo>
                  <a:pt x="844" y="434"/>
                </a:lnTo>
                <a:lnTo>
                  <a:pt x="1086" y="11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7950043" y="435322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434" y="3427"/>
                </a:moveTo>
                <a:lnTo>
                  <a:pt x="603" y="2389"/>
                </a:lnTo>
                <a:lnTo>
                  <a:pt x="337" y="1496"/>
                </a:lnTo>
                <a:lnTo>
                  <a:pt x="0" y="603"/>
                </a:lnTo>
                <a:lnTo>
                  <a:pt x="193" y="386"/>
                </a:lnTo>
                <a:lnTo>
                  <a:pt x="313" y="193"/>
                </a:lnTo>
                <a:lnTo>
                  <a:pt x="555" y="0"/>
                </a:lnTo>
                <a:lnTo>
                  <a:pt x="1906" y="1230"/>
                </a:lnTo>
                <a:lnTo>
                  <a:pt x="1375" y="2389"/>
                </a:lnTo>
                <a:lnTo>
                  <a:pt x="434" y="342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7947532" y="64355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48" y="651"/>
                </a:moveTo>
                <a:lnTo>
                  <a:pt x="289" y="0"/>
                </a:lnTo>
                <a:lnTo>
                  <a:pt x="0" y="24"/>
                </a:lnTo>
                <a:lnTo>
                  <a:pt x="0" y="289"/>
                </a:lnTo>
                <a:lnTo>
                  <a:pt x="48" y="6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7967543" y="594961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119" y="1452"/>
                </a:moveTo>
                <a:lnTo>
                  <a:pt x="0" y="0"/>
                </a:lnTo>
                <a:lnTo>
                  <a:pt x="191" y="511"/>
                </a:lnTo>
                <a:lnTo>
                  <a:pt x="119" y="145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7953784" y="469862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265" y="965"/>
                </a:moveTo>
                <a:lnTo>
                  <a:pt x="0" y="0"/>
                </a:lnTo>
                <a:lnTo>
                  <a:pt x="241" y="120"/>
                </a:lnTo>
                <a:lnTo>
                  <a:pt x="265" y="96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7945215" y="475583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826" y="163"/>
                </a:moveTo>
                <a:lnTo>
                  <a:pt x="506" y="72"/>
                </a:lnTo>
                <a:lnTo>
                  <a:pt x="0" y="48"/>
                </a:lnTo>
                <a:lnTo>
                  <a:pt x="482" y="0"/>
                </a:lnTo>
                <a:lnTo>
                  <a:pt x="826" y="16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7938457" y="42424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410" y="96"/>
                </a:moveTo>
                <a:lnTo>
                  <a:pt x="0" y="241"/>
                </a:lnTo>
                <a:lnTo>
                  <a:pt x="410" y="9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7953060" y="470128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0" y="1375"/>
                </a:moveTo>
                <a:lnTo>
                  <a:pt x="204" y="482"/>
                </a:lnTo>
                <a:lnTo>
                  <a:pt x="289" y="241"/>
                </a:lnTo>
                <a:lnTo>
                  <a:pt x="434" y="0"/>
                </a:lnTo>
                <a:lnTo>
                  <a:pt x="337" y="482"/>
                </a:lnTo>
                <a:lnTo>
                  <a:pt x="193" y="941"/>
                </a:lnTo>
                <a:lnTo>
                  <a:pt x="0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7953929" y="471142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72" y="0"/>
                </a:moveTo>
                <a:lnTo>
                  <a:pt x="0" y="917"/>
                </a:lnTo>
                <a:lnTo>
                  <a:pt x="362" y="989"/>
                </a:lnTo>
                <a:lnTo>
                  <a:pt x="555" y="844"/>
                </a:lnTo>
                <a:lnTo>
                  <a:pt x="72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7953471" y="468496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22" y="1632"/>
                </a:moveTo>
                <a:lnTo>
                  <a:pt x="0" y="0"/>
                </a:lnTo>
                <a:lnTo>
                  <a:pt x="119" y="666"/>
                </a:lnTo>
                <a:lnTo>
                  <a:pt x="223" y="1101"/>
                </a:lnTo>
                <a:lnTo>
                  <a:pt x="312" y="1366"/>
                </a:lnTo>
                <a:lnTo>
                  <a:pt x="22" y="163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8007031" y="623810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193" y="0"/>
                </a:moveTo>
                <a:lnTo>
                  <a:pt x="0" y="217"/>
                </a:lnTo>
                <a:lnTo>
                  <a:pt x="844" y="1279"/>
                </a:lnTo>
                <a:lnTo>
                  <a:pt x="724" y="820"/>
                </a:lnTo>
                <a:lnTo>
                  <a:pt x="193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8001817" y="382847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193" y="0"/>
                </a:moveTo>
                <a:lnTo>
                  <a:pt x="0" y="24"/>
                </a:lnTo>
                <a:lnTo>
                  <a:pt x="144" y="168"/>
                </a:lnTo>
                <a:lnTo>
                  <a:pt x="193" y="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8000634" y="383016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6106"/>
                </a:moveTo>
                <a:lnTo>
                  <a:pt x="724" y="3065"/>
                </a:lnTo>
                <a:lnTo>
                  <a:pt x="1327" y="0"/>
                </a:lnTo>
                <a:lnTo>
                  <a:pt x="3186" y="1930"/>
                </a:lnTo>
                <a:lnTo>
                  <a:pt x="4534" y="1930"/>
                </a:lnTo>
                <a:lnTo>
                  <a:pt x="1448" y="4658"/>
                </a:lnTo>
                <a:lnTo>
                  <a:pt x="0" y="6106"/>
                </a:lnTo>
                <a:close/>
              </a:path>
              <a:path w="6350" h="6350">
                <a:moveTo>
                  <a:pt x="4534" y="1930"/>
                </a:moveTo>
                <a:lnTo>
                  <a:pt x="3186" y="1930"/>
                </a:lnTo>
                <a:lnTo>
                  <a:pt x="6227" y="603"/>
                </a:lnTo>
                <a:lnTo>
                  <a:pt x="4534" y="19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7930322" y="377971"/>
            <a:ext cx="105410" cy="285750"/>
          </a:xfrm>
          <a:custGeom>
            <a:avLst/>
            <a:gdLst/>
            <a:ahLst/>
            <a:cxnLst/>
            <a:rect l="l" t="t" r="r" b="b"/>
            <a:pathLst>
              <a:path w="105409" h="285750">
                <a:moveTo>
                  <a:pt x="20661" y="10160"/>
                </a:moveTo>
                <a:lnTo>
                  <a:pt x="19720" y="8890"/>
                </a:lnTo>
                <a:lnTo>
                  <a:pt x="21482" y="6350"/>
                </a:lnTo>
                <a:lnTo>
                  <a:pt x="22302" y="5080"/>
                </a:lnTo>
                <a:lnTo>
                  <a:pt x="23413" y="3810"/>
                </a:lnTo>
                <a:lnTo>
                  <a:pt x="22423" y="2540"/>
                </a:lnTo>
                <a:lnTo>
                  <a:pt x="24451" y="1270"/>
                </a:lnTo>
                <a:lnTo>
                  <a:pt x="26526" y="0"/>
                </a:lnTo>
                <a:lnTo>
                  <a:pt x="29712" y="0"/>
                </a:lnTo>
                <a:lnTo>
                  <a:pt x="26985" y="1270"/>
                </a:lnTo>
                <a:lnTo>
                  <a:pt x="28795" y="2540"/>
                </a:lnTo>
                <a:lnTo>
                  <a:pt x="26357" y="2540"/>
                </a:lnTo>
                <a:lnTo>
                  <a:pt x="24716" y="5080"/>
                </a:lnTo>
                <a:lnTo>
                  <a:pt x="23244" y="6350"/>
                </a:lnTo>
                <a:lnTo>
                  <a:pt x="21868" y="8890"/>
                </a:lnTo>
                <a:lnTo>
                  <a:pt x="20661" y="10160"/>
                </a:lnTo>
                <a:close/>
              </a:path>
              <a:path w="105409" h="285750">
                <a:moveTo>
                  <a:pt x="66407" y="10160"/>
                </a:moveTo>
                <a:lnTo>
                  <a:pt x="39392" y="10160"/>
                </a:lnTo>
                <a:lnTo>
                  <a:pt x="41829" y="8890"/>
                </a:lnTo>
                <a:lnTo>
                  <a:pt x="42698" y="7620"/>
                </a:lnTo>
                <a:lnTo>
                  <a:pt x="43809" y="5080"/>
                </a:lnTo>
                <a:lnTo>
                  <a:pt x="44871" y="2540"/>
                </a:lnTo>
                <a:lnTo>
                  <a:pt x="46222" y="1270"/>
                </a:lnTo>
                <a:lnTo>
                  <a:pt x="49143" y="1270"/>
                </a:lnTo>
                <a:lnTo>
                  <a:pt x="46898" y="0"/>
                </a:lnTo>
                <a:lnTo>
                  <a:pt x="52860" y="0"/>
                </a:lnTo>
                <a:lnTo>
                  <a:pt x="53971" y="1270"/>
                </a:lnTo>
                <a:lnTo>
                  <a:pt x="54515" y="4453"/>
                </a:lnTo>
                <a:lnTo>
                  <a:pt x="53705" y="5080"/>
                </a:lnTo>
                <a:lnTo>
                  <a:pt x="57941" y="5080"/>
                </a:lnTo>
                <a:lnTo>
                  <a:pt x="57881" y="6350"/>
                </a:lnTo>
                <a:lnTo>
                  <a:pt x="57446" y="6350"/>
                </a:lnTo>
                <a:lnTo>
                  <a:pt x="59208" y="7620"/>
                </a:lnTo>
                <a:lnTo>
                  <a:pt x="67288" y="7620"/>
                </a:lnTo>
                <a:lnTo>
                  <a:pt x="66407" y="10160"/>
                </a:lnTo>
                <a:close/>
              </a:path>
              <a:path w="105409" h="285750">
                <a:moveTo>
                  <a:pt x="30702" y="2540"/>
                </a:moveTo>
                <a:lnTo>
                  <a:pt x="28795" y="2540"/>
                </a:lnTo>
                <a:lnTo>
                  <a:pt x="32006" y="1270"/>
                </a:lnTo>
                <a:lnTo>
                  <a:pt x="30702" y="2540"/>
                </a:lnTo>
                <a:close/>
              </a:path>
              <a:path w="105409" h="285750">
                <a:moveTo>
                  <a:pt x="57941" y="5080"/>
                </a:moveTo>
                <a:lnTo>
                  <a:pt x="54622" y="5080"/>
                </a:lnTo>
                <a:lnTo>
                  <a:pt x="54515" y="4453"/>
                </a:lnTo>
                <a:lnTo>
                  <a:pt x="55346" y="3810"/>
                </a:lnTo>
                <a:lnTo>
                  <a:pt x="56046" y="2540"/>
                </a:lnTo>
                <a:lnTo>
                  <a:pt x="57422" y="1270"/>
                </a:lnTo>
                <a:lnTo>
                  <a:pt x="58122" y="1270"/>
                </a:lnTo>
                <a:lnTo>
                  <a:pt x="57941" y="5080"/>
                </a:lnTo>
                <a:close/>
              </a:path>
              <a:path w="105409" h="285750">
                <a:moveTo>
                  <a:pt x="61520" y="1936"/>
                </a:moveTo>
                <a:lnTo>
                  <a:pt x="60632" y="1270"/>
                </a:lnTo>
                <a:lnTo>
                  <a:pt x="61791" y="1270"/>
                </a:lnTo>
                <a:lnTo>
                  <a:pt x="61520" y="1936"/>
                </a:lnTo>
                <a:close/>
              </a:path>
              <a:path w="105409" h="285750">
                <a:moveTo>
                  <a:pt x="65243" y="7620"/>
                </a:moveTo>
                <a:lnTo>
                  <a:pt x="59208" y="7620"/>
                </a:lnTo>
                <a:lnTo>
                  <a:pt x="61520" y="1936"/>
                </a:lnTo>
                <a:lnTo>
                  <a:pt x="62322" y="2540"/>
                </a:lnTo>
                <a:lnTo>
                  <a:pt x="63457" y="3810"/>
                </a:lnTo>
                <a:lnTo>
                  <a:pt x="64398" y="5080"/>
                </a:lnTo>
                <a:lnTo>
                  <a:pt x="65243" y="7620"/>
                </a:lnTo>
                <a:close/>
              </a:path>
              <a:path w="105409" h="285750">
                <a:moveTo>
                  <a:pt x="30002" y="15240"/>
                </a:moveTo>
                <a:lnTo>
                  <a:pt x="23485" y="15240"/>
                </a:lnTo>
                <a:lnTo>
                  <a:pt x="24330" y="13970"/>
                </a:lnTo>
                <a:lnTo>
                  <a:pt x="25561" y="11430"/>
                </a:lnTo>
                <a:lnTo>
                  <a:pt x="26044" y="10160"/>
                </a:lnTo>
                <a:lnTo>
                  <a:pt x="26430" y="10160"/>
                </a:lnTo>
                <a:lnTo>
                  <a:pt x="27130" y="7620"/>
                </a:lnTo>
                <a:lnTo>
                  <a:pt x="27250" y="3810"/>
                </a:lnTo>
                <a:lnTo>
                  <a:pt x="26357" y="2540"/>
                </a:lnTo>
                <a:lnTo>
                  <a:pt x="33261" y="2540"/>
                </a:lnTo>
                <a:lnTo>
                  <a:pt x="31957" y="5080"/>
                </a:lnTo>
                <a:lnTo>
                  <a:pt x="31402" y="7620"/>
                </a:lnTo>
                <a:lnTo>
                  <a:pt x="30871" y="8890"/>
                </a:lnTo>
                <a:lnTo>
                  <a:pt x="30654" y="10160"/>
                </a:lnTo>
                <a:lnTo>
                  <a:pt x="30316" y="11430"/>
                </a:lnTo>
                <a:lnTo>
                  <a:pt x="30002" y="15240"/>
                </a:lnTo>
                <a:close/>
              </a:path>
              <a:path w="105409" h="285750">
                <a:moveTo>
                  <a:pt x="46947" y="22860"/>
                </a:moveTo>
                <a:lnTo>
                  <a:pt x="46005" y="21590"/>
                </a:lnTo>
                <a:lnTo>
                  <a:pt x="45812" y="21590"/>
                </a:lnTo>
                <a:lnTo>
                  <a:pt x="45112" y="20320"/>
                </a:lnTo>
                <a:lnTo>
                  <a:pt x="33381" y="20320"/>
                </a:lnTo>
                <a:lnTo>
                  <a:pt x="34347" y="19050"/>
                </a:lnTo>
                <a:lnTo>
                  <a:pt x="34661" y="15240"/>
                </a:lnTo>
                <a:lnTo>
                  <a:pt x="35119" y="11430"/>
                </a:lnTo>
                <a:lnTo>
                  <a:pt x="35505" y="7620"/>
                </a:lnTo>
                <a:lnTo>
                  <a:pt x="36085" y="3810"/>
                </a:lnTo>
                <a:lnTo>
                  <a:pt x="36374" y="2540"/>
                </a:lnTo>
                <a:lnTo>
                  <a:pt x="39488" y="2540"/>
                </a:lnTo>
                <a:lnTo>
                  <a:pt x="39633" y="8890"/>
                </a:lnTo>
                <a:lnTo>
                  <a:pt x="39392" y="10160"/>
                </a:lnTo>
                <a:lnTo>
                  <a:pt x="66407" y="10160"/>
                </a:lnTo>
                <a:lnTo>
                  <a:pt x="65967" y="11430"/>
                </a:lnTo>
                <a:lnTo>
                  <a:pt x="65291" y="15240"/>
                </a:lnTo>
                <a:lnTo>
                  <a:pt x="57350" y="15240"/>
                </a:lnTo>
                <a:lnTo>
                  <a:pt x="56722" y="17780"/>
                </a:lnTo>
                <a:lnTo>
                  <a:pt x="46826" y="17780"/>
                </a:lnTo>
                <a:lnTo>
                  <a:pt x="46367" y="19050"/>
                </a:lnTo>
                <a:lnTo>
                  <a:pt x="45933" y="19050"/>
                </a:lnTo>
                <a:lnTo>
                  <a:pt x="46633" y="20320"/>
                </a:lnTo>
                <a:lnTo>
                  <a:pt x="46947" y="22860"/>
                </a:lnTo>
                <a:close/>
              </a:path>
              <a:path w="105409" h="285750">
                <a:moveTo>
                  <a:pt x="67288" y="7620"/>
                </a:moveTo>
                <a:lnTo>
                  <a:pt x="66401" y="7620"/>
                </a:lnTo>
                <a:lnTo>
                  <a:pt x="66763" y="2540"/>
                </a:lnTo>
                <a:lnTo>
                  <a:pt x="69056" y="2540"/>
                </a:lnTo>
                <a:lnTo>
                  <a:pt x="70480" y="3810"/>
                </a:lnTo>
                <a:lnTo>
                  <a:pt x="68887" y="3810"/>
                </a:lnTo>
                <a:lnTo>
                  <a:pt x="67729" y="6350"/>
                </a:lnTo>
                <a:lnTo>
                  <a:pt x="67288" y="7620"/>
                </a:lnTo>
                <a:close/>
              </a:path>
              <a:path w="105409" h="285750">
                <a:moveTo>
                  <a:pt x="54622" y="5080"/>
                </a:moveTo>
                <a:lnTo>
                  <a:pt x="53705" y="5080"/>
                </a:lnTo>
                <a:lnTo>
                  <a:pt x="54515" y="4453"/>
                </a:lnTo>
                <a:lnTo>
                  <a:pt x="54622" y="5080"/>
                </a:lnTo>
                <a:close/>
              </a:path>
              <a:path w="105409" h="285750">
                <a:moveTo>
                  <a:pt x="64519" y="21590"/>
                </a:moveTo>
                <a:lnTo>
                  <a:pt x="62588" y="21590"/>
                </a:lnTo>
                <a:lnTo>
                  <a:pt x="64808" y="20320"/>
                </a:lnTo>
                <a:lnTo>
                  <a:pt x="64808" y="19050"/>
                </a:lnTo>
                <a:lnTo>
                  <a:pt x="63891" y="16510"/>
                </a:lnTo>
                <a:lnTo>
                  <a:pt x="64350" y="16510"/>
                </a:lnTo>
                <a:lnTo>
                  <a:pt x="67294" y="13970"/>
                </a:lnTo>
                <a:lnTo>
                  <a:pt x="72556" y="10160"/>
                </a:lnTo>
                <a:lnTo>
                  <a:pt x="74511" y="10160"/>
                </a:lnTo>
                <a:lnTo>
                  <a:pt x="75935" y="8890"/>
                </a:lnTo>
                <a:lnTo>
                  <a:pt x="77625" y="8890"/>
                </a:lnTo>
                <a:lnTo>
                  <a:pt x="74608" y="11430"/>
                </a:lnTo>
                <a:lnTo>
                  <a:pt x="74367" y="12700"/>
                </a:lnTo>
                <a:lnTo>
                  <a:pt x="80449" y="12700"/>
                </a:lnTo>
                <a:lnTo>
                  <a:pt x="83490" y="13970"/>
                </a:lnTo>
                <a:lnTo>
                  <a:pt x="84215" y="15240"/>
                </a:lnTo>
                <a:lnTo>
                  <a:pt x="85566" y="16510"/>
                </a:lnTo>
                <a:lnTo>
                  <a:pt x="87401" y="17780"/>
                </a:lnTo>
                <a:lnTo>
                  <a:pt x="87908" y="19050"/>
                </a:lnTo>
                <a:lnTo>
                  <a:pt x="88801" y="20320"/>
                </a:lnTo>
                <a:lnTo>
                  <a:pt x="65653" y="20320"/>
                </a:lnTo>
                <a:lnTo>
                  <a:pt x="64519" y="21590"/>
                </a:lnTo>
                <a:close/>
              </a:path>
              <a:path w="105409" h="285750">
                <a:moveTo>
                  <a:pt x="20661" y="15240"/>
                </a:moveTo>
                <a:lnTo>
                  <a:pt x="16316" y="15240"/>
                </a:lnTo>
                <a:lnTo>
                  <a:pt x="18899" y="11430"/>
                </a:lnTo>
                <a:lnTo>
                  <a:pt x="18875" y="10160"/>
                </a:lnTo>
                <a:lnTo>
                  <a:pt x="19527" y="10160"/>
                </a:lnTo>
                <a:lnTo>
                  <a:pt x="20661" y="15240"/>
                </a:lnTo>
                <a:close/>
              </a:path>
              <a:path w="105409" h="285750">
                <a:moveTo>
                  <a:pt x="26961" y="33020"/>
                </a:moveTo>
                <a:lnTo>
                  <a:pt x="15254" y="33020"/>
                </a:lnTo>
                <a:lnTo>
                  <a:pt x="17209" y="31750"/>
                </a:lnTo>
                <a:lnTo>
                  <a:pt x="18754" y="31750"/>
                </a:lnTo>
                <a:lnTo>
                  <a:pt x="20299" y="30480"/>
                </a:lnTo>
                <a:lnTo>
                  <a:pt x="21940" y="30480"/>
                </a:lnTo>
                <a:lnTo>
                  <a:pt x="20202" y="27940"/>
                </a:lnTo>
                <a:lnTo>
                  <a:pt x="10958" y="21590"/>
                </a:lnTo>
                <a:lnTo>
                  <a:pt x="6541" y="21590"/>
                </a:lnTo>
                <a:lnTo>
                  <a:pt x="5092" y="20320"/>
                </a:lnTo>
                <a:lnTo>
                  <a:pt x="9920" y="20320"/>
                </a:lnTo>
                <a:lnTo>
                  <a:pt x="10789" y="19050"/>
                </a:lnTo>
                <a:lnTo>
                  <a:pt x="13154" y="19050"/>
                </a:lnTo>
                <a:lnTo>
                  <a:pt x="13613" y="17780"/>
                </a:lnTo>
                <a:lnTo>
                  <a:pt x="13878" y="15240"/>
                </a:lnTo>
                <a:lnTo>
                  <a:pt x="14361" y="12700"/>
                </a:lnTo>
                <a:lnTo>
                  <a:pt x="15954" y="11430"/>
                </a:lnTo>
                <a:lnTo>
                  <a:pt x="15399" y="15240"/>
                </a:lnTo>
                <a:lnTo>
                  <a:pt x="30002" y="15240"/>
                </a:lnTo>
                <a:lnTo>
                  <a:pt x="30075" y="19050"/>
                </a:lnTo>
                <a:lnTo>
                  <a:pt x="30147" y="20320"/>
                </a:lnTo>
                <a:lnTo>
                  <a:pt x="30654" y="22860"/>
                </a:lnTo>
                <a:lnTo>
                  <a:pt x="36447" y="22860"/>
                </a:lnTo>
                <a:lnTo>
                  <a:pt x="35916" y="24130"/>
                </a:lnTo>
                <a:lnTo>
                  <a:pt x="34757" y="25400"/>
                </a:lnTo>
                <a:lnTo>
                  <a:pt x="31957" y="25400"/>
                </a:lnTo>
                <a:lnTo>
                  <a:pt x="31281" y="26670"/>
                </a:lnTo>
                <a:lnTo>
                  <a:pt x="29544" y="26670"/>
                </a:lnTo>
                <a:lnTo>
                  <a:pt x="27999" y="27940"/>
                </a:lnTo>
                <a:lnTo>
                  <a:pt x="26647" y="27940"/>
                </a:lnTo>
                <a:lnTo>
                  <a:pt x="25392" y="29210"/>
                </a:lnTo>
                <a:lnTo>
                  <a:pt x="25416" y="30480"/>
                </a:lnTo>
                <a:lnTo>
                  <a:pt x="27178" y="31750"/>
                </a:lnTo>
                <a:lnTo>
                  <a:pt x="26961" y="33020"/>
                </a:lnTo>
                <a:close/>
              </a:path>
              <a:path w="105409" h="285750">
                <a:moveTo>
                  <a:pt x="80449" y="12700"/>
                </a:moveTo>
                <a:lnTo>
                  <a:pt x="74367" y="12700"/>
                </a:lnTo>
                <a:lnTo>
                  <a:pt x="75091" y="11430"/>
                </a:lnTo>
                <a:lnTo>
                  <a:pt x="78928" y="11430"/>
                </a:lnTo>
                <a:lnTo>
                  <a:pt x="80449" y="12700"/>
                </a:lnTo>
                <a:close/>
              </a:path>
              <a:path w="105409" h="285750">
                <a:moveTo>
                  <a:pt x="57371" y="15341"/>
                </a:moveTo>
                <a:close/>
              </a:path>
              <a:path w="105409" h="285750">
                <a:moveTo>
                  <a:pt x="64350" y="16510"/>
                </a:moveTo>
                <a:lnTo>
                  <a:pt x="57615" y="16510"/>
                </a:lnTo>
                <a:lnTo>
                  <a:pt x="57371" y="15341"/>
                </a:lnTo>
                <a:lnTo>
                  <a:pt x="65291" y="15240"/>
                </a:lnTo>
                <a:lnTo>
                  <a:pt x="64350" y="16510"/>
                </a:lnTo>
                <a:close/>
              </a:path>
              <a:path w="105409" h="285750">
                <a:moveTo>
                  <a:pt x="59136" y="17780"/>
                </a:moveTo>
                <a:lnTo>
                  <a:pt x="58195" y="16510"/>
                </a:lnTo>
                <a:lnTo>
                  <a:pt x="60512" y="16510"/>
                </a:lnTo>
                <a:lnTo>
                  <a:pt x="59136" y="17780"/>
                </a:lnTo>
                <a:close/>
              </a:path>
              <a:path w="105409" h="285750">
                <a:moveTo>
                  <a:pt x="61067" y="19050"/>
                </a:moveTo>
                <a:lnTo>
                  <a:pt x="60174" y="19050"/>
                </a:lnTo>
                <a:lnTo>
                  <a:pt x="60512" y="16510"/>
                </a:lnTo>
                <a:lnTo>
                  <a:pt x="63891" y="16510"/>
                </a:lnTo>
                <a:lnTo>
                  <a:pt x="62901" y="17780"/>
                </a:lnTo>
                <a:lnTo>
                  <a:pt x="61984" y="17780"/>
                </a:lnTo>
                <a:lnTo>
                  <a:pt x="61067" y="19050"/>
                </a:lnTo>
                <a:close/>
              </a:path>
              <a:path w="105409" h="285750">
                <a:moveTo>
                  <a:pt x="49022" y="19050"/>
                </a:moveTo>
                <a:lnTo>
                  <a:pt x="47695" y="19050"/>
                </a:lnTo>
                <a:lnTo>
                  <a:pt x="47140" y="17780"/>
                </a:lnTo>
                <a:lnTo>
                  <a:pt x="49698" y="17780"/>
                </a:lnTo>
                <a:lnTo>
                  <a:pt x="49022" y="19050"/>
                </a:lnTo>
                <a:close/>
              </a:path>
              <a:path w="105409" h="285750">
                <a:moveTo>
                  <a:pt x="50978" y="20320"/>
                </a:moveTo>
                <a:lnTo>
                  <a:pt x="50495" y="17780"/>
                </a:lnTo>
                <a:lnTo>
                  <a:pt x="53995" y="17780"/>
                </a:lnTo>
                <a:lnTo>
                  <a:pt x="52643" y="19050"/>
                </a:lnTo>
                <a:lnTo>
                  <a:pt x="51340" y="19050"/>
                </a:lnTo>
                <a:lnTo>
                  <a:pt x="50978" y="20320"/>
                </a:lnTo>
                <a:close/>
              </a:path>
              <a:path w="105409" h="285750">
                <a:moveTo>
                  <a:pt x="37074" y="22860"/>
                </a:moveTo>
                <a:lnTo>
                  <a:pt x="30654" y="22860"/>
                </a:lnTo>
                <a:lnTo>
                  <a:pt x="30968" y="21590"/>
                </a:lnTo>
                <a:lnTo>
                  <a:pt x="31402" y="20320"/>
                </a:lnTo>
                <a:lnTo>
                  <a:pt x="31981" y="19050"/>
                </a:lnTo>
                <a:lnTo>
                  <a:pt x="33381" y="20320"/>
                </a:lnTo>
                <a:lnTo>
                  <a:pt x="39416" y="20320"/>
                </a:lnTo>
                <a:lnTo>
                  <a:pt x="38571" y="21590"/>
                </a:lnTo>
                <a:lnTo>
                  <a:pt x="37436" y="21590"/>
                </a:lnTo>
                <a:lnTo>
                  <a:pt x="37074" y="22860"/>
                </a:lnTo>
                <a:close/>
              </a:path>
              <a:path w="105409" h="285750">
                <a:moveTo>
                  <a:pt x="40502" y="21590"/>
                </a:moveTo>
                <a:lnTo>
                  <a:pt x="39416" y="20320"/>
                </a:lnTo>
                <a:lnTo>
                  <a:pt x="41057" y="20320"/>
                </a:lnTo>
                <a:lnTo>
                  <a:pt x="40502" y="21590"/>
                </a:lnTo>
                <a:close/>
              </a:path>
              <a:path w="105409" h="285750">
                <a:moveTo>
                  <a:pt x="42723" y="21590"/>
                </a:moveTo>
                <a:lnTo>
                  <a:pt x="42385" y="21590"/>
                </a:lnTo>
                <a:lnTo>
                  <a:pt x="41733" y="20320"/>
                </a:lnTo>
                <a:lnTo>
                  <a:pt x="43326" y="20320"/>
                </a:lnTo>
                <a:lnTo>
                  <a:pt x="42723" y="21590"/>
                </a:lnTo>
                <a:close/>
              </a:path>
              <a:path w="105409" h="285750">
                <a:moveTo>
                  <a:pt x="79653" y="40640"/>
                </a:moveTo>
                <a:lnTo>
                  <a:pt x="80328" y="36830"/>
                </a:lnTo>
                <a:lnTo>
                  <a:pt x="78518" y="33020"/>
                </a:lnTo>
                <a:lnTo>
                  <a:pt x="76515" y="30480"/>
                </a:lnTo>
                <a:lnTo>
                  <a:pt x="74560" y="27940"/>
                </a:lnTo>
                <a:lnTo>
                  <a:pt x="72339" y="25400"/>
                </a:lnTo>
                <a:lnTo>
                  <a:pt x="72508" y="22860"/>
                </a:lnTo>
                <a:lnTo>
                  <a:pt x="72749" y="22860"/>
                </a:lnTo>
                <a:lnTo>
                  <a:pt x="72122" y="21590"/>
                </a:lnTo>
                <a:lnTo>
                  <a:pt x="68960" y="21590"/>
                </a:lnTo>
                <a:lnTo>
                  <a:pt x="70142" y="20320"/>
                </a:lnTo>
                <a:lnTo>
                  <a:pt x="86845" y="20320"/>
                </a:lnTo>
                <a:lnTo>
                  <a:pt x="88728" y="24130"/>
                </a:lnTo>
                <a:lnTo>
                  <a:pt x="89359" y="24534"/>
                </a:lnTo>
                <a:lnTo>
                  <a:pt x="88994" y="26670"/>
                </a:lnTo>
                <a:lnTo>
                  <a:pt x="90852" y="26670"/>
                </a:lnTo>
                <a:lnTo>
                  <a:pt x="93329" y="27500"/>
                </a:lnTo>
                <a:lnTo>
                  <a:pt x="92711" y="27940"/>
                </a:lnTo>
                <a:lnTo>
                  <a:pt x="91335" y="27940"/>
                </a:lnTo>
                <a:lnTo>
                  <a:pt x="92590" y="29210"/>
                </a:lnTo>
                <a:lnTo>
                  <a:pt x="93411" y="31750"/>
                </a:lnTo>
                <a:lnTo>
                  <a:pt x="94449" y="33020"/>
                </a:lnTo>
                <a:lnTo>
                  <a:pt x="95414" y="34290"/>
                </a:lnTo>
                <a:lnTo>
                  <a:pt x="96525" y="35560"/>
                </a:lnTo>
                <a:lnTo>
                  <a:pt x="96331" y="35560"/>
                </a:lnTo>
                <a:lnTo>
                  <a:pt x="93459" y="36830"/>
                </a:lnTo>
                <a:lnTo>
                  <a:pt x="92325" y="38100"/>
                </a:lnTo>
                <a:lnTo>
                  <a:pt x="89839" y="38100"/>
                </a:lnTo>
                <a:lnTo>
                  <a:pt x="90297" y="39370"/>
                </a:lnTo>
                <a:lnTo>
                  <a:pt x="82115" y="39370"/>
                </a:lnTo>
                <a:lnTo>
                  <a:pt x="79653" y="40640"/>
                </a:lnTo>
                <a:close/>
              </a:path>
              <a:path w="105409" h="285750">
                <a:moveTo>
                  <a:pt x="89625" y="24705"/>
                </a:moveTo>
                <a:lnTo>
                  <a:pt x="89359" y="24534"/>
                </a:lnTo>
                <a:lnTo>
                  <a:pt x="89428" y="24130"/>
                </a:lnTo>
                <a:lnTo>
                  <a:pt x="89625" y="24705"/>
                </a:lnTo>
                <a:close/>
              </a:path>
              <a:path w="105409" h="285750">
                <a:moveTo>
                  <a:pt x="90707" y="25400"/>
                </a:moveTo>
                <a:lnTo>
                  <a:pt x="89863" y="25400"/>
                </a:lnTo>
                <a:lnTo>
                  <a:pt x="89625" y="24705"/>
                </a:lnTo>
                <a:lnTo>
                  <a:pt x="90707" y="25400"/>
                </a:lnTo>
                <a:close/>
              </a:path>
              <a:path w="105409" h="285750">
                <a:moveTo>
                  <a:pt x="34057" y="27940"/>
                </a:moveTo>
                <a:lnTo>
                  <a:pt x="31112" y="26670"/>
                </a:lnTo>
                <a:lnTo>
                  <a:pt x="32585" y="26670"/>
                </a:lnTo>
                <a:lnTo>
                  <a:pt x="32247" y="25400"/>
                </a:lnTo>
                <a:lnTo>
                  <a:pt x="34757" y="25400"/>
                </a:lnTo>
                <a:lnTo>
                  <a:pt x="34057" y="27940"/>
                </a:lnTo>
                <a:close/>
              </a:path>
              <a:path w="105409" h="285750">
                <a:moveTo>
                  <a:pt x="94835" y="27940"/>
                </a:moveTo>
                <a:lnTo>
                  <a:pt x="94642" y="27940"/>
                </a:lnTo>
                <a:lnTo>
                  <a:pt x="93329" y="27500"/>
                </a:lnTo>
                <a:lnTo>
                  <a:pt x="94497" y="26670"/>
                </a:lnTo>
                <a:lnTo>
                  <a:pt x="94835" y="27940"/>
                </a:lnTo>
                <a:close/>
              </a:path>
              <a:path w="105409" h="285750">
                <a:moveTo>
                  <a:pt x="25971" y="36830"/>
                </a:moveTo>
                <a:lnTo>
                  <a:pt x="6686" y="36830"/>
                </a:lnTo>
                <a:lnTo>
                  <a:pt x="6727" y="33556"/>
                </a:lnTo>
                <a:lnTo>
                  <a:pt x="7434" y="33020"/>
                </a:lnTo>
                <a:lnTo>
                  <a:pt x="4706" y="31750"/>
                </a:lnTo>
                <a:lnTo>
                  <a:pt x="5455" y="27940"/>
                </a:lnTo>
                <a:lnTo>
                  <a:pt x="6541" y="30480"/>
                </a:lnTo>
                <a:lnTo>
                  <a:pt x="10077" y="30480"/>
                </a:lnTo>
                <a:lnTo>
                  <a:pt x="11272" y="31750"/>
                </a:lnTo>
                <a:lnTo>
                  <a:pt x="12575" y="33020"/>
                </a:lnTo>
                <a:lnTo>
                  <a:pt x="26961" y="33020"/>
                </a:lnTo>
                <a:lnTo>
                  <a:pt x="26744" y="34290"/>
                </a:lnTo>
                <a:lnTo>
                  <a:pt x="26454" y="34290"/>
                </a:lnTo>
                <a:lnTo>
                  <a:pt x="26237" y="35560"/>
                </a:lnTo>
                <a:lnTo>
                  <a:pt x="25971" y="36830"/>
                </a:lnTo>
                <a:close/>
              </a:path>
              <a:path w="105409" h="285750">
                <a:moveTo>
                  <a:pt x="10077" y="30480"/>
                </a:moveTo>
                <a:lnTo>
                  <a:pt x="7723" y="30480"/>
                </a:lnTo>
                <a:lnTo>
                  <a:pt x="7579" y="29210"/>
                </a:lnTo>
                <a:lnTo>
                  <a:pt x="7072" y="27940"/>
                </a:lnTo>
                <a:lnTo>
                  <a:pt x="7892" y="27940"/>
                </a:lnTo>
                <a:lnTo>
                  <a:pt x="8882" y="29210"/>
                </a:lnTo>
                <a:lnTo>
                  <a:pt x="10077" y="30480"/>
                </a:lnTo>
                <a:close/>
              </a:path>
              <a:path w="105409" h="285750">
                <a:moveTo>
                  <a:pt x="95511" y="30480"/>
                </a:moveTo>
                <a:lnTo>
                  <a:pt x="94835" y="27940"/>
                </a:lnTo>
                <a:lnTo>
                  <a:pt x="96404" y="27940"/>
                </a:lnTo>
                <a:lnTo>
                  <a:pt x="95511" y="30480"/>
                </a:lnTo>
                <a:close/>
              </a:path>
              <a:path w="105409" h="285750">
                <a:moveTo>
                  <a:pt x="2413" y="36830"/>
                </a:moveTo>
                <a:lnTo>
                  <a:pt x="6734" y="33020"/>
                </a:lnTo>
                <a:lnTo>
                  <a:pt x="6727" y="33556"/>
                </a:lnTo>
                <a:lnTo>
                  <a:pt x="2413" y="36830"/>
                </a:lnTo>
                <a:close/>
              </a:path>
              <a:path w="105409" h="285750">
                <a:moveTo>
                  <a:pt x="99169" y="43038"/>
                </a:moveTo>
                <a:lnTo>
                  <a:pt x="97756" y="40640"/>
                </a:lnTo>
                <a:lnTo>
                  <a:pt x="95849" y="38100"/>
                </a:lnTo>
                <a:lnTo>
                  <a:pt x="95125" y="36830"/>
                </a:lnTo>
                <a:lnTo>
                  <a:pt x="96331" y="35560"/>
                </a:lnTo>
                <a:lnTo>
                  <a:pt x="96525" y="35560"/>
                </a:lnTo>
                <a:lnTo>
                  <a:pt x="98600" y="33020"/>
                </a:lnTo>
                <a:lnTo>
                  <a:pt x="98214" y="35560"/>
                </a:lnTo>
                <a:lnTo>
                  <a:pt x="99276" y="36830"/>
                </a:lnTo>
                <a:lnTo>
                  <a:pt x="96887" y="36830"/>
                </a:lnTo>
                <a:lnTo>
                  <a:pt x="97200" y="38100"/>
                </a:lnTo>
                <a:lnTo>
                  <a:pt x="98552" y="39370"/>
                </a:lnTo>
                <a:lnTo>
                  <a:pt x="99059" y="40640"/>
                </a:lnTo>
                <a:lnTo>
                  <a:pt x="100024" y="41910"/>
                </a:lnTo>
                <a:lnTo>
                  <a:pt x="99180" y="41910"/>
                </a:lnTo>
                <a:lnTo>
                  <a:pt x="99169" y="43038"/>
                </a:lnTo>
                <a:close/>
              </a:path>
              <a:path w="105409" h="285750">
                <a:moveTo>
                  <a:pt x="4320" y="39370"/>
                </a:moveTo>
                <a:lnTo>
                  <a:pt x="5189" y="35560"/>
                </a:lnTo>
                <a:lnTo>
                  <a:pt x="6686" y="36830"/>
                </a:lnTo>
                <a:lnTo>
                  <a:pt x="25464" y="36830"/>
                </a:lnTo>
                <a:lnTo>
                  <a:pt x="27588" y="38100"/>
                </a:lnTo>
                <a:lnTo>
                  <a:pt x="6565" y="38100"/>
                </a:lnTo>
                <a:lnTo>
                  <a:pt x="4320" y="39370"/>
                </a:lnTo>
                <a:close/>
              </a:path>
              <a:path w="105409" h="285750">
                <a:moveTo>
                  <a:pt x="19720" y="71120"/>
                </a:moveTo>
                <a:lnTo>
                  <a:pt x="14892" y="71120"/>
                </a:lnTo>
                <a:lnTo>
                  <a:pt x="13685" y="67310"/>
                </a:lnTo>
                <a:lnTo>
                  <a:pt x="12647" y="66040"/>
                </a:lnTo>
                <a:lnTo>
                  <a:pt x="10982" y="63500"/>
                </a:lnTo>
                <a:lnTo>
                  <a:pt x="9099" y="62230"/>
                </a:lnTo>
                <a:lnTo>
                  <a:pt x="7337" y="60960"/>
                </a:lnTo>
                <a:lnTo>
                  <a:pt x="5286" y="59690"/>
                </a:lnTo>
                <a:lnTo>
                  <a:pt x="3524" y="59690"/>
                </a:lnTo>
                <a:lnTo>
                  <a:pt x="4561" y="58420"/>
                </a:lnTo>
                <a:lnTo>
                  <a:pt x="5358" y="57150"/>
                </a:lnTo>
                <a:lnTo>
                  <a:pt x="5648" y="53340"/>
                </a:lnTo>
                <a:lnTo>
                  <a:pt x="7434" y="50800"/>
                </a:lnTo>
                <a:lnTo>
                  <a:pt x="8544" y="45720"/>
                </a:lnTo>
                <a:lnTo>
                  <a:pt x="11054" y="45720"/>
                </a:lnTo>
                <a:lnTo>
                  <a:pt x="10644" y="43180"/>
                </a:lnTo>
                <a:lnTo>
                  <a:pt x="6565" y="38100"/>
                </a:lnTo>
                <a:lnTo>
                  <a:pt x="27057" y="38100"/>
                </a:lnTo>
                <a:lnTo>
                  <a:pt x="26478" y="40640"/>
                </a:lnTo>
                <a:lnTo>
                  <a:pt x="26309" y="41910"/>
                </a:lnTo>
                <a:lnTo>
                  <a:pt x="26188" y="43180"/>
                </a:lnTo>
                <a:lnTo>
                  <a:pt x="26020" y="44450"/>
                </a:lnTo>
                <a:lnTo>
                  <a:pt x="25682" y="44450"/>
                </a:lnTo>
                <a:lnTo>
                  <a:pt x="24620" y="45720"/>
                </a:lnTo>
                <a:lnTo>
                  <a:pt x="23799" y="46990"/>
                </a:lnTo>
                <a:lnTo>
                  <a:pt x="23364" y="46990"/>
                </a:lnTo>
                <a:lnTo>
                  <a:pt x="22906" y="48260"/>
                </a:lnTo>
                <a:lnTo>
                  <a:pt x="21989" y="49530"/>
                </a:lnTo>
                <a:lnTo>
                  <a:pt x="21313" y="50800"/>
                </a:lnTo>
                <a:lnTo>
                  <a:pt x="21506" y="52070"/>
                </a:lnTo>
                <a:lnTo>
                  <a:pt x="19575" y="52070"/>
                </a:lnTo>
                <a:lnTo>
                  <a:pt x="18778" y="54610"/>
                </a:lnTo>
                <a:lnTo>
                  <a:pt x="19285" y="55880"/>
                </a:lnTo>
                <a:lnTo>
                  <a:pt x="19720" y="57150"/>
                </a:lnTo>
                <a:lnTo>
                  <a:pt x="17765" y="59690"/>
                </a:lnTo>
                <a:lnTo>
                  <a:pt x="17499" y="62230"/>
                </a:lnTo>
                <a:lnTo>
                  <a:pt x="18176" y="63502"/>
                </a:lnTo>
                <a:lnTo>
                  <a:pt x="18730" y="66040"/>
                </a:lnTo>
                <a:lnTo>
                  <a:pt x="19744" y="68580"/>
                </a:lnTo>
                <a:lnTo>
                  <a:pt x="19720" y="71120"/>
                </a:lnTo>
                <a:close/>
              </a:path>
              <a:path w="105409" h="285750">
                <a:moveTo>
                  <a:pt x="97659" y="45720"/>
                </a:moveTo>
                <a:lnTo>
                  <a:pt x="80642" y="45720"/>
                </a:lnTo>
                <a:lnTo>
                  <a:pt x="81173" y="44450"/>
                </a:lnTo>
                <a:lnTo>
                  <a:pt x="82356" y="43180"/>
                </a:lnTo>
                <a:lnTo>
                  <a:pt x="80558" y="43180"/>
                </a:lnTo>
                <a:lnTo>
                  <a:pt x="80932" y="41910"/>
                </a:lnTo>
                <a:lnTo>
                  <a:pt x="81318" y="41910"/>
                </a:lnTo>
                <a:lnTo>
                  <a:pt x="81777" y="40640"/>
                </a:lnTo>
                <a:lnTo>
                  <a:pt x="82115" y="39370"/>
                </a:lnTo>
                <a:lnTo>
                  <a:pt x="90780" y="39370"/>
                </a:lnTo>
                <a:lnTo>
                  <a:pt x="91214" y="40640"/>
                </a:lnTo>
                <a:lnTo>
                  <a:pt x="91697" y="40640"/>
                </a:lnTo>
                <a:lnTo>
                  <a:pt x="93194" y="41910"/>
                </a:lnTo>
                <a:lnTo>
                  <a:pt x="94340" y="43180"/>
                </a:lnTo>
                <a:lnTo>
                  <a:pt x="82356" y="43180"/>
                </a:lnTo>
                <a:lnTo>
                  <a:pt x="80184" y="44450"/>
                </a:lnTo>
                <a:lnTo>
                  <a:pt x="95487" y="44450"/>
                </a:lnTo>
                <a:lnTo>
                  <a:pt x="97659" y="45720"/>
                </a:lnTo>
                <a:close/>
              </a:path>
              <a:path w="105409" h="285750">
                <a:moveTo>
                  <a:pt x="100990" y="43180"/>
                </a:moveTo>
                <a:lnTo>
                  <a:pt x="100652" y="43180"/>
                </a:lnTo>
                <a:lnTo>
                  <a:pt x="99180" y="41910"/>
                </a:lnTo>
                <a:lnTo>
                  <a:pt x="100024" y="41910"/>
                </a:lnTo>
                <a:lnTo>
                  <a:pt x="100990" y="43180"/>
                </a:lnTo>
                <a:close/>
              </a:path>
              <a:path w="105409" h="285750">
                <a:moveTo>
                  <a:pt x="100918" y="54610"/>
                </a:moveTo>
                <a:lnTo>
                  <a:pt x="96621" y="54610"/>
                </a:lnTo>
                <a:lnTo>
                  <a:pt x="97418" y="53340"/>
                </a:lnTo>
                <a:lnTo>
                  <a:pt x="97707" y="52070"/>
                </a:lnTo>
                <a:lnTo>
                  <a:pt x="82163" y="52070"/>
                </a:lnTo>
                <a:lnTo>
                  <a:pt x="80208" y="50800"/>
                </a:lnTo>
                <a:lnTo>
                  <a:pt x="79918" y="49530"/>
                </a:lnTo>
                <a:lnTo>
                  <a:pt x="80087" y="46990"/>
                </a:lnTo>
                <a:lnTo>
                  <a:pt x="80304" y="45720"/>
                </a:lnTo>
                <a:lnTo>
                  <a:pt x="79266" y="44450"/>
                </a:lnTo>
                <a:lnTo>
                  <a:pt x="80642" y="45720"/>
                </a:lnTo>
                <a:lnTo>
                  <a:pt x="97659" y="45720"/>
                </a:lnTo>
                <a:lnTo>
                  <a:pt x="100193" y="48260"/>
                </a:lnTo>
                <a:lnTo>
                  <a:pt x="102124" y="49530"/>
                </a:lnTo>
                <a:lnTo>
                  <a:pt x="100918" y="54610"/>
                </a:lnTo>
                <a:close/>
              </a:path>
              <a:path w="105409" h="285750">
                <a:moveTo>
                  <a:pt x="80859" y="52070"/>
                </a:moveTo>
                <a:lnTo>
                  <a:pt x="79411" y="52070"/>
                </a:lnTo>
                <a:lnTo>
                  <a:pt x="80159" y="50800"/>
                </a:lnTo>
                <a:lnTo>
                  <a:pt x="80859" y="52070"/>
                </a:lnTo>
                <a:close/>
              </a:path>
              <a:path w="105409" h="285750">
                <a:moveTo>
                  <a:pt x="91359" y="57150"/>
                </a:moveTo>
                <a:lnTo>
                  <a:pt x="90056" y="55880"/>
                </a:lnTo>
                <a:lnTo>
                  <a:pt x="78639" y="55880"/>
                </a:lnTo>
                <a:lnTo>
                  <a:pt x="78108" y="52070"/>
                </a:lnTo>
                <a:lnTo>
                  <a:pt x="78735" y="52070"/>
                </a:lnTo>
                <a:lnTo>
                  <a:pt x="79122" y="53340"/>
                </a:lnTo>
                <a:lnTo>
                  <a:pt x="96380" y="53340"/>
                </a:lnTo>
                <a:lnTo>
                  <a:pt x="96356" y="54610"/>
                </a:lnTo>
                <a:lnTo>
                  <a:pt x="91649" y="54610"/>
                </a:lnTo>
                <a:lnTo>
                  <a:pt x="90611" y="55880"/>
                </a:lnTo>
                <a:lnTo>
                  <a:pt x="91359" y="57150"/>
                </a:lnTo>
                <a:close/>
              </a:path>
              <a:path w="105409" h="285750">
                <a:moveTo>
                  <a:pt x="96380" y="53340"/>
                </a:moveTo>
                <a:lnTo>
                  <a:pt x="79894" y="53340"/>
                </a:lnTo>
                <a:lnTo>
                  <a:pt x="80642" y="52070"/>
                </a:lnTo>
                <a:lnTo>
                  <a:pt x="96887" y="52070"/>
                </a:lnTo>
                <a:lnTo>
                  <a:pt x="96380" y="53340"/>
                </a:lnTo>
                <a:close/>
              </a:path>
              <a:path w="105409" h="285750">
                <a:moveTo>
                  <a:pt x="99928" y="58420"/>
                </a:moveTo>
                <a:lnTo>
                  <a:pt x="93387" y="58420"/>
                </a:lnTo>
                <a:lnTo>
                  <a:pt x="94666" y="57150"/>
                </a:lnTo>
                <a:lnTo>
                  <a:pt x="95245" y="55880"/>
                </a:lnTo>
                <a:lnTo>
                  <a:pt x="93507" y="54610"/>
                </a:lnTo>
                <a:lnTo>
                  <a:pt x="100749" y="54610"/>
                </a:lnTo>
                <a:lnTo>
                  <a:pt x="100604" y="55880"/>
                </a:lnTo>
                <a:lnTo>
                  <a:pt x="101835" y="55880"/>
                </a:lnTo>
                <a:lnTo>
                  <a:pt x="98431" y="57150"/>
                </a:lnTo>
                <a:lnTo>
                  <a:pt x="99228" y="57150"/>
                </a:lnTo>
                <a:lnTo>
                  <a:pt x="99928" y="58420"/>
                </a:lnTo>
                <a:close/>
              </a:path>
              <a:path w="105409" h="285750">
                <a:moveTo>
                  <a:pt x="96476" y="62230"/>
                </a:moveTo>
                <a:lnTo>
                  <a:pt x="85204" y="62230"/>
                </a:lnTo>
                <a:lnTo>
                  <a:pt x="86483" y="60960"/>
                </a:lnTo>
                <a:lnTo>
                  <a:pt x="87714" y="59690"/>
                </a:lnTo>
                <a:lnTo>
                  <a:pt x="85156" y="58420"/>
                </a:lnTo>
                <a:lnTo>
                  <a:pt x="84890" y="57150"/>
                </a:lnTo>
                <a:lnTo>
                  <a:pt x="86628" y="55880"/>
                </a:lnTo>
                <a:lnTo>
                  <a:pt x="88487" y="55880"/>
                </a:lnTo>
                <a:lnTo>
                  <a:pt x="90249" y="59690"/>
                </a:lnTo>
                <a:lnTo>
                  <a:pt x="93998" y="59690"/>
                </a:lnTo>
                <a:lnTo>
                  <a:pt x="96476" y="62230"/>
                </a:lnTo>
                <a:close/>
              </a:path>
              <a:path w="105409" h="285750">
                <a:moveTo>
                  <a:pt x="2457" y="59151"/>
                </a:moveTo>
                <a:lnTo>
                  <a:pt x="2124" y="58420"/>
                </a:lnTo>
                <a:lnTo>
                  <a:pt x="2718" y="58959"/>
                </a:lnTo>
                <a:lnTo>
                  <a:pt x="2457" y="59151"/>
                </a:lnTo>
                <a:close/>
              </a:path>
              <a:path w="105409" h="285750">
                <a:moveTo>
                  <a:pt x="3103" y="59308"/>
                </a:moveTo>
                <a:lnTo>
                  <a:pt x="2718" y="58959"/>
                </a:lnTo>
                <a:lnTo>
                  <a:pt x="3451" y="58420"/>
                </a:lnTo>
                <a:lnTo>
                  <a:pt x="3103" y="59308"/>
                </a:lnTo>
                <a:close/>
              </a:path>
              <a:path w="105409" h="285750">
                <a:moveTo>
                  <a:pt x="93998" y="59690"/>
                </a:moveTo>
                <a:lnTo>
                  <a:pt x="91673" y="59690"/>
                </a:lnTo>
                <a:lnTo>
                  <a:pt x="92759" y="58420"/>
                </a:lnTo>
                <a:lnTo>
                  <a:pt x="93998" y="59690"/>
                </a:lnTo>
                <a:close/>
              </a:path>
              <a:path w="105409" h="285750">
                <a:moveTo>
                  <a:pt x="98842" y="59690"/>
                </a:moveTo>
                <a:lnTo>
                  <a:pt x="97394" y="59690"/>
                </a:lnTo>
                <a:lnTo>
                  <a:pt x="95294" y="58420"/>
                </a:lnTo>
                <a:lnTo>
                  <a:pt x="98504" y="58420"/>
                </a:lnTo>
                <a:lnTo>
                  <a:pt x="98842" y="59690"/>
                </a:lnTo>
                <a:close/>
              </a:path>
              <a:path w="105409" h="285750">
                <a:moveTo>
                  <a:pt x="2876" y="59888"/>
                </a:moveTo>
                <a:lnTo>
                  <a:pt x="2703" y="59690"/>
                </a:lnTo>
                <a:lnTo>
                  <a:pt x="2457" y="59151"/>
                </a:lnTo>
                <a:lnTo>
                  <a:pt x="2718" y="58959"/>
                </a:lnTo>
                <a:lnTo>
                  <a:pt x="3103" y="59308"/>
                </a:lnTo>
                <a:lnTo>
                  <a:pt x="2876" y="59888"/>
                </a:lnTo>
                <a:close/>
              </a:path>
              <a:path w="105409" h="285750">
                <a:moveTo>
                  <a:pt x="2059" y="61975"/>
                </a:moveTo>
                <a:lnTo>
                  <a:pt x="1834" y="60960"/>
                </a:lnTo>
                <a:lnTo>
                  <a:pt x="0" y="60960"/>
                </a:lnTo>
                <a:lnTo>
                  <a:pt x="2457" y="59151"/>
                </a:lnTo>
                <a:lnTo>
                  <a:pt x="2703" y="59690"/>
                </a:lnTo>
                <a:lnTo>
                  <a:pt x="2876" y="59888"/>
                </a:lnTo>
                <a:lnTo>
                  <a:pt x="2059" y="61975"/>
                </a:lnTo>
                <a:close/>
              </a:path>
              <a:path w="105409" h="285750">
                <a:moveTo>
                  <a:pt x="3680" y="60807"/>
                </a:moveTo>
                <a:lnTo>
                  <a:pt x="2876" y="59888"/>
                </a:lnTo>
                <a:lnTo>
                  <a:pt x="3103" y="59308"/>
                </a:lnTo>
                <a:lnTo>
                  <a:pt x="3524" y="59690"/>
                </a:lnTo>
                <a:lnTo>
                  <a:pt x="3234" y="59690"/>
                </a:lnTo>
                <a:lnTo>
                  <a:pt x="3680" y="60807"/>
                </a:lnTo>
                <a:close/>
              </a:path>
              <a:path w="105409" h="285750">
                <a:moveTo>
                  <a:pt x="82428" y="86360"/>
                </a:moveTo>
                <a:lnTo>
                  <a:pt x="85783" y="81280"/>
                </a:lnTo>
                <a:lnTo>
                  <a:pt x="86145" y="81280"/>
                </a:lnTo>
                <a:lnTo>
                  <a:pt x="85977" y="78740"/>
                </a:lnTo>
                <a:lnTo>
                  <a:pt x="89018" y="77470"/>
                </a:lnTo>
                <a:lnTo>
                  <a:pt x="85446" y="76200"/>
                </a:lnTo>
                <a:lnTo>
                  <a:pt x="84866" y="76200"/>
                </a:lnTo>
                <a:lnTo>
                  <a:pt x="84866" y="73660"/>
                </a:lnTo>
                <a:lnTo>
                  <a:pt x="85325" y="73660"/>
                </a:lnTo>
                <a:lnTo>
                  <a:pt x="85663" y="69850"/>
                </a:lnTo>
                <a:lnTo>
                  <a:pt x="85325" y="69850"/>
                </a:lnTo>
                <a:lnTo>
                  <a:pt x="84842" y="68580"/>
                </a:lnTo>
                <a:lnTo>
                  <a:pt x="85639" y="67310"/>
                </a:lnTo>
                <a:lnTo>
                  <a:pt x="82501" y="67310"/>
                </a:lnTo>
                <a:lnTo>
                  <a:pt x="84655" y="61150"/>
                </a:lnTo>
                <a:lnTo>
                  <a:pt x="84673" y="59690"/>
                </a:lnTo>
                <a:lnTo>
                  <a:pt x="85204" y="62230"/>
                </a:lnTo>
                <a:lnTo>
                  <a:pt x="99445" y="62230"/>
                </a:lnTo>
                <a:lnTo>
                  <a:pt x="97997" y="64770"/>
                </a:lnTo>
                <a:lnTo>
                  <a:pt x="101207" y="68580"/>
                </a:lnTo>
                <a:lnTo>
                  <a:pt x="100556" y="68580"/>
                </a:lnTo>
                <a:lnTo>
                  <a:pt x="102257" y="72390"/>
                </a:lnTo>
                <a:lnTo>
                  <a:pt x="99759" y="72390"/>
                </a:lnTo>
                <a:lnTo>
                  <a:pt x="103259" y="76200"/>
                </a:lnTo>
                <a:lnTo>
                  <a:pt x="94352" y="80010"/>
                </a:lnTo>
                <a:lnTo>
                  <a:pt x="97683" y="81280"/>
                </a:lnTo>
                <a:lnTo>
                  <a:pt x="98190" y="83820"/>
                </a:lnTo>
                <a:lnTo>
                  <a:pt x="86870" y="83820"/>
                </a:lnTo>
                <a:lnTo>
                  <a:pt x="82428" y="86360"/>
                </a:lnTo>
                <a:close/>
              </a:path>
              <a:path w="105409" h="285750">
                <a:moveTo>
                  <a:pt x="3817" y="61150"/>
                </a:moveTo>
                <a:lnTo>
                  <a:pt x="3680" y="60807"/>
                </a:lnTo>
                <a:lnTo>
                  <a:pt x="3813" y="60960"/>
                </a:lnTo>
                <a:lnTo>
                  <a:pt x="3817" y="61150"/>
                </a:lnTo>
                <a:close/>
              </a:path>
              <a:path w="105409" h="285750">
                <a:moveTo>
                  <a:pt x="99445" y="62230"/>
                </a:moveTo>
                <a:lnTo>
                  <a:pt x="98962" y="62230"/>
                </a:lnTo>
                <a:lnTo>
                  <a:pt x="100169" y="60960"/>
                </a:lnTo>
                <a:lnTo>
                  <a:pt x="99445" y="62230"/>
                </a:lnTo>
                <a:close/>
              </a:path>
              <a:path w="105409" h="285750">
                <a:moveTo>
                  <a:pt x="6951" y="66040"/>
                </a:moveTo>
                <a:lnTo>
                  <a:pt x="4030" y="66040"/>
                </a:lnTo>
                <a:lnTo>
                  <a:pt x="2679" y="64770"/>
                </a:lnTo>
                <a:lnTo>
                  <a:pt x="2401" y="63500"/>
                </a:lnTo>
                <a:lnTo>
                  <a:pt x="3837" y="62230"/>
                </a:lnTo>
                <a:lnTo>
                  <a:pt x="3817" y="61150"/>
                </a:lnTo>
                <a:lnTo>
                  <a:pt x="4248" y="62230"/>
                </a:lnTo>
                <a:lnTo>
                  <a:pt x="6951" y="66040"/>
                </a:lnTo>
                <a:close/>
              </a:path>
              <a:path w="105409" h="285750">
                <a:moveTo>
                  <a:pt x="965" y="64770"/>
                </a:moveTo>
                <a:lnTo>
                  <a:pt x="2059" y="61975"/>
                </a:lnTo>
                <a:lnTo>
                  <a:pt x="2398" y="63502"/>
                </a:lnTo>
                <a:lnTo>
                  <a:pt x="965" y="64770"/>
                </a:lnTo>
                <a:close/>
              </a:path>
              <a:path w="105409" h="285750">
                <a:moveTo>
                  <a:pt x="11741" y="70057"/>
                </a:moveTo>
                <a:lnTo>
                  <a:pt x="11127" y="69850"/>
                </a:lnTo>
                <a:lnTo>
                  <a:pt x="11754" y="69850"/>
                </a:lnTo>
                <a:lnTo>
                  <a:pt x="11741" y="70057"/>
                </a:lnTo>
                <a:close/>
              </a:path>
              <a:path w="105409" h="285750">
                <a:moveTo>
                  <a:pt x="19527" y="83820"/>
                </a:moveTo>
                <a:lnTo>
                  <a:pt x="14723" y="83820"/>
                </a:lnTo>
                <a:lnTo>
                  <a:pt x="17065" y="81280"/>
                </a:lnTo>
                <a:lnTo>
                  <a:pt x="18199" y="77470"/>
                </a:lnTo>
                <a:lnTo>
                  <a:pt x="16871" y="77470"/>
                </a:lnTo>
                <a:lnTo>
                  <a:pt x="15206" y="76200"/>
                </a:lnTo>
                <a:lnTo>
                  <a:pt x="13637" y="74930"/>
                </a:lnTo>
                <a:lnTo>
                  <a:pt x="11513" y="73660"/>
                </a:lnTo>
                <a:lnTo>
                  <a:pt x="11741" y="70057"/>
                </a:lnTo>
                <a:lnTo>
                  <a:pt x="14892" y="71120"/>
                </a:lnTo>
                <a:lnTo>
                  <a:pt x="19189" y="71120"/>
                </a:lnTo>
                <a:lnTo>
                  <a:pt x="20379" y="73660"/>
                </a:lnTo>
                <a:lnTo>
                  <a:pt x="19165" y="73660"/>
                </a:lnTo>
                <a:lnTo>
                  <a:pt x="22230" y="76200"/>
                </a:lnTo>
                <a:lnTo>
                  <a:pt x="21916" y="77470"/>
                </a:lnTo>
                <a:lnTo>
                  <a:pt x="23002" y="78740"/>
                </a:lnTo>
                <a:lnTo>
                  <a:pt x="20758" y="78740"/>
                </a:lnTo>
                <a:lnTo>
                  <a:pt x="20034" y="80010"/>
                </a:lnTo>
                <a:lnTo>
                  <a:pt x="20154" y="81280"/>
                </a:lnTo>
                <a:lnTo>
                  <a:pt x="22785" y="81280"/>
                </a:lnTo>
                <a:lnTo>
                  <a:pt x="21747" y="82550"/>
                </a:lnTo>
                <a:lnTo>
                  <a:pt x="18899" y="82550"/>
                </a:lnTo>
                <a:lnTo>
                  <a:pt x="19527" y="83820"/>
                </a:lnTo>
                <a:close/>
              </a:path>
              <a:path w="105409" h="285750">
                <a:moveTo>
                  <a:pt x="102824" y="73660"/>
                </a:moveTo>
                <a:lnTo>
                  <a:pt x="101618" y="73660"/>
                </a:lnTo>
                <a:lnTo>
                  <a:pt x="100652" y="72390"/>
                </a:lnTo>
                <a:lnTo>
                  <a:pt x="102257" y="72390"/>
                </a:lnTo>
                <a:lnTo>
                  <a:pt x="102824" y="73660"/>
                </a:lnTo>
                <a:close/>
              </a:path>
              <a:path w="105409" h="285750">
                <a:moveTo>
                  <a:pt x="10379" y="93980"/>
                </a:moveTo>
                <a:lnTo>
                  <a:pt x="9244" y="92710"/>
                </a:lnTo>
                <a:lnTo>
                  <a:pt x="8254" y="91440"/>
                </a:lnTo>
                <a:lnTo>
                  <a:pt x="9510" y="86360"/>
                </a:lnTo>
                <a:lnTo>
                  <a:pt x="6734" y="76200"/>
                </a:lnTo>
                <a:lnTo>
                  <a:pt x="8761" y="73660"/>
                </a:lnTo>
                <a:lnTo>
                  <a:pt x="8134" y="74930"/>
                </a:lnTo>
                <a:lnTo>
                  <a:pt x="9027" y="77470"/>
                </a:lnTo>
                <a:lnTo>
                  <a:pt x="9968" y="78740"/>
                </a:lnTo>
                <a:lnTo>
                  <a:pt x="8810" y="80010"/>
                </a:lnTo>
                <a:lnTo>
                  <a:pt x="10137" y="82550"/>
                </a:lnTo>
                <a:lnTo>
                  <a:pt x="13335" y="82550"/>
                </a:lnTo>
                <a:lnTo>
                  <a:pt x="14723" y="83820"/>
                </a:lnTo>
                <a:lnTo>
                  <a:pt x="20025" y="83820"/>
                </a:lnTo>
                <a:lnTo>
                  <a:pt x="19333" y="86360"/>
                </a:lnTo>
                <a:lnTo>
                  <a:pt x="17234" y="86360"/>
                </a:lnTo>
                <a:lnTo>
                  <a:pt x="18223" y="87630"/>
                </a:lnTo>
                <a:lnTo>
                  <a:pt x="17378" y="87630"/>
                </a:lnTo>
                <a:lnTo>
                  <a:pt x="17113" y="88900"/>
                </a:lnTo>
                <a:lnTo>
                  <a:pt x="12551" y="88900"/>
                </a:lnTo>
                <a:lnTo>
                  <a:pt x="10692" y="91440"/>
                </a:lnTo>
                <a:lnTo>
                  <a:pt x="11296" y="92710"/>
                </a:lnTo>
                <a:lnTo>
                  <a:pt x="10379" y="93980"/>
                </a:lnTo>
                <a:close/>
              </a:path>
              <a:path w="105409" h="285750">
                <a:moveTo>
                  <a:pt x="20975" y="74930"/>
                </a:moveTo>
                <a:lnTo>
                  <a:pt x="19165" y="73660"/>
                </a:lnTo>
                <a:lnTo>
                  <a:pt x="20379" y="73660"/>
                </a:lnTo>
                <a:lnTo>
                  <a:pt x="20975" y="74930"/>
                </a:lnTo>
                <a:close/>
              </a:path>
              <a:path w="105409" h="285750">
                <a:moveTo>
                  <a:pt x="10029" y="78740"/>
                </a:moveTo>
                <a:lnTo>
                  <a:pt x="10910" y="74930"/>
                </a:lnTo>
                <a:lnTo>
                  <a:pt x="11247" y="77470"/>
                </a:lnTo>
                <a:lnTo>
                  <a:pt x="10029" y="78740"/>
                </a:lnTo>
                <a:close/>
              </a:path>
              <a:path w="105409" h="285750">
                <a:moveTo>
                  <a:pt x="22785" y="81280"/>
                </a:moveTo>
                <a:lnTo>
                  <a:pt x="20154" y="81280"/>
                </a:lnTo>
                <a:lnTo>
                  <a:pt x="20758" y="78740"/>
                </a:lnTo>
                <a:lnTo>
                  <a:pt x="23002" y="78740"/>
                </a:lnTo>
                <a:lnTo>
                  <a:pt x="22785" y="81280"/>
                </a:lnTo>
                <a:close/>
              </a:path>
              <a:path w="105409" h="285750">
                <a:moveTo>
                  <a:pt x="13335" y="82550"/>
                </a:moveTo>
                <a:lnTo>
                  <a:pt x="10137" y="82550"/>
                </a:lnTo>
                <a:lnTo>
                  <a:pt x="11947" y="81280"/>
                </a:lnTo>
                <a:lnTo>
                  <a:pt x="13335" y="82550"/>
                </a:lnTo>
                <a:close/>
              </a:path>
              <a:path w="105409" h="285750">
                <a:moveTo>
                  <a:pt x="19768" y="83820"/>
                </a:moveTo>
                <a:lnTo>
                  <a:pt x="19527" y="83820"/>
                </a:lnTo>
                <a:lnTo>
                  <a:pt x="18899" y="82550"/>
                </a:lnTo>
                <a:lnTo>
                  <a:pt x="19840" y="82550"/>
                </a:lnTo>
                <a:lnTo>
                  <a:pt x="19768" y="83820"/>
                </a:lnTo>
                <a:close/>
              </a:path>
              <a:path w="105409" h="285750">
                <a:moveTo>
                  <a:pt x="20025" y="83820"/>
                </a:moveTo>
                <a:lnTo>
                  <a:pt x="19768" y="83820"/>
                </a:lnTo>
                <a:lnTo>
                  <a:pt x="19840" y="82550"/>
                </a:lnTo>
                <a:lnTo>
                  <a:pt x="20371" y="82550"/>
                </a:lnTo>
                <a:lnTo>
                  <a:pt x="20025" y="83820"/>
                </a:lnTo>
                <a:close/>
              </a:path>
              <a:path w="105409" h="285750">
                <a:moveTo>
                  <a:pt x="21989" y="85090"/>
                </a:moveTo>
                <a:lnTo>
                  <a:pt x="20371" y="82550"/>
                </a:lnTo>
                <a:lnTo>
                  <a:pt x="21747" y="82550"/>
                </a:lnTo>
                <a:lnTo>
                  <a:pt x="21989" y="85090"/>
                </a:lnTo>
                <a:close/>
              </a:path>
              <a:path w="105409" h="285750">
                <a:moveTo>
                  <a:pt x="101256" y="85090"/>
                </a:moveTo>
                <a:lnTo>
                  <a:pt x="100145" y="83820"/>
                </a:lnTo>
                <a:lnTo>
                  <a:pt x="98190" y="83820"/>
                </a:lnTo>
                <a:lnTo>
                  <a:pt x="100483" y="82550"/>
                </a:lnTo>
                <a:lnTo>
                  <a:pt x="101256" y="85090"/>
                </a:lnTo>
                <a:close/>
              </a:path>
              <a:path w="105409" h="285750">
                <a:moveTo>
                  <a:pt x="102221" y="106680"/>
                </a:moveTo>
                <a:lnTo>
                  <a:pt x="99204" y="105410"/>
                </a:lnTo>
                <a:lnTo>
                  <a:pt x="78470" y="105410"/>
                </a:lnTo>
                <a:lnTo>
                  <a:pt x="78325" y="101600"/>
                </a:lnTo>
                <a:lnTo>
                  <a:pt x="76225" y="101600"/>
                </a:lnTo>
                <a:lnTo>
                  <a:pt x="77118" y="100330"/>
                </a:lnTo>
                <a:lnTo>
                  <a:pt x="85977" y="97790"/>
                </a:lnTo>
                <a:lnTo>
                  <a:pt x="84552" y="96520"/>
                </a:lnTo>
                <a:lnTo>
                  <a:pt x="83080" y="96520"/>
                </a:lnTo>
                <a:lnTo>
                  <a:pt x="81680" y="93980"/>
                </a:lnTo>
                <a:lnTo>
                  <a:pt x="90201" y="90170"/>
                </a:lnTo>
                <a:lnTo>
                  <a:pt x="85349" y="88900"/>
                </a:lnTo>
                <a:lnTo>
                  <a:pt x="83008" y="88900"/>
                </a:lnTo>
                <a:lnTo>
                  <a:pt x="86870" y="83820"/>
                </a:lnTo>
                <a:lnTo>
                  <a:pt x="100145" y="83820"/>
                </a:lnTo>
                <a:lnTo>
                  <a:pt x="100025" y="85090"/>
                </a:lnTo>
                <a:lnTo>
                  <a:pt x="100493" y="85625"/>
                </a:lnTo>
                <a:lnTo>
                  <a:pt x="99445" y="87630"/>
                </a:lnTo>
                <a:lnTo>
                  <a:pt x="101642" y="93980"/>
                </a:lnTo>
                <a:lnTo>
                  <a:pt x="100000" y="96520"/>
                </a:lnTo>
                <a:lnTo>
                  <a:pt x="99914" y="100148"/>
                </a:lnTo>
                <a:lnTo>
                  <a:pt x="99566" y="100330"/>
                </a:lnTo>
                <a:lnTo>
                  <a:pt x="98890" y="101600"/>
                </a:lnTo>
                <a:lnTo>
                  <a:pt x="100097" y="104140"/>
                </a:lnTo>
                <a:lnTo>
                  <a:pt x="101666" y="104140"/>
                </a:lnTo>
                <a:lnTo>
                  <a:pt x="102221" y="106680"/>
                </a:lnTo>
                <a:close/>
              </a:path>
              <a:path w="105409" h="285750">
                <a:moveTo>
                  <a:pt x="100981" y="86183"/>
                </a:moveTo>
                <a:lnTo>
                  <a:pt x="100493" y="85625"/>
                </a:lnTo>
                <a:lnTo>
                  <a:pt x="100773" y="85090"/>
                </a:lnTo>
                <a:lnTo>
                  <a:pt x="100981" y="86183"/>
                </a:lnTo>
                <a:close/>
              </a:path>
              <a:path w="105409" h="285750">
                <a:moveTo>
                  <a:pt x="102245" y="87630"/>
                </a:moveTo>
                <a:lnTo>
                  <a:pt x="101256" y="87630"/>
                </a:lnTo>
                <a:lnTo>
                  <a:pt x="100981" y="86183"/>
                </a:lnTo>
                <a:lnTo>
                  <a:pt x="102245" y="87630"/>
                </a:lnTo>
                <a:close/>
              </a:path>
              <a:path w="105409" h="285750">
                <a:moveTo>
                  <a:pt x="19213" y="88900"/>
                </a:moveTo>
                <a:lnTo>
                  <a:pt x="18296" y="88900"/>
                </a:lnTo>
                <a:lnTo>
                  <a:pt x="17378" y="87630"/>
                </a:lnTo>
                <a:lnTo>
                  <a:pt x="18223" y="87630"/>
                </a:lnTo>
                <a:lnTo>
                  <a:pt x="19213" y="88900"/>
                </a:lnTo>
                <a:close/>
              </a:path>
              <a:path w="105409" h="285750">
                <a:moveTo>
                  <a:pt x="14023" y="93980"/>
                </a:moveTo>
                <a:lnTo>
                  <a:pt x="12551" y="88900"/>
                </a:lnTo>
                <a:lnTo>
                  <a:pt x="17113" y="88900"/>
                </a:lnTo>
                <a:lnTo>
                  <a:pt x="18440" y="90170"/>
                </a:lnTo>
                <a:lnTo>
                  <a:pt x="18601" y="91440"/>
                </a:lnTo>
                <a:lnTo>
                  <a:pt x="14675" y="91440"/>
                </a:lnTo>
                <a:lnTo>
                  <a:pt x="14023" y="93980"/>
                </a:lnTo>
                <a:close/>
              </a:path>
              <a:path w="105409" h="285750">
                <a:moveTo>
                  <a:pt x="22399" y="100330"/>
                </a:moveTo>
                <a:lnTo>
                  <a:pt x="16413" y="100330"/>
                </a:lnTo>
                <a:lnTo>
                  <a:pt x="16513" y="99908"/>
                </a:lnTo>
                <a:lnTo>
                  <a:pt x="18380" y="99076"/>
                </a:lnTo>
                <a:lnTo>
                  <a:pt x="18505" y="98738"/>
                </a:lnTo>
                <a:lnTo>
                  <a:pt x="19116" y="96520"/>
                </a:lnTo>
                <a:lnTo>
                  <a:pt x="16485" y="93980"/>
                </a:lnTo>
                <a:lnTo>
                  <a:pt x="14675" y="91440"/>
                </a:lnTo>
                <a:lnTo>
                  <a:pt x="18601" y="91440"/>
                </a:lnTo>
                <a:lnTo>
                  <a:pt x="18923" y="93980"/>
                </a:lnTo>
                <a:lnTo>
                  <a:pt x="23606" y="93980"/>
                </a:lnTo>
                <a:lnTo>
                  <a:pt x="23461" y="95250"/>
                </a:lnTo>
                <a:lnTo>
                  <a:pt x="25175" y="95250"/>
                </a:lnTo>
                <a:lnTo>
                  <a:pt x="22206" y="97790"/>
                </a:lnTo>
                <a:lnTo>
                  <a:pt x="24063" y="98738"/>
                </a:lnTo>
                <a:lnTo>
                  <a:pt x="22399" y="100330"/>
                </a:lnTo>
                <a:close/>
              </a:path>
              <a:path w="105409" h="285750">
                <a:moveTo>
                  <a:pt x="23316" y="93980"/>
                </a:moveTo>
                <a:lnTo>
                  <a:pt x="22254" y="93980"/>
                </a:lnTo>
                <a:lnTo>
                  <a:pt x="22592" y="92710"/>
                </a:lnTo>
                <a:lnTo>
                  <a:pt x="22906" y="92710"/>
                </a:lnTo>
                <a:lnTo>
                  <a:pt x="23316" y="93980"/>
                </a:lnTo>
                <a:close/>
              </a:path>
              <a:path w="105409" h="285750">
                <a:moveTo>
                  <a:pt x="104080" y="99060"/>
                </a:moveTo>
                <a:lnTo>
                  <a:pt x="101984" y="99060"/>
                </a:lnTo>
                <a:lnTo>
                  <a:pt x="105142" y="95250"/>
                </a:lnTo>
                <a:lnTo>
                  <a:pt x="104080" y="99060"/>
                </a:lnTo>
                <a:close/>
              </a:path>
              <a:path w="105409" h="285750">
                <a:moveTo>
                  <a:pt x="16859" y="98451"/>
                </a:moveTo>
                <a:lnTo>
                  <a:pt x="17016" y="97790"/>
                </a:lnTo>
                <a:lnTo>
                  <a:pt x="17475" y="97790"/>
                </a:lnTo>
                <a:lnTo>
                  <a:pt x="16859" y="98451"/>
                </a:lnTo>
                <a:close/>
              </a:path>
              <a:path w="105409" h="285750">
                <a:moveTo>
                  <a:pt x="24676" y="99051"/>
                </a:moveTo>
                <a:lnTo>
                  <a:pt x="24063" y="98738"/>
                </a:lnTo>
                <a:lnTo>
                  <a:pt x="25054" y="97790"/>
                </a:lnTo>
                <a:lnTo>
                  <a:pt x="24676" y="99051"/>
                </a:lnTo>
                <a:close/>
              </a:path>
              <a:path w="105409" h="285750">
                <a:moveTo>
                  <a:pt x="16775" y="104140"/>
                </a:moveTo>
                <a:lnTo>
                  <a:pt x="12744" y="102870"/>
                </a:lnTo>
                <a:lnTo>
                  <a:pt x="16859" y="98451"/>
                </a:lnTo>
                <a:lnTo>
                  <a:pt x="16513" y="99908"/>
                </a:lnTo>
                <a:lnTo>
                  <a:pt x="15568" y="100330"/>
                </a:lnTo>
                <a:lnTo>
                  <a:pt x="22399" y="100330"/>
                </a:lnTo>
                <a:lnTo>
                  <a:pt x="21071" y="101600"/>
                </a:lnTo>
                <a:lnTo>
                  <a:pt x="18489" y="101600"/>
                </a:lnTo>
                <a:lnTo>
                  <a:pt x="16775" y="104140"/>
                </a:lnTo>
                <a:close/>
              </a:path>
              <a:path w="105409" h="285750">
                <a:moveTo>
                  <a:pt x="21071" y="101600"/>
                </a:moveTo>
                <a:lnTo>
                  <a:pt x="24063" y="98738"/>
                </a:lnTo>
                <a:lnTo>
                  <a:pt x="24676" y="99051"/>
                </a:lnTo>
                <a:lnTo>
                  <a:pt x="21071" y="101600"/>
                </a:lnTo>
                <a:close/>
              </a:path>
              <a:path w="105409" h="285750">
                <a:moveTo>
                  <a:pt x="101970" y="99077"/>
                </a:moveTo>
                <a:close/>
              </a:path>
              <a:path w="105409" h="285750">
                <a:moveTo>
                  <a:pt x="22954" y="104804"/>
                </a:moveTo>
                <a:lnTo>
                  <a:pt x="18489" y="101600"/>
                </a:lnTo>
                <a:lnTo>
                  <a:pt x="21071" y="101600"/>
                </a:lnTo>
                <a:lnTo>
                  <a:pt x="24669" y="99076"/>
                </a:lnTo>
                <a:lnTo>
                  <a:pt x="22954" y="104804"/>
                </a:lnTo>
                <a:close/>
              </a:path>
              <a:path w="105409" h="285750">
                <a:moveTo>
                  <a:pt x="99880" y="101600"/>
                </a:moveTo>
                <a:lnTo>
                  <a:pt x="99914" y="100148"/>
                </a:lnTo>
                <a:lnTo>
                  <a:pt x="101970" y="99077"/>
                </a:lnTo>
                <a:lnTo>
                  <a:pt x="99880" y="101600"/>
                </a:lnTo>
                <a:close/>
              </a:path>
              <a:path w="105409" h="285750">
                <a:moveTo>
                  <a:pt x="16413" y="100330"/>
                </a:moveTo>
                <a:lnTo>
                  <a:pt x="15568" y="100330"/>
                </a:lnTo>
                <a:lnTo>
                  <a:pt x="16513" y="99908"/>
                </a:lnTo>
                <a:lnTo>
                  <a:pt x="16413" y="100330"/>
                </a:lnTo>
                <a:close/>
              </a:path>
              <a:path w="105409" h="285750">
                <a:moveTo>
                  <a:pt x="71808" y="104140"/>
                </a:moveTo>
                <a:lnTo>
                  <a:pt x="75404" y="100330"/>
                </a:lnTo>
                <a:lnTo>
                  <a:pt x="75646" y="101600"/>
                </a:lnTo>
                <a:lnTo>
                  <a:pt x="78325" y="101600"/>
                </a:lnTo>
                <a:lnTo>
                  <a:pt x="71808" y="104140"/>
                </a:lnTo>
                <a:close/>
              </a:path>
              <a:path w="105409" h="285750">
                <a:moveTo>
                  <a:pt x="74198" y="116840"/>
                </a:moveTo>
                <a:lnTo>
                  <a:pt x="77866" y="113030"/>
                </a:lnTo>
                <a:lnTo>
                  <a:pt x="72291" y="106680"/>
                </a:lnTo>
                <a:lnTo>
                  <a:pt x="73811" y="105410"/>
                </a:lnTo>
                <a:lnTo>
                  <a:pt x="74511" y="104140"/>
                </a:lnTo>
                <a:lnTo>
                  <a:pt x="76732" y="105410"/>
                </a:lnTo>
                <a:lnTo>
                  <a:pt x="99204" y="105410"/>
                </a:lnTo>
                <a:lnTo>
                  <a:pt x="99035" y="107950"/>
                </a:lnTo>
                <a:lnTo>
                  <a:pt x="99325" y="109220"/>
                </a:lnTo>
                <a:lnTo>
                  <a:pt x="97007" y="109220"/>
                </a:lnTo>
                <a:lnTo>
                  <a:pt x="98021" y="110490"/>
                </a:lnTo>
                <a:lnTo>
                  <a:pt x="97611" y="111760"/>
                </a:lnTo>
                <a:lnTo>
                  <a:pt x="96983" y="113030"/>
                </a:lnTo>
                <a:lnTo>
                  <a:pt x="95945" y="114300"/>
                </a:lnTo>
                <a:lnTo>
                  <a:pt x="94570" y="114300"/>
                </a:lnTo>
                <a:lnTo>
                  <a:pt x="97056" y="115570"/>
                </a:lnTo>
                <a:lnTo>
                  <a:pt x="75573" y="115570"/>
                </a:lnTo>
                <a:lnTo>
                  <a:pt x="74198" y="116840"/>
                </a:lnTo>
                <a:close/>
              </a:path>
              <a:path w="105409" h="285750">
                <a:moveTo>
                  <a:pt x="22013" y="107950"/>
                </a:moveTo>
                <a:lnTo>
                  <a:pt x="22954" y="104804"/>
                </a:lnTo>
                <a:lnTo>
                  <a:pt x="23799" y="105410"/>
                </a:lnTo>
                <a:lnTo>
                  <a:pt x="23531" y="106975"/>
                </a:lnTo>
                <a:lnTo>
                  <a:pt x="22013" y="107950"/>
                </a:lnTo>
                <a:close/>
              </a:path>
              <a:path w="105409" h="285750">
                <a:moveTo>
                  <a:pt x="23437" y="107526"/>
                </a:moveTo>
                <a:lnTo>
                  <a:pt x="23531" y="106975"/>
                </a:lnTo>
                <a:lnTo>
                  <a:pt x="25971" y="105410"/>
                </a:lnTo>
                <a:lnTo>
                  <a:pt x="23437" y="107526"/>
                </a:lnTo>
                <a:close/>
              </a:path>
              <a:path w="105409" h="285750">
                <a:moveTo>
                  <a:pt x="23364" y="107950"/>
                </a:moveTo>
                <a:lnTo>
                  <a:pt x="23397" y="107759"/>
                </a:lnTo>
                <a:lnTo>
                  <a:pt x="26044" y="106680"/>
                </a:lnTo>
                <a:lnTo>
                  <a:pt x="23364" y="107950"/>
                </a:lnTo>
                <a:close/>
              </a:path>
              <a:path w="105409" h="285750">
                <a:moveTo>
                  <a:pt x="22930" y="107950"/>
                </a:moveTo>
                <a:lnTo>
                  <a:pt x="23437" y="107526"/>
                </a:lnTo>
                <a:lnTo>
                  <a:pt x="23397" y="107759"/>
                </a:lnTo>
                <a:lnTo>
                  <a:pt x="22930" y="107950"/>
                </a:lnTo>
                <a:close/>
              </a:path>
              <a:path w="105409" h="285750">
                <a:moveTo>
                  <a:pt x="103135" y="112047"/>
                </a:moveTo>
                <a:lnTo>
                  <a:pt x="104852" y="110490"/>
                </a:lnTo>
                <a:lnTo>
                  <a:pt x="103549" y="111760"/>
                </a:lnTo>
                <a:lnTo>
                  <a:pt x="103135" y="112047"/>
                </a:lnTo>
                <a:close/>
              </a:path>
              <a:path w="105409" h="285750">
                <a:moveTo>
                  <a:pt x="99059" y="116840"/>
                </a:moveTo>
                <a:lnTo>
                  <a:pt x="98805" y="115058"/>
                </a:lnTo>
                <a:lnTo>
                  <a:pt x="103135" y="112047"/>
                </a:lnTo>
                <a:lnTo>
                  <a:pt x="102052" y="113030"/>
                </a:lnTo>
                <a:lnTo>
                  <a:pt x="103018" y="115570"/>
                </a:lnTo>
                <a:lnTo>
                  <a:pt x="99059" y="116840"/>
                </a:lnTo>
                <a:close/>
              </a:path>
              <a:path w="105409" h="285750">
                <a:moveTo>
                  <a:pt x="97895" y="115161"/>
                </a:moveTo>
                <a:lnTo>
                  <a:pt x="96983" y="113030"/>
                </a:lnTo>
                <a:lnTo>
                  <a:pt x="97273" y="113030"/>
                </a:lnTo>
                <a:lnTo>
                  <a:pt x="98165" y="114871"/>
                </a:lnTo>
                <a:lnTo>
                  <a:pt x="97895" y="115161"/>
                </a:lnTo>
                <a:close/>
              </a:path>
              <a:path w="105409" h="285750">
                <a:moveTo>
                  <a:pt x="98394" y="115344"/>
                </a:moveTo>
                <a:lnTo>
                  <a:pt x="98165" y="114871"/>
                </a:lnTo>
                <a:lnTo>
                  <a:pt x="98697" y="114300"/>
                </a:lnTo>
                <a:lnTo>
                  <a:pt x="98805" y="115058"/>
                </a:lnTo>
                <a:lnTo>
                  <a:pt x="98394" y="115344"/>
                </a:lnTo>
                <a:close/>
              </a:path>
              <a:path w="105409" h="285750">
                <a:moveTo>
                  <a:pt x="98069" y="115570"/>
                </a:moveTo>
                <a:lnTo>
                  <a:pt x="97991" y="115058"/>
                </a:lnTo>
                <a:lnTo>
                  <a:pt x="98165" y="114871"/>
                </a:lnTo>
                <a:lnTo>
                  <a:pt x="98394" y="115344"/>
                </a:lnTo>
                <a:lnTo>
                  <a:pt x="98069" y="115570"/>
                </a:lnTo>
                <a:close/>
              </a:path>
              <a:path w="105409" h="285750">
                <a:moveTo>
                  <a:pt x="98069" y="115570"/>
                </a:moveTo>
                <a:lnTo>
                  <a:pt x="97514" y="115570"/>
                </a:lnTo>
                <a:lnTo>
                  <a:pt x="97895" y="115161"/>
                </a:lnTo>
                <a:lnTo>
                  <a:pt x="98069" y="115570"/>
                </a:lnTo>
                <a:close/>
              </a:path>
              <a:path w="105409" h="285750">
                <a:moveTo>
                  <a:pt x="98504" y="115570"/>
                </a:moveTo>
                <a:lnTo>
                  <a:pt x="98069" y="115570"/>
                </a:lnTo>
                <a:lnTo>
                  <a:pt x="98394" y="115344"/>
                </a:lnTo>
                <a:lnTo>
                  <a:pt x="98504" y="115570"/>
                </a:lnTo>
                <a:close/>
              </a:path>
              <a:path w="105409" h="285750">
                <a:moveTo>
                  <a:pt x="90201" y="152400"/>
                </a:moveTo>
                <a:lnTo>
                  <a:pt x="70625" y="152400"/>
                </a:lnTo>
                <a:lnTo>
                  <a:pt x="71253" y="146050"/>
                </a:lnTo>
                <a:lnTo>
                  <a:pt x="74023" y="144780"/>
                </a:lnTo>
                <a:lnTo>
                  <a:pt x="73648" y="140970"/>
                </a:lnTo>
                <a:lnTo>
                  <a:pt x="73446" y="137160"/>
                </a:lnTo>
                <a:lnTo>
                  <a:pt x="76732" y="134620"/>
                </a:lnTo>
                <a:lnTo>
                  <a:pt x="74801" y="133350"/>
                </a:lnTo>
                <a:lnTo>
                  <a:pt x="74873" y="128270"/>
                </a:lnTo>
                <a:lnTo>
                  <a:pt x="74523" y="126954"/>
                </a:lnTo>
                <a:lnTo>
                  <a:pt x="74849" y="125730"/>
                </a:lnTo>
                <a:lnTo>
                  <a:pt x="75235" y="125730"/>
                </a:lnTo>
                <a:lnTo>
                  <a:pt x="71711" y="123190"/>
                </a:lnTo>
                <a:lnTo>
                  <a:pt x="77601" y="119380"/>
                </a:lnTo>
                <a:lnTo>
                  <a:pt x="77577" y="116840"/>
                </a:lnTo>
                <a:lnTo>
                  <a:pt x="76925" y="115570"/>
                </a:lnTo>
                <a:lnTo>
                  <a:pt x="97514" y="115570"/>
                </a:lnTo>
                <a:lnTo>
                  <a:pt x="96332" y="116840"/>
                </a:lnTo>
                <a:lnTo>
                  <a:pt x="94545" y="116840"/>
                </a:lnTo>
                <a:lnTo>
                  <a:pt x="92663" y="118110"/>
                </a:lnTo>
                <a:lnTo>
                  <a:pt x="93206" y="119380"/>
                </a:lnTo>
                <a:lnTo>
                  <a:pt x="93197" y="119673"/>
                </a:lnTo>
                <a:lnTo>
                  <a:pt x="92325" y="120650"/>
                </a:lnTo>
                <a:lnTo>
                  <a:pt x="92856" y="120650"/>
                </a:lnTo>
                <a:lnTo>
                  <a:pt x="94135" y="123190"/>
                </a:lnTo>
                <a:lnTo>
                  <a:pt x="95028" y="124460"/>
                </a:lnTo>
                <a:lnTo>
                  <a:pt x="94835" y="124460"/>
                </a:lnTo>
                <a:lnTo>
                  <a:pt x="94582" y="128270"/>
                </a:lnTo>
                <a:lnTo>
                  <a:pt x="93411" y="128270"/>
                </a:lnTo>
                <a:lnTo>
                  <a:pt x="94103" y="130810"/>
                </a:lnTo>
                <a:lnTo>
                  <a:pt x="93845" y="130810"/>
                </a:lnTo>
                <a:lnTo>
                  <a:pt x="92735" y="132080"/>
                </a:lnTo>
                <a:lnTo>
                  <a:pt x="91987" y="133350"/>
                </a:lnTo>
                <a:lnTo>
                  <a:pt x="90370" y="137160"/>
                </a:lnTo>
                <a:lnTo>
                  <a:pt x="98262" y="138430"/>
                </a:lnTo>
                <a:lnTo>
                  <a:pt x="96452" y="139700"/>
                </a:lnTo>
                <a:lnTo>
                  <a:pt x="94545" y="139700"/>
                </a:lnTo>
                <a:lnTo>
                  <a:pt x="92928" y="140970"/>
                </a:lnTo>
                <a:lnTo>
                  <a:pt x="99325" y="142240"/>
                </a:lnTo>
                <a:lnTo>
                  <a:pt x="95090" y="147320"/>
                </a:lnTo>
                <a:lnTo>
                  <a:pt x="92035" y="147320"/>
                </a:lnTo>
                <a:lnTo>
                  <a:pt x="88752" y="151130"/>
                </a:lnTo>
                <a:lnTo>
                  <a:pt x="90201" y="152400"/>
                </a:lnTo>
                <a:close/>
              </a:path>
              <a:path w="105409" h="285750">
                <a:moveTo>
                  <a:pt x="95149" y="118110"/>
                </a:moveTo>
                <a:lnTo>
                  <a:pt x="94545" y="116840"/>
                </a:lnTo>
                <a:lnTo>
                  <a:pt x="96332" y="116840"/>
                </a:lnTo>
                <a:lnTo>
                  <a:pt x="95149" y="118110"/>
                </a:lnTo>
                <a:close/>
              </a:path>
              <a:path w="105409" h="285750">
                <a:moveTo>
                  <a:pt x="95693" y="119650"/>
                </a:moveTo>
                <a:lnTo>
                  <a:pt x="93966" y="119380"/>
                </a:lnTo>
                <a:lnTo>
                  <a:pt x="95149" y="118110"/>
                </a:lnTo>
                <a:lnTo>
                  <a:pt x="95752" y="119380"/>
                </a:lnTo>
                <a:lnTo>
                  <a:pt x="95693" y="119650"/>
                </a:lnTo>
                <a:close/>
              </a:path>
              <a:path w="105409" h="285750">
                <a:moveTo>
                  <a:pt x="93331" y="119673"/>
                </a:moveTo>
                <a:lnTo>
                  <a:pt x="93459" y="119380"/>
                </a:lnTo>
                <a:lnTo>
                  <a:pt x="93331" y="119673"/>
                </a:lnTo>
                <a:close/>
              </a:path>
              <a:path w="105409" h="285750">
                <a:moveTo>
                  <a:pt x="95197" y="121920"/>
                </a:moveTo>
                <a:lnTo>
                  <a:pt x="95693" y="119650"/>
                </a:lnTo>
                <a:lnTo>
                  <a:pt x="102076" y="120650"/>
                </a:lnTo>
                <a:lnTo>
                  <a:pt x="95197" y="121920"/>
                </a:lnTo>
                <a:close/>
              </a:path>
              <a:path w="105409" h="285750">
                <a:moveTo>
                  <a:pt x="93749" y="120650"/>
                </a:moveTo>
                <a:lnTo>
                  <a:pt x="92904" y="120650"/>
                </a:lnTo>
                <a:lnTo>
                  <a:pt x="93331" y="119673"/>
                </a:lnTo>
                <a:lnTo>
                  <a:pt x="93749" y="120650"/>
                </a:lnTo>
                <a:close/>
              </a:path>
              <a:path w="105409" h="285750">
                <a:moveTo>
                  <a:pt x="74511" y="127000"/>
                </a:moveTo>
                <a:lnTo>
                  <a:pt x="74198" y="125730"/>
                </a:lnTo>
                <a:lnTo>
                  <a:pt x="74523" y="126954"/>
                </a:lnTo>
                <a:close/>
              </a:path>
              <a:path w="105409" h="285750">
                <a:moveTo>
                  <a:pt x="94497" y="129540"/>
                </a:moveTo>
                <a:lnTo>
                  <a:pt x="94582" y="128270"/>
                </a:lnTo>
                <a:lnTo>
                  <a:pt x="94787" y="128270"/>
                </a:lnTo>
                <a:lnTo>
                  <a:pt x="94497" y="129540"/>
                </a:lnTo>
                <a:close/>
              </a:path>
              <a:path w="105409" h="285750">
                <a:moveTo>
                  <a:pt x="94449" y="132080"/>
                </a:moveTo>
                <a:lnTo>
                  <a:pt x="93845" y="130810"/>
                </a:lnTo>
                <a:lnTo>
                  <a:pt x="94103" y="130810"/>
                </a:lnTo>
                <a:lnTo>
                  <a:pt x="94449" y="132080"/>
                </a:lnTo>
                <a:close/>
              </a:path>
              <a:path w="105409" h="285750">
                <a:moveTo>
                  <a:pt x="94642" y="140970"/>
                </a:moveTo>
                <a:lnTo>
                  <a:pt x="94787" y="139700"/>
                </a:lnTo>
                <a:lnTo>
                  <a:pt x="96452" y="139700"/>
                </a:lnTo>
                <a:lnTo>
                  <a:pt x="94642" y="140970"/>
                </a:lnTo>
                <a:close/>
              </a:path>
              <a:path w="105409" h="285750">
                <a:moveTo>
                  <a:pt x="91914" y="151130"/>
                </a:moveTo>
                <a:lnTo>
                  <a:pt x="91842" y="149860"/>
                </a:lnTo>
                <a:lnTo>
                  <a:pt x="92494" y="148590"/>
                </a:lnTo>
                <a:lnTo>
                  <a:pt x="92035" y="147320"/>
                </a:lnTo>
                <a:lnTo>
                  <a:pt x="95090" y="147320"/>
                </a:lnTo>
                <a:lnTo>
                  <a:pt x="91914" y="151130"/>
                </a:lnTo>
                <a:close/>
              </a:path>
              <a:path w="105409" h="285750">
                <a:moveTo>
                  <a:pt x="96500" y="152037"/>
                </a:moveTo>
                <a:lnTo>
                  <a:pt x="91914" y="151130"/>
                </a:lnTo>
                <a:lnTo>
                  <a:pt x="94207" y="148590"/>
                </a:lnTo>
                <a:lnTo>
                  <a:pt x="96500" y="152037"/>
                </a:lnTo>
                <a:close/>
              </a:path>
              <a:path w="105409" h="285750">
                <a:moveTo>
                  <a:pt x="88927" y="160020"/>
                </a:moveTo>
                <a:lnTo>
                  <a:pt x="71180" y="160020"/>
                </a:lnTo>
                <a:lnTo>
                  <a:pt x="71832" y="158750"/>
                </a:lnTo>
                <a:lnTo>
                  <a:pt x="68791" y="154940"/>
                </a:lnTo>
                <a:lnTo>
                  <a:pt x="69925" y="151130"/>
                </a:lnTo>
                <a:lnTo>
                  <a:pt x="70625" y="152400"/>
                </a:lnTo>
                <a:lnTo>
                  <a:pt x="90201" y="152400"/>
                </a:lnTo>
                <a:lnTo>
                  <a:pt x="91649" y="153670"/>
                </a:lnTo>
                <a:lnTo>
                  <a:pt x="92349" y="154940"/>
                </a:lnTo>
                <a:lnTo>
                  <a:pt x="88366" y="154940"/>
                </a:lnTo>
                <a:lnTo>
                  <a:pt x="88825" y="158750"/>
                </a:lnTo>
                <a:lnTo>
                  <a:pt x="88927" y="160020"/>
                </a:lnTo>
                <a:close/>
              </a:path>
              <a:path w="105409" h="285750">
                <a:moveTo>
                  <a:pt x="95318" y="153670"/>
                </a:moveTo>
                <a:lnTo>
                  <a:pt x="96742" y="152400"/>
                </a:lnTo>
                <a:lnTo>
                  <a:pt x="96500" y="152037"/>
                </a:lnTo>
                <a:lnTo>
                  <a:pt x="98335" y="152400"/>
                </a:lnTo>
                <a:lnTo>
                  <a:pt x="95318" y="153670"/>
                </a:lnTo>
                <a:close/>
              </a:path>
              <a:path w="105409" h="285750">
                <a:moveTo>
                  <a:pt x="91914" y="157480"/>
                </a:moveTo>
                <a:lnTo>
                  <a:pt x="88366" y="154940"/>
                </a:lnTo>
                <a:lnTo>
                  <a:pt x="92349" y="154940"/>
                </a:lnTo>
                <a:lnTo>
                  <a:pt x="93049" y="156210"/>
                </a:lnTo>
                <a:lnTo>
                  <a:pt x="91914" y="157480"/>
                </a:lnTo>
                <a:close/>
              </a:path>
              <a:path w="105409" h="285750">
                <a:moveTo>
                  <a:pt x="90321" y="184150"/>
                </a:moveTo>
                <a:lnTo>
                  <a:pt x="65943" y="184150"/>
                </a:lnTo>
                <a:lnTo>
                  <a:pt x="63867" y="177800"/>
                </a:lnTo>
                <a:lnTo>
                  <a:pt x="69853" y="171450"/>
                </a:lnTo>
                <a:lnTo>
                  <a:pt x="68622" y="170180"/>
                </a:lnTo>
                <a:lnTo>
                  <a:pt x="71060" y="170180"/>
                </a:lnTo>
                <a:lnTo>
                  <a:pt x="67970" y="165100"/>
                </a:lnTo>
                <a:lnTo>
                  <a:pt x="67849" y="163830"/>
                </a:lnTo>
                <a:lnTo>
                  <a:pt x="70239" y="158750"/>
                </a:lnTo>
                <a:lnTo>
                  <a:pt x="70625" y="158750"/>
                </a:lnTo>
                <a:lnTo>
                  <a:pt x="71180" y="160020"/>
                </a:lnTo>
                <a:lnTo>
                  <a:pt x="88927" y="160020"/>
                </a:lnTo>
                <a:lnTo>
                  <a:pt x="89235" y="163830"/>
                </a:lnTo>
                <a:lnTo>
                  <a:pt x="90695" y="163830"/>
                </a:lnTo>
                <a:lnTo>
                  <a:pt x="91166" y="165100"/>
                </a:lnTo>
                <a:lnTo>
                  <a:pt x="90949" y="166370"/>
                </a:lnTo>
                <a:lnTo>
                  <a:pt x="90370" y="168910"/>
                </a:lnTo>
                <a:lnTo>
                  <a:pt x="89839" y="170180"/>
                </a:lnTo>
                <a:lnTo>
                  <a:pt x="88994" y="171450"/>
                </a:lnTo>
                <a:lnTo>
                  <a:pt x="88559" y="172720"/>
                </a:lnTo>
                <a:lnTo>
                  <a:pt x="88728" y="173990"/>
                </a:lnTo>
                <a:lnTo>
                  <a:pt x="89380" y="173990"/>
                </a:lnTo>
                <a:lnTo>
                  <a:pt x="87497" y="177800"/>
                </a:lnTo>
                <a:lnTo>
                  <a:pt x="91770" y="181610"/>
                </a:lnTo>
                <a:lnTo>
                  <a:pt x="90321" y="184150"/>
                </a:lnTo>
                <a:close/>
              </a:path>
              <a:path w="105409" h="285750">
                <a:moveTo>
                  <a:pt x="90415" y="162495"/>
                </a:moveTo>
                <a:lnTo>
                  <a:pt x="93725" y="158750"/>
                </a:lnTo>
                <a:lnTo>
                  <a:pt x="93942" y="161290"/>
                </a:lnTo>
                <a:lnTo>
                  <a:pt x="90415" y="162495"/>
                </a:lnTo>
                <a:close/>
              </a:path>
              <a:path w="105409" h="285750">
                <a:moveTo>
                  <a:pt x="90264" y="162665"/>
                </a:moveTo>
                <a:lnTo>
                  <a:pt x="90415" y="162495"/>
                </a:lnTo>
                <a:lnTo>
                  <a:pt x="90264" y="162665"/>
                </a:lnTo>
                <a:close/>
              </a:path>
              <a:path w="105409" h="285750">
                <a:moveTo>
                  <a:pt x="90695" y="163830"/>
                </a:moveTo>
                <a:lnTo>
                  <a:pt x="89235" y="163830"/>
                </a:lnTo>
                <a:lnTo>
                  <a:pt x="90264" y="162665"/>
                </a:lnTo>
                <a:lnTo>
                  <a:pt x="90695" y="163830"/>
                </a:lnTo>
                <a:close/>
              </a:path>
              <a:path w="105409" h="285750">
                <a:moveTo>
                  <a:pt x="66908" y="204470"/>
                </a:moveTo>
                <a:lnTo>
                  <a:pt x="65050" y="200660"/>
                </a:lnTo>
                <a:lnTo>
                  <a:pt x="61657" y="196850"/>
                </a:lnTo>
                <a:lnTo>
                  <a:pt x="62512" y="193040"/>
                </a:lnTo>
                <a:lnTo>
                  <a:pt x="64612" y="187960"/>
                </a:lnTo>
                <a:lnTo>
                  <a:pt x="64953" y="182880"/>
                </a:lnTo>
                <a:lnTo>
                  <a:pt x="65219" y="182880"/>
                </a:lnTo>
                <a:lnTo>
                  <a:pt x="65677" y="184150"/>
                </a:lnTo>
                <a:lnTo>
                  <a:pt x="89718" y="184150"/>
                </a:lnTo>
                <a:lnTo>
                  <a:pt x="88028" y="185420"/>
                </a:lnTo>
                <a:lnTo>
                  <a:pt x="87159" y="186690"/>
                </a:lnTo>
                <a:lnTo>
                  <a:pt x="87658" y="187960"/>
                </a:lnTo>
                <a:lnTo>
                  <a:pt x="84263" y="187960"/>
                </a:lnTo>
                <a:lnTo>
                  <a:pt x="84263" y="189230"/>
                </a:lnTo>
                <a:lnTo>
                  <a:pt x="85228" y="190500"/>
                </a:lnTo>
                <a:lnTo>
                  <a:pt x="83153" y="190500"/>
                </a:lnTo>
                <a:lnTo>
                  <a:pt x="85759" y="195580"/>
                </a:lnTo>
                <a:lnTo>
                  <a:pt x="82573" y="195580"/>
                </a:lnTo>
                <a:lnTo>
                  <a:pt x="82541" y="196850"/>
                </a:lnTo>
                <a:lnTo>
                  <a:pt x="81970" y="196850"/>
                </a:lnTo>
                <a:lnTo>
                  <a:pt x="80401" y="198120"/>
                </a:lnTo>
                <a:lnTo>
                  <a:pt x="80353" y="199390"/>
                </a:lnTo>
                <a:lnTo>
                  <a:pt x="67946" y="199390"/>
                </a:lnTo>
                <a:lnTo>
                  <a:pt x="66908" y="204470"/>
                </a:lnTo>
                <a:close/>
              </a:path>
              <a:path w="105409" h="285750">
                <a:moveTo>
                  <a:pt x="88656" y="190500"/>
                </a:moveTo>
                <a:lnTo>
                  <a:pt x="88028" y="189230"/>
                </a:lnTo>
                <a:lnTo>
                  <a:pt x="86097" y="189230"/>
                </a:lnTo>
                <a:lnTo>
                  <a:pt x="84263" y="187960"/>
                </a:lnTo>
                <a:lnTo>
                  <a:pt x="87658" y="187960"/>
                </a:lnTo>
                <a:lnTo>
                  <a:pt x="88656" y="190500"/>
                </a:lnTo>
                <a:close/>
              </a:path>
              <a:path w="105409" h="285750">
                <a:moveTo>
                  <a:pt x="85349" y="191770"/>
                </a:moveTo>
                <a:lnTo>
                  <a:pt x="84142" y="190500"/>
                </a:lnTo>
                <a:lnTo>
                  <a:pt x="85228" y="190500"/>
                </a:lnTo>
                <a:lnTo>
                  <a:pt x="85349" y="191770"/>
                </a:lnTo>
                <a:close/>
              </a:path>
              <a:path w="105409" h="285750">
                <a:moveTo>
                  <a:pt x="85494" y="200660"/>
                </a:moveTo>
                <a:lnTo>
                  <a:pt x="84770" y="200660"/>
                </a:lnTo>
                <a:lnTo>
                  <a:pt x="84118" y="199390"/>
                </a:lnTo>
                <a:lnTo>
                  <a:pt x="83370" y="199390"/>
                </a:lnTo>
                <a:lnTo>
                  <a:pt x="85590" y="198120"/>
                </a:lnTo>
                <a:lnTo>
                  <a:pt x="83949" y="196850"/>
                </a:lnTo>
                <a:lnTo>
                  <a:pt x="82573" y="195580"/>
                </a:lnTo>
                <a:lnTo>
                  <a:pt x="86121" y="195580"/>
                </a:lnTo>
                <a:lnTo>
                  <a:pt x="86459" y="194310"/>
                </a:lnTo>
                <a:lnTo>
                  <a:pt x="86339" y="195580"/>
                </a:lnTo>
                <a:lnTo>
                  <a:pt x="87135" y="199390"/>
                </a:lnTo>
                <a:lnTo>
                  <a:pt x="85494" y="200660"/>
                </a:lnTo>
                <a:close/>
              </a:path>
              <a:path w="105409" h="285750">
                <a:moveTo>
                  <a:pt x="82477" y="199390"/>
                </a:moveTo>
                <a:lnTo>
                  <a:pt x="81970" y="196850"/>
                </a:lnTo>
                <a:lnTo>
                  <a:pt x="82541" y="196850"/>
                </a:lnTo>
                <a:lnTo>
                  <a:pt x="82477" y="199390"/>
                </a:lnTo>
                <a:close/>
              </a:path>
              <a:path w="105409" h="285750">
                <a:moveTo>
                  <a:pt x="70625" y="205740"/>
                </a:moveTo>
                <a:lnTo>
                  <a:pt x="67946" y="199390"/>
                </a:lnTo>
                <a:lnTo>
                  <a:pt x="80353" y="199390"/>
                </a:lnTo>
                <a:lnTo>
                  <a:pt x="80304" y="200660"/>
                </a:lnTo>
                <a:lnTo>
                  <a:pt x="82815" y="201930"/>
                </a:lnTo>
                <a:lnTo>
                  <a:pt x="84480" y="201930"/>
                </a:lnTo>
                <a:lnTo>
                  <a:pt x="84021" y="203200"/>
                </a:lnTo>
                <a:lnTo>
                  <a:pt x="72218" y="203200"/>
                </a:lnTo>
                <a:lnTo>
                  <a:pt x="70625" y="205740"/>
                </a:lnTo>
                <a:close/>
              </a:path>
              <a:path w="105409" h="285750">
                <a:moveTo>
                  <a:pt x="82815" y="209550"/>
                </a:moveTo>
                <a:lnTo>
                  <a:pt x="79725" y="208280"/>
                </a:lnTo>
                <a:lnTo>
                  <a:pt x="69225" y="208280"/>
                </a:lnTo>
                <a:lnTo>
                  <a:pt x="72580" y="205740"/>
                </a:lnTo>
                <a:lnTo>
                  <a:pt x="72218" y="203200"/>
                </a:lnTo>
                <a:lnTo>
                  <a:pt x="84021" y="203200"/>
                </a:lnTo>
                <a:lnTo>
                  <a:pt x="83563" y="204470"/>
                </a:lnTo>
                <a:lnTo>
                  <a:pt x="82984" y="205740"/>
                </a:lnTo>
                <a:lnTo>
                  <a:pt x="83865" y="207010"/>
                </a:lnTo>
                <a:lnTo>
                  <a:pt x="82163" y="207010"/>
                </a:lnTo>
                <a:lnTo>
                  <a:pt x="82815" y="209550"/>
                </a:lnTo>
                <a:close/>
              </a:path>
              <a:path w="105409" h="285750">
                <a:moveTo>
                  <a:pt x="77577" y="212090"/>
                </a:moveTo>
                <a:lnTo>
                  <a:pt x="67343" y="212090"/>
                </a:lnTo>
                <a:lnTo>
                  <a:pt x="64953" y="204470"/>
                </a:lnTo>
                <a:lnTo>
                  <a:pt x="69418" y="205740"/>
                </a:lnTo>
                <a:lnTo>
                  <a:pt x="68960" y="205740"/>
                </a:lnTo>
                <a:lnTo>
                  <a:pt x="69225" y="208280"/>
                </a:lnTo>
                <a:lnTo>
                  <a:pt x="79725" y="208280"/>
                </a:lnTo>
                <a:lnTo>
                  <a:pt x="77577" y="212090"/>
                </a:lnTo>
                <a:close/>
              </a:path>
              <a:path w="105409" h="285750">
                <a:moveTo>
                  <a:pt x="20502" y="245110"/>
                </a:moveTo>
                <a:lnTo>
                  <a:pt x="18296" y="245110"/>
                </a:lnTo>
                <a:lnTo>
                  <a:pt x="19454" y="237490"/>
                </a:lnTo>
                <a:lnTo>
                  <a:pt x="21361" y="233680"/>
                </a:lnTo>
                <a:lnTo>
                  <a:pt x="20733" y="227330"/>
                </a:lnTo>
                <a:lnTo>
                  <a:pt x="21216" y="227330"/>
                </a:lnTo>
                <a:lnTo>
                  <a:pt x="21989" y="224790"/>
                </a:lnTo>
                <a:lnTo>
                  <a:pt x="21482" y="223520"/>
                </a:lnTo>
                <a:lnTo>
                  <a:pt x="21227" y="223363"/>
                </a:lnTo>
                <a:lnTo>
                  <a:pt x="21989" y="222250"/>
                </a:lnTo>
                <a:lnTo>
                  <a:pt x="15882" y="218440"/>
                </a:lnTo>
                <a:lnTo>
                  <a:pt x="25754" y="213360"/>
                </a:lnTo>
                <a:lnTo>
                  <a:pt x="21506" y="210820"/>
                </a:lnTo>
                <a:lnTo>
                  <a:pt x="26140" y="210820"/>
                </a:lnTo>
                <a:lnTo>
                  <a:pt x="30147" y="205740"/>
                </a:lnTo>
                <a:lnTo>
                  <a:pt x="33888" y="207010"/>
                </a:lnTo>
                <a:lnTo>
                  <a:pt x="35644" y="207010"/>
                </a:lnTo>
                <a:lnTo>
                  <a:pt x="33671" y="210820"/>
                </a:lnTo>
                <a:lnTo>
                  <a:pt x="36930" y="212090"/>
                </a:lnTo>
                <a:lnTo>
                  <a:pt x="34106" y="218440"/>
                </a:lnTo>
                <a:lnTo>
                  <a:pt x="37340" y="218440"/>
                </a:lnTo>
                <a:lnTo>
                  <a:pt x="37485" y="219710"/>
                </a:lnTo>
                <a:lnTo>
                  <a:pt x="37726" y="220980"/>
                </a:lnTo>
                <a:lnTo>
                  <a:pt x="38136" y="220980"/>
                </a:lnTo>
                <a:lnTo>
                  <a:pt x="35916" y="226060"/>
                </a:lnTo>
                <a:lnTo>
                  <a:pt x="36004" y="233680"/>
                </a:lnTo>
                <a:lnTo>
                  <a:pt x="36447" y="240030"/>
                </a:lnTo>
                <a:lnTo>
                  <a:pt x="36698" y="242570"/>
                </a:lnTo>
                <a:lnTo>
                  <a:pt x="19140" y="242570"/>
                </a:lnTo>
                <a:lnTo>
                  <a:pt x="20502" y="245110"/>
                </a:lnTo>
                <a:close/>
              </a:path>
              <a:path w="105409" h="285750">
                <a:moveTo>
                  <a:pt x="35644" y="207010"/>
                </a:moveTo>
                <a:lnTo>
                  <a:pt x="33888" y="207010"/>
                </a:lnTo>
                <a:lnTo>
                  <a:pt x="33237" y="205740"/>
                </a:lnTo>
                <a:lnTo>
                  <a:pt x="36302" y="205740"/>
                </a:lnTo>
                <a:lnTo>
                  <a:pt x="35644" y="207010"/>
                </a:lnTo>
                <a:close/>
              </a:path>
              <a:path w="105409" h="285750">
                <a:moveTo>
                  <a:pt x="84746" y="208280"/>
                </a:moveTo>
                <a:lnTo>
                  <a:pt x="82163" y="207010"/>
                </a:lnTo>
                <a:lnTo>
                  <a:pt x="83865" y="207010"/>
                </a:lnTo>
                <a:lnTo>
                  <a:pt x="84746" y="208280"/>
                </a:lnTo>
                <a:close/>
              </a:path>
              <a:path w="105409" h="285750">
                <a:moveTo>
                  <a:pt x="60343" y="242570"/>
                </a:moveTo>
                <a:lnTo>
                  <a:pt x="60584" y="237490"/>
                </a:lnTo>
                <a:lnTo>
                  <a:pt x="61405" y="232410"/>
                </a:lnTo>
                <a:lnTo>
                  <a:pt x="62177" y="227330"/>
                </a:lnTo>
                <a:lnTo>
                  <a:pt x="63046" y="222250"/>
                </a:lnTo>
                <a:lnTo>
                  <a:pt x="64060" y="217170"/>
                </a:lnTo>
                <a:lnTo>
                  <a:pt x="64277" y="212090"/>
                </a:lnTo>
                <a:lnTo>
                  <a:pt x="77577" y="212090"/>
                </a:lnTo>
                <a:lnTo>
                  <a:pt x="84190" y="209550"/>
                </a:lnTo>
                <a:lnTo>
                  <a:pt x="82332" y="214630"/>
                </a:lnTo>
                <a:lnTo>
                  <a:pt x="80015" y="214630"/>
                </a:lnTo>
                <a:lnTo>
                  <a:pt x="80739" y="215900"/>
                </a:lnTo>
                <a:lnTo>
                  <a:pt x="84601" y="217170"/>
                </a:lnTo>
                <a:lnTo>
                  <a:pt x="81704" y="218440"/>
                </a:lnTo>
                <a:lnTo>
                  <a:pt x="82984" y="220980"/>
                </a:lnTo>
                <a:lnTo>
                  <a:pt x="84118" y="220980"/>
                </a:lnTo>
                <a:lnTo>
                  <a:pt x="83034" y="223726"/>
                </a:lnTo>
                <a:lnTo>
                  <a:pt x="82549" y="224790"/>
                </a:lnTo>
                <a:lnTo>
                  <a:pt x="83515" y="226060"/>
                </a:lnTo>
                <a:lnTo>
                  <a:pt x="76853" y="226060"/>
                </a:lnTo>
                <a:lnTo>
                  <a:pt x="79701" y="233680"/>
                </a:lnTo>
                <a:lnTo>
                  <a:pt x="83140" y="233680"/>
                </a:lnTo>
                <a:lnTo>
                  <a:pt x="80739" y="234950"/>
                </a:lnTo>
                <a:lnTo>
                  <a:pt x="81958" y="236220"/>
                </a:lnTo>
                <a:lnTo>
                  <a:pt x="80184" y="236220"/>
                </a:lnTo>
                <a:lnTo>
                  <a:pt x="81222" y="237490"/>
                </a:lnTo>
                <a:lnTo>
                  <a:pt x="79291" y="237490"/>
                </a:lnTo>
                <a:lnTo>
                  <a:pt x="83225" y="241300"/>
                </a:lnTo>
                <a:lnTo>
                  <a:pt x="63891" y="241300"/>
                </a:lnTo>
                <a:lnTo>
                  <a:pt x="60343" y="242570"/>
                </a:lnTo>
                <a:close/>
              </a:path>
              <a:path w="105409" h="285750">
                <a:moveTo>
                  <a:pt x="85373" y="220980"/>
                </a:moveTo>
                <a:lnTo>
                  <a:pt x="82984" y="220980"/>
                </a:lnTo>
                <a:lnTo>
                  <a:pt x="85228" y="215900"/>
                </a:lnTo>
                <a:lnTo>
                  <a:pt x="85373" y="220980"/>
                </a:lnTo>
                <a:close/>
              </a:path>
              <a:path w="105409" h="285750">
                <a:moveTo>
                  <a:pt x="38136" y="220980"/>
                </a:moveTo>
                <a:lnTo>
                  <a:pt x="37726" y="220980"/>
                </a:lnTo>
                <a:lnTo>
                  <a:pt x="39247" y="218440"/>
                </a:lnTo>
                <a:lnTo>
                  <a:pt x="38136" y="220980"/>
                </a:lnTo>
                <a:close/>
              </a:path>
              <a:path w="105409" h="285750">
                <a:moveTo>
                  <a:pt x="20954" y="223197"/>
                </a:moveTo>
                <a:lnTo>
                  <a:pt x="19406" y="222250"/>
                </a:lnTo>
                <a:lnTo>
                  <a:pt x="20468" y="222250"/>
                </a:lnTo>
                <a:lnTo>
                  <a:pt x="20954" y="223197"/>
                </a:lnTo>
                <a:close/>
              </a:path>
              <a:path w="105409" h="285750">
                <a:moveTo>
                  <a:pt x="85244" y="223726"/>
                </a:moveTo>
                <a:lnTo>
                  <a:pt x="85132" y="222250"/>
                </a:lnTo>
                <a:lnTo>
                  <a:pt x="85397" y="223520"/>
                </a:lnTo>
                <a:lnTo>
                  <a:pt x="85244" y="223726"/>
                </a:lnTo>
                <a:close/>
              </a:path>
              <a:path w="105409" h="285750">
                <a:moveTo>
                  <a:pt x="21120" y="223520"/>
                </a:moveTo>
                <a:lnTo>
                  <a:pt x="20954" y="223197"/>
                </a:lnTo>
                <a:lnTo>
                  <a:pt x="21227" y="223363"/>
                </a:lnTo>
                <a:lnTo>
                  <a:pt x="21120" y="223520"/>
                </a:lnTo>
                <a:close/>
              </a:path>
              <a:path w="105409" h="285750">
                <a:moveTo>
                  <a:pt x="85711" y="229870"/>
                </a:moveTo>
                <a:lnTo>
                  <a:pt x="76853" y="226060"/>
                </a:lnTo>
                <a:lnTo>
                  <a:pt x="83515" y="226060"/>
                </a:lnTo>
                <a:lnTo>
                  <a:pt x="85244" y="223726"/>
                </a:lnTo>
                <a:lnTo>
                  <a:pt x="85711" y="229870"/>
                </a:lnTo>
                <a:close/>
              </a:path>
              <a:path w="105409" h="285750">
                <a:moveTo>
                  <a:pt x="84192" y="233123"/>
                </a:moveTo>
                <a:lnTo>
                  <a:pt x="84239" y="229870"/>
                </a:lnTo>
                <a:lnTo>
                  <a:pt x="85542" y="232410"/>
                </a:lnTo>
                <a:lnTo>
                  <a:pt x="84192" y="233123"/>
                </a:lnTo>
                <a:close/>
              </a:path>
              <a:path w="105409" h="285750">
                <a:moveTo>
                  <a:pt x="83140" y="233680"/>
                </a:moveTo>
                <a:lnTo>
                  <a:pt x="79701" y="233680"/>
                </a:lnTo>
                <a:lnTo>
                  <a:pt x="81439" y="231140"/>
                </a:lnTo>
                <a:lnTo>
                  <a:pt x="83225" y="233635"/>
                </a:lnTo>
                <a:close/>
              </a:path>
              <a:path w="105409" h="285750">
                <a:moveTo>
                  <a:pt x="84166" y="234950"/>
                </a:moveTo>
                <a:lnTo>
                  <a:pt x="83225" y="233635"/>
                </a:lnTo>
                <a:lnTo>
                  <a:pt x="84192" y="233123"/>
                </a:lnTo>
                <a:lnTo>
                  <a:pt x="84166" y="234950"/>
                </a:lnTo>
                <a:close/>
              </a:path>
              <a:path w="105409" h="285750">
                <a:moveTo>
                  <a:pt x="83177" y="237490"/>
                </a:moveTo>
                <a:lnTo>
                  <a:pt x="80280" y="236220"/>
                </a:lnTo>
                <a:lnTo>
                  <a:pt x="81958" y="236220"/>
                </a:lnTo>
                <a:lnTo>
                  <a:pt x="83177" y="237490"/>
                </a:lnTo>
                <a:close/>
              </a:path>
              <a:path w="105409" h="285750">
                <a:moveTo>
                  <a:pt x="81559" y="238760"/>
                </a:moveTo>
                <a:lnTo>
                  <a:pt x="79291" y="237490"/>
                </a:lnTo>
                <a:lnTo>
                  <a:pt x="81222" y="237490"/>
                </a:lnTo>
                <a:lnTo>
                  <a:pt x="81559" y="238760"/>
                </a:lnTo>
                <a:close/>
              </a:path>
              <a:path w="105409" h="285750">
                <a:moveTo>
                  <a:pt x="72339" y="246380"/>
                </a:moveTo>
                <a:lnTo>
                  <a:pt x="62757" y="246380"/>
                </a:lnTo>
                <a:lnTo>
                  <a:pt x="63601" y="245110"/>
                </a:lnTo>
                <a:lnTo>
                  <a:pt x="63891" y="241300"/>
                </a:lnTo>
                <a:lnTo>
                  <a:pt x="77432" y="241300"/>
                </a:lnTo>
                <a:lnTo>
                  <a:pt x="76225" y="242570"/>
                </a:lnTo>
                <a:lnTo>
                  <a:pt x="74632" y="242570"/>
                </a:lnTo>
                <a:lnTo>
                  <a:pt x="72339" y="246380"/>
                </a:lnTo>
                <a:close/>
              </a:path>
              <a:path w="105409" h="285750">
                <a:moveTo>
                  <a:pt x="80672" y="242378"/>
                </a:moveTo>
                <a:lnTo>
                  <a:pt x="77432" y="241300"/>
                </a:lnTo>
                <a:lnTo>
                  <a:pt x="83225" y="241300"/>
                </a:lnTo>
                <a:lnTo>
                  <a:pt x="80672" y="242378"/>
                </a:lnTo>
                <a:close/>
              </a:path>
              <a:path w="105409" h="285750">
                <a:moveTo>
                  <a:pt x="79710" y="245055"/>
                </a:moveTo>
                <a:lnTo>
                  <a:pt x="77813" y="244131"/>
                </a:lnTo>
                <a:lnTo>
                  <a:pt x="78084" y="243840"/>
                </a:lnTo>
                <a:lnTo>
                  <a:pt x="77752" y="243613"/>
                </a:lnTo>
                <a:lnTo>
                  <a:pt x="80672" y="242378"/>
                </a:lnTo>
                <a:lnTo>
                  <a:pt x="81246" y="242570"/>
                </a:lnTo>
                <a:lnTo>
                  <a:pt x="79710" y="245055"/>
                </a:lnTo>
                <a:close/>
              </a:path>
              <a:path w="105409" h="285750">
                <a:moveTo>
                  <a:pt x="37135" y="248920"/>
                </a:moveTo>
                <a:lnTo>
                  <a:pt x="22544" y="248920"/>
                </a:lnTo>
                <a:lnTo>
                  <a:pt x="20690" y="245461"/>
                </a:lnTo>
                <a:lnTo>
                  <a:pt x="20784" y="245055"/>
                </a:lnTo>
                <a:lnTo>
                  <a:pt x="23002" y="243840"/>
                </a:lnTo>
                <a:lnTo>
                  <a:pt x="19140" y="242570"/>
                </a:lnTo>
                <a:lnTo>
                  <a:pt x="36698" y="242570"/>
                </a:lnTo>
                <a:lnTo>
                  <a:pt x="37074" y="246380"/>
                </a:lnTo>
                <a:lnTo>
                  <a:pt x="37135" y="248920"/>
                </a:lnTo>
                <a:close/>
              </a:path>
              <a:path w="105409" h="285750">
                <a:moveTo>
                  <a:pt x="76901" y="245110"/>
                </a:moveTo>
                <a:lnTo>
                  <a:pt x="76370" y="243840"/>
                </a:lnTo>
                <a:lnTo>
                  <a:pt x="75405" y="242570"/>
                </a:lnTo>
                <a:lnTo>
                  <a:pt x="76225" y="242570"/>
                </a:lnTo>
                <a:lnTo>
                  <a:pt x="77752" y="243613"/>
                </a:lnTo>
                <a:lnTo>
                  <a:pt x="77215" y="243840"/>
                </a:lnTo>
                <a:lnTo>
                  <a:pt x="77813" y="244131"/>
                </a:lnTo>
                <a:lnTo>
                  <a:pt x="76901" y="245110"/>
                </a:lnTo>
                <a:close/>
              </a:path>
              <a:path w="105409" h="285750">
                <a:moveTo>
                  <a:pt x="79966" y="256540"/>
                </a:moveTo>
                <a:lnTo>
                  <a:pt x="79653" y="256540"/>
                </a:lnTo>
                <a:lnTo>
                  <a:pt x="79653" y="255270"/>
                </a:lnTo>
                <a:lnTo>
                  <a:pt x="61670" y="255270"/>
                </a:lnTo>
                <a:lnTo>
                  <a:pt x="62443" y="254000"/>
                </a:lnTo>
                <a:lnTo>
                  <a:pt x="62684" y="250190"/>
                </a:lnTo>
                <a:lnTo>
                  <a:pt x="62551" y="250190"/>
                </a:lnTo>
                <a:lnTo>
                  <a:pt x="63336" y="247650"/>
                </a:lnTo>
                <a:lnTo>
                  <a:pt x="62563" y="247650"/>
                </a:lnTo>
                <a:lnTo>
                  <a:pt x="59086" y="245194"/>
                </a:lnTo>
                <a:lnTo>
                  <a:pt x="59055" y="245055"/>
                </a:lnTo>
                <a:lnTo>
                  <a:pt x="61019" y="243840"/>
                </a:lnTo>
                <a:lnTo>
                  <a:pt x="60801" y="246380"/>
                </a:lnTo>
                <a:lnTo>
                  <a:pt x="72339" y="246380"/>
                </a:lnTo>
                <a:lnTo>
                  <a:pt x="76732" y="248920"/>
                </a:lnTo>
                <a:lnTo>
                  <a:pt x="77673" y="251460"/>
                </a:lnTo>
                <a:lnTo>
                  <a:pt x="79411" y="251460"/>
                </a:lnTo>
                <a:lnTo>
                  <a:pt x="78349" y="252730"/>
                </a:lnTo>
                <a:lnTo>
                  <a:pt x="81270" y="255270"/>
                </a:lnTo>
                <a:lnTo>
                  <a:pt x="79966" y="256540"/>
                </a:lnTo>
                <a:close/>
              </a:path>
              <a:path w="105409" h="285750">
                <a:moveTo>
                  <a:pt x="82428" y="246380"/>
                </a:moveTo>
                <a:lnTo>
                  <a:pt x="79460" y="245461"/>
                </a:lnTo>
                <a:lnTo>
                  <a:pt x="79710" y="245055"/>
                </a:lnTo>
                <a:lnTo>
                  <a:pt x="82428" y="246380"/>
                </a:lnTo>
                <a:close/>
              </a:path>
              <a:path w="105409" h="285750">
                <a:moveTo>
                  <a:pt x="20547" y="245194"/>
                </a:moveTo>
                <a:close/>
              </a:path>
              <a:path w="105409" h="285750">
                <a:moveTo>
                  <a:pt x="79197" y="245887"/>
                </a:moveTo>
                <a:lnTo>
                  <a:pt x="78325" y="245110"/>
                </a:lnTo>
                <a:lnTo>
                  <a:pt x="79460" y="245461"/>
                </a:lnTo>
                <a:lnTo>
                  <a:pt x="79197" y="245887"/>
                </a:lnTo>
                <a:close/>
              </a:path>
              <a:path w="105409" h="285750">
                <a:moveTo>
                  <a:pt x="20725" y="248264"/>
                </a:moveTo>
                <a:lnTo>
                  <a:pt x="19020" y="247650"/>
                </a:lnTo>
                <a:lnTo>
                  <a:pt x="19599" y="246380"/>
                </a:lnTo>
                <a:lnTo>
                  <a:pt x="20299" y="246380"/>
                </a:lnTo>
                <a:lnTo>
                  <a:pt x="20547" y="245194"/>
                </a:lnTo>
                <a:lnTo>
                  <a:pt x="20690" y="245460"/>
                </a:lnTo>
                <a:lnTo>
                  <a:pt x="20725" y="248264"/>
                </a:lnTo>
                <a:close/>
              </a:path>
              <a:path w="105409" h="285750">
                <a:moveTo>
                  <a:pt x="22544" y="248920"/>
                </a:moveTo>
                <a:lnTo>
                  <a:pt x="20725" y="248264"/>
                </a:lnTo>
                <a:lnTo>
                  <a:pt x="20690" y="245460"/>
                </a:lnTo>
                <a:lnTo>
                  <a:pt x="22544" y="248920"/>
                </a:lnTo>
                <a:close/>
              </a:path>
              <a:path w="105409" h="285750">
                <a:moveTo>
                  <a:pt x="78904" y="248366"/>
                </a:moveTo>
                <a:lnTo>
                  <a:pt x="78108" y="247650"/>
                </a:lnTo>
                <a:lnTo>
                  <a:pt x="79197" y="245887"/>
                </a:lnTo>
                <a:lnTo>
                  <a:pt x="81173" y="247650"/>
                </a:lnTo>
                <a:lnTo>
                  <a:pt x="80715" y="247650"/>
                </a:lnTo>
                <a:lnTo>
                  <a:pt x="78904" y="248366"/>
                </a:lnTo>
                <a:close/>
              </a:path>
              <a:path w="105409" h="285750">
                <a:moveTo>
                  <a:pt x="60544" y="249605"/>
                </a:moveTo>
                <a:lnTo>
                  <a:pt x="59788" y="248920"/>
                </a:lnTo>
                <a:lnTo>
                  <a:pt x="59353" y="248920"/>
                </a:lnTo>
                <a:lnTo>
                  <a:pt x="59281" y="246380"/>
                </a:lnTo>
                <a:lnTo>
                  <a:pt x="60544" y="249605"/>
                </a:lnTo>
                <a:close/>
              </a:path>
              <a:path w="105409" h="285750">
                <a:moveTo>
                  <a:pt x="79411" y="251460"/>
                </a:moveTo>
                <a:lnTo>
                  <a:pt x="77673" y="251460"/>
                </a:lnTo>
                <a:lnTo>
                  <a:pt x="76901" y="247650"/>
                </a:lnTo>
                <a:lnTo>
                  <a:pt x="78108" y="247650"/>
                </a:lnTo>
                <a:lnTo>
                  <a:pt x="78904" y="248366"/>
                </a:lnTo>
                <a:lnTo>
                  <a:pt x="77504" y="248920"/>
                </a:lnTo>
                <a:lnTo>
                  <a:pt x="80473" y="250190"/>
                </a:lnTo>
                <a:lnTo>
                  <a:pt x="79411" y="251460"/>
                </a:lnTo>
                <a:close/>
              </a:path>
              <a:path w="105409" h="285750">
                <a:moveTo>
                  <a:pt x="80932" y="250190"/>
                </a:moveTo>
                <a:lnTo>
                  <a:pt x="78904" y="248366"/>
                </a:lnTo>
                <a:lnTo>
                  <a:pt x="80715" y="247650"/>
                </a:lnTo>
                <a:lnTo>
                  <a:pt x="81173" y="247650"/>
                </a:lnTo>
                <a:lnTo>
                  <a:pt x="82597" y="248920"/>
                </a:lnTo>
                <a:lnTo>
                  <a:pt x="80932" y="250190"/>
                </a:lnTo>
                <a:close/>
              </a:path>
              <a:path w="105409" h="285750">
                <a:moveTo>
                  <a:pt x="36809" y="256540"/>
                </a:moveTo>
                <a:lnTo>
                  <a:pt x="20082" y="256540"/>
                </a:lnTo>
                <a:lnTo>
                  <a:pt x="20613" y="254000"/>
                </a:lnTo>
                <a:lnTo>
                  <a:pt x="20725" y="248264"/>
                </a:lnTo>
                <a:lnTo>
                  <a:pt x="22544" y="248920"/>
                </a:lnTo>
                <a:lnTo>
                  <a:pt x="37135" y="248920"/>
                </a:lnTo>
                <a:lnTo>
                  <a:pt x="37147" y="254000"/>
                </a:lnTo>
                <a:lnTo>
                  <a:pt x="36809" y="256540"/>
                </a:lnTo>
                <a:close/>
              </a:path>
              <a:path w="105409" h="285750">
                <a:moveTo>
                  <a:pt x="61767" y="252730"/>
                </a:moveTo>
                <a:lnTo>
                  <a:pt x="60544" y="249605"/>
                </a:lnTo>
                <a:lnTo>
                  <a:pt x="61188" y="250190"/>
                </a:lnTo>
                <a:lnTo>
                  <a:pt x="62551" y="250190"/>
                </a:lnTo>
                <a:lnTo>
                  <a:pt x="61767" y="252730"/>
                </a:lnTo>
                <a:close/>
              </a:path>
              <a:path w="105409" h="285750">
                <a:moveTo>
                  <a:pt x="79363" y="257810"/>
                </a:moveTo>
                <a:lnTo>
                  <a:pt x="59595" y="257810"/>
                </a:lnTo>
                <a:lnTo>
                  <a:pt x="59932" y="256540"/>
                </a:lnTo>
                <a:lnTo>
                  <a:pt x="59715" y="255270"/>
                </a:lnTo>
                <a:lnTo>
                  <a:pt x="60922" y="255270"/>
                </a:lnTo>
                <a:lnTo>
                  <a:pt x="61574" y="256540"/>
                </a:lnTo>
                <a:lnTo>
                  <a:pt x="79556" y="256540"/>
                </a:lnTo>
                <a:lnTo>
                  <a:pt x="79363" y="257810"/>
                </a:lnTo>
                <a:close/>
              </a:path>
              <a:path w="105409" h="285750">
                <a:moveTo>
                  <a:pt x="79628" y="256540"/>
                </a:moveTo>
                <a:lnTo>
                  <a:pt x="62177" y="256540"/>
                </a:lnTo>
                <a:lnTo>
                  <a:pt x="61550" y="255270"/>
                </a:lnTo>
                <a:lnTo>
                  <a:pt x="79653" y="255270"/>
                </a:lnTo>
                <a:lnTo>
                  <a:pt x="79628" y="256540"/>
                </a:lnTo>
                <a:close/>
              </a:path>
              <a:path w="105409" h="285750">
                <a:moveTo>
                  <a:pt x="79653" y="256540"/>
                </a:moveTo>
                <a:lnTo>
                  <a:pt x="79653" y="255270"/>
                </a:lnTo>
                <a:lnTo>
                  <a:pt x="79653" y="256540"/>
                </a:lnTo>
                <a:close/>
              </a:path>
              <a:path w="105409" h="285750">
                <a:moveTo>
                  <a:pt x="18585" y="260350"/>
                </a:moveTo>
                <a:lnTo>
                  <a:pt x="17909" y="260350"/>
                </a:lnTo>
                <a:lnTo>
                  <a:pt x="17909" y="259080"/>
                </a:lnTo>
                <a:lnTo>
                  <a:pt x="18561" y="257810"/>
                </a:lnTo>
                <a:lnTo>
                  <a:pt x="19068" y="257810"/>
                </a:lnTo>
                <a:lnTo>
                  <a:pt x="19430" y="256540"/>
                </a:lnTo>
                <a:lnTo>
                  <a:pt x="36736" y="256540"/>
                </a:lnTo>
                <a:lnTo>
                  <a:pt x="36230" y="257810"/>
                </a:lnTo>
                <a:lnTo>
                  <a:pt x="35988" y="259080"/>
                </a:lnTo>
                <a:lnTo>
                  <a:pt x="19889" y="259080"/>
                </a:lnTo>
                <a:lnTo>
                  <a:pt x="18585" y="260350"/>
                </a:lnTo>
                <a:close/>
              </a:path>
              <a:path w="105409" h="285750">
                <a:moveTo>
                  <a:pt x="73329" y="267970"/>
                </a:moveTo>
                <a:lnTo>
                  <a:pt x="62443" y="267970"/>
                </a:lnTo>
                <a:lnTo>
                  <a:pt x="62467" y="262890"/>
                </a:lnTo>
                <a:lnTo>
                  <a:pt x="62926" y="260350"/>
                </a:lnTo>
                <a:lnTo>
                  <a:pt x="62201" y="260350"/>
                </a:lnTo>
                <a:lnTo>
                  <a:pt x="63722" y="259080"/>
                </a:lnTo>
                <a:lnTo>
                  <a:pt x="62394" y="257810"/>
                </a:lnTo>
                <a:lnTo>
                  <a:pt x="79194" y="257810"/>
                </a:lnTo>
                <a:lnTo>
                  <a:pt x="78928" y="259080"/>
                </a:lnTo>
                <a:lnTo>
                  <a:pt x="78035" y="260350"/>
                </a:lnTo>
                <a:lnTo>
                  <a:pt x="77239" y="261620"/>
                </a:lnTo>
                <a:lnTo>
                  <a:pt x="74873" y="262890"/>
                </a:lnTo>
                <a:lnTo>
                  <a:pt x="73280" y="264160"/>
                </a:lnTo>
                <a:lnTo>
                  <a:pt x="72942" y="265430"/>
                </a:lnTo>
                <a:lnTo>
                  <a:pt x="73329" y="267970"/>
                </a:lnTo>
                <a:close/>
              </a:path>
              <a:path w="105409" h="285750">
                <a:moveTo>
                  <a:pt x="44243" y="267970"/>
                </a:moveTo>
                <a:lnTo>
                  <a:pt x="18923" y="267970"/>
                </a:lnTo>
                <a:lnTo>
                  <a:pt x="20709" y="265430"/>
                </a:lnTo>
                <a:lnTo>
                  <a:pt x="20999" y="262890"/>
                </a:lnTo>
                <a:lnTo>
                  <a:pt x="19140" y="262890"/>
                </a:lnTo>
                <a:lnTo>
                  <a:pt x="20565" y="261620"/>
                </a:lnTo>
                <a:lnTo>
                  <a:pt x="20540" y="259080"/>
                </a:lnTo>
                <a:lnTo>
                  <a:pt x="36568" y="259080"/>
                </a:lnTo>
                <a:lnTo>
                  <a:pt x="36954" y="260350"/>
                </a:lnTo>
                <a:lnTo>
                  <a:pt x="38945" y="260350"/>
                </a:lnTo>
                <a:lnTo>
                  <a:pt x="35795" y="264160"/>
                </a:lnTo>
                <a:lnTo>
                  <a:pt x="39199" y="264160"/>
                </a:lnTo>
                <a:lnTo>
                  <a:pt x="38040" y="266700"/>
                </a:lnTo>
                <a:lnTo>
                  <a:pt x="44895" y="266700"/>
                </a:lnTo>
                <a:lnTo>
                  <a:pt x="44747" y="267479"/>
                </a:lnTo>
                <a:lnTo>
                  <a:pt x="44243" y="267970"/>
                </a:lnTo>
                <a:close/>
              </a:path>
              <a:path w="105409" h="285750">
                <a:moveTo>
                  <a:pt x="38945" y="260350"/>
                </a:moveTo>
                <a:lnTo>
                  <a:pt x="38547" y="260350"/>
                </a:lnTo>
                <a:lnTo>
                  <a:pt x="39778" y="259080"/>
                </a:lnTo>
                <a:lnTo>
                  <a:pt x="39995" y="259080"/>
                </a:lnTo>
                <a:lnTo>
                  <a:pt x="38945" y="260350"/>
                </a:lnTo>
                <a:close/>
              </a:path>
              <a:path w="105409" h="285750">
                <a:moveTo>
                  <a:pt x="39199" y="264160"/>
                </a:moveTo>
                <a:lnTo>
                  <a:pt x="37050" y="264160"/>
                </a:lnTo>
                <a:lnTo>
                  <a:pt x="38330" y="262890"/>
                </a:lnTo>
                <a:lnTo>
                  <a:pt x="39174" y="261620"/>
                </a:lnTo>
                <a:lnTo>
                  <a:pt x="39778" y="262890"/>
                </a:lnTo>
                <a:lnTo>
                  <a:pt x="39199" y="264160"/>
                </a:lnTo>
                <a:close/>
              </a:path>
              <a:path w="105409" h="285750">
                <a:moveTo>
                  <a:pt x="78417" y="274320"/>
                </a:moveTo>
                <a:lnTo>
                  <a:pt x="77360" y="274320"/>
                </a:lnTo>
                <a:lnTo>
                  <a:pt x="75308" y="262890"/>
                </a:lnTo>
                <a:lnTo>
                  <a:pt x="80184" y="267970"/>
                </a:lnTo>
                <a:lnTo>
                  <a:pt x="77311" y="269240"/>
                </a:lnTo>
                <a:lnTo>
                  <a:pt x="77818" y="271780"/>
                </a:lnTo>
                <a:lnTo>
                  <a:pt x="78417" y="274320"/>
                </a:lnTo>
                <a:close/>
              </a:path>
              <a:path w="105409" h="285750">
                <a:moveTo>
                  <a:pt x="49505" y="266700"/>
                </a:moveTo>
                <a:lnTo>
                  <a:pt x="48081" y="266700"/>
                </a:lnTo>
                <a:lnTo>
                  <a:pt x="48684" y="265430"/>
                </a:lnTo>
                <a:lnTo>
                  <a:pt x="48926" y="265430"/>
                </a:lnTo>
                <a:lnTo>
                  <a:pt x="48419" y="264160"/>
                </a:lnTo>
                <a:lnTo>
                  <a:pt x="49505" y="266700"/>
                </a:lnTo>
                <a:close/>
              </a:path>
              <a:path w="105409" h="285750">
                <a:moveTo>
                  <a:pt x="17514" y="276140"/>
                </a:moveTo>
                <a:lnTo>
                  <a:pt x="17185" y="274320"/>
                </a:lnTo>
                <a:lnTo>
                  <a:pt x="16896" y="273050"/>
                </a:lnTo>
                <a:lnTo>
                  <a:pt x="16582" y="270510"/>
                </a:lnTo>
                <a:lnTo>
                  <a:pt x="16437" y="267970"/>
                </a:lnTo>
                <a:lnTo>
                  <a:pt x="17258" y="265430"/>
                </a:lnTo>
                <a:lnTo>
                  <a:pt x="17378" y="266700"/>
                </a:lnTo>
                <a:lnTo>
                  <a:pt x="17861" y="267970"/>
                </a:lnTo>
                <a:lnTo>
                  <a:pt x="44243" y="267970"/>
                </a:lnTo>
                <a:lnTo>
                  <a:pt x="44463" y="268472"/>
                </a:lnTo>
                <a:lnTo>
                  <a:pt x="44171" y="269240"/>
                </a:lnTo>
                <a:lnTo>
                  <a:pt x="54791" y="269240"/>
                </a:lnTo>
                <a:lnTo>
                  <a:pt x="55177" y="271780"/>
                </a:lnTo>
                <a:lnTo>
                  <a:pt x="57712" y="273050"/>
                </a:lnTo>
                <a:lnTo>
                  <a:pt x="18199" y="273050"/>
                </a:lnTo>
                <a:lnTo>
                  <a:pt x="17514" y="276140"/>
                </a:lnTo>
                <a:close/>
              </a:path>
              <a:path w="105409" h="285750">
                <a:moveTo>
                  <a:pt x="41033" y="266700"/>
                </a:moveTo>
                <a:lnTo>
                  <a:pt x="38040" y="266700"/>
                </a:lnTo>
                <a:lnTo>
                  <a:pt x="39923" y="265430"/>
                </a:lnTo>
                <a:lnTo>
                  <a:pt x="41033" y="266700"/>
                </a:lnTo>
                <a:close/>
              </a:path>
              <a:path w="105409" h="285750">
                <a:moveTo>
                  <a:pt x="44895" y="266700"/>
                </a:moveTo>
                <a:lnTo>
                  <a:pt x="42843" y="266700"/>
                </a:lnTo>
                <a:lnTo>
                  <a:pt x="44678" y="265430"/>
                </a:lnTo>
                <a:lnTo>
                  <a:pt x="44895" y="266700"/>
                </a:lnTo>
                <a:close/>
              </a:path>
              <a:path w="105409" h="285750">
                <a:moveTo>
                  <a:pt x="54791" y="269240"/>
                </a:moveTo>
                <a:lnTo>
                  <a:pt x="44798" y="269240"/>
                </a:lnTo>
                <a:lnTo>
                  <a:pt x="44463" y="268472"/>
                </a:lnTo>
                <a:lnTo>
                  <a:pt x="44654" y="267970"/>
                </a:lnTo>
                <a:lnTo>
                  <a:pt x="44747" y="267479"/>
                </a:lnTo>
                <a:lnTo>
                  <a:pt x="45547" y="266700"/>
                </a:lnTo>
                <a:lnTo>
                  <a:pt x="51967" y="266700"/>
                </a:lnTo>
                <a:lnTo>
                  <a:pt x="52667" y="267970"/>
                </a:lnTo>
                <a:lnTo>
                  <a:pt x="53705" y="267970"/>
                </a:lnTo>
                <a:lnTo>
                  <a:pt x="54791" y="269240"/>
                </a:lnTo>
                <a:close/>
              </a:path>
              <a:path w="105409" h="285750">
                <a:moveTo>
                  <a:pt x="36302" y="285750"/>
                </a:moveTo>
                <a:lnTo>
                  <a:pt x="18972" y="285750"/>
                </a:lnTo>
                <a:lnTo>
                  <a:pt x="18754" y="284480"/>
                </a:lnTo>
                <a:lnTo>
                  <a:pt x="18766" y="279400"/>
                </a:lnTo>
                <a:lnTo>
                  <a:pt x="18646" y="276860"/>
                </a:lnTo>
                <a:lnTo>
                  <a:pt x="18561" y="275590"/>
                </a:lnTo>
                <a:lnTo>
                  <a:pt x="18199" y="273050"/>
                </a:lnTo>
                <a:lnTo>
                  <a:pt x="57712" y="273050"/>
                </a:lnTo>
                <a:lnTo>
                  <a:pt x="56095" y="269240"/>
                </a:lnTo>
                <a:lnTo>
                  <a:pt x="59715" y="269240"/>
                </a:lnTo>
                <a:lnTo>
                  <a:pt x="59739" y="266700"/>
                </a:lnTo>
                <a:lnTo>
                  <a:pt x="60270" y="267970"/>
                </a:lnTo>
                <a:lnTo>
                  <a:pt x="73329" y="267970"/>
                </a:lnTo>
                <a:lnTo>
                  <a:pt x="74608" y="270510"/>
                </a:lnTo>
                <a:lnTo>
                  <a:pt x="75525" y="271780"/>
                </a:lnTo>
                <a:lnTo>
                  <a:pt x="76322" y="271780"/>
                </a:lnTo>
                <a:lnTo>
                  <a:pt x="77360" y="274320"/>
                </a:lnTo>
                <a:lnTo>
                  <a:pt x="78417" y="274320"/>
                </a:lnTo>
                <a:lnTo>
                  <a:pt x="79315" y="278130"/>
                </a:lnTo>
                <a:lnTo>
                  <a:pt x="73473" y="278130"/>
                </a:lnTo>
                <a:lnTo>
                  <a:pt x="70432" y="279400"/>
                </a:lnTo>
                <a:lnTo>
                  <a:pt x="68091" y="279400"/>
                </a:lnTo>
                <a:lnTo>
                  <a:pt x="67077" y="281940"/>
                </a:lnTo>
                <a:lnTo>
                  <a:pt x="45112" y="281940"/>
                </a:lnTo>
                <a:lnTo>
                  <a:pt x="41226" y="283210"/>
                </a:lnTo>
                <a:lnTo>
                  <a:pt x="41733" y="283210"/>
                </a:lnTo>
                <a:lnTo>
                  <a:pt x="36302" y="285750"/>
                </a:lnTo>
                <a:close/>
              </a:path>
              <a:path w="105409" h="285750">
                <a:moveTo>
                  <a:pt x="44463" y="268472"/>
                </a:moveTo>
                <a:lnTo>
                  <a:pt x="44243" y="267970"/>
                </a:lnTo>
                <a:lnTo>
                  <a:pt x="44747" y="267479"/>
                </a:lnTo>
                <a:lnTo>
                  <a:pt x="44654" y="267970"/>
                </a:lnTo>
                <a:lnTo>
                  <a:pt x="44463" y="268472"/>
                </a:lnTo>
                <a:close/>
              </a:path>
              <a:path w="105409" h="285750">
                <a:moveTo>
                  <a:pt x="17644" y="276860"/>
                </a:moveTo>
                <a:lnTo>
                  <a:pt x="17354" y="276860"/>
                </a:lnTo>
                <a:lnTo>
                  <a:pt x="17514" y="276140"/>
                </a:lnTo>
                <a:lnTo>
                  <a:pt x="17644" y="276860"/>
                </a:lnTo>
                <a:close/>
              </a:path>
              <a:path w="105409" h="285750">
                <a:moveTo>
                  <a:pt x="79097" y="283210"/>
                </a:moveTo>
                <a:lnTo>
                  <a:pt x="77432" y="283210"/>
                </a:lnTo>
                <a:lnTo>
                  <a:pt x="77408" y="281940"/>
                </a:lnTo>
                <a:lnTo>
                  <a:pt x="76611" y="281940"/>
                </a:lnTo>
                <a:lnTo>
                  <a:pt x="75887" y="280670"/>
                </a:lnTo>
                <a:lnTo>
                  <a:pt x="72798" y="279400"/>
                </a:lnTo>
                <a:lnTo>
                  <a:pt x="73473" y="278130"/>
                </a:lnTo>
                <a:lnTo>
                  <a:pt x="79315" y="278130"/>
                </a:lnTo>
                <a:lnTo>
                  <a:pt x="79363" y="281940"/>
                </a:lnTo>
                <a:lnTo>
                  <a:pt x="79097" y="283210"/>
                </a:lnTo>
                <a:close/>
              </a:path>
              <a:path w="105409" h="285750">
                <a:moveTo>
                  <a:pt x="70529" y="281940"/>
                </a:moveTo>
                <a:lnTo>
                  <a:pt x="68091" y="279400"/>
                </a:lnTo>
                <a:lnTo>
                  <a:pt x="71036" y="279400"/>
                </a:lnTo>
                <a:lnTo>
                  <a:pt x="70529" y="281940"/>
                </a:lnTo>
                <a:close/>
              </a:path>
              <a:path w="105409" h="285750">
                <a:moveTo>
                  <a:pt x="53536" y="283210"/>
                </a:moveTo>
                <a:lnTo>
                  <a:pt x="48516" y="283210"/>
                </a:lnTo>
                <a:lnTo>
                  <a:pt x="47936" y="281940"/>
                </a:lnTo>
                <a:lnTo>
                  <a:pt x="55153" y="281940"/>
                </a:lnTo>
                <a:lnTo>
                  <a:pt x="53536" y="283210"/>
                </a:lnTo>
                <a:close/>
              </a:path>
              <a:path w="105409" h="285750">
                <a:moveTo>
                  <a:pt x="61743" y="285750"/>
                </a:moveTo>
                <a:lnTo>
                  <a:pt x="62998" y="284480"/>
                </a:lnTo>
                <a:lnTo>
                  <a:pt x="59546" y="283210"/>
                </a:lnTo>
                <a:lnTo>
                  <a:pt x="58460" y="281940"/>
                </a:lnTo>
                <a:lnTo>
                  <a:pt x="67077" y="281940"/>
                </a:lnTo>
                <a:lnTo>
                  <a:pt x="67125" y="283210"/>
                </a:lnTo>
                <a:lnTo>
                  <a:pt x="66860" y="283210"/>
                </a:lnTo>
                <a:lnTo>
                  <a:pt x="66522" y="284480"/>
                </a:lnTo>
                <a:lnTo>
                  <a:pt x="65822" y="284480"/>
                </a:lnTo>
                <a:lnTo>
                  <a:pt x="61743" y="285750"/>
                </a:lnTo>
                <a:close/>
              </a:path>
              <a:path w="105409" h="285750">
                <a:moveTo>
                  <a:pt x="78663" y="284480"/>
                </a:moveTo>
                <a:lnTo>
                  <a:pt x="78108" y="283210"/>
                </a:lnTo>
                <a:lnTo>
                  <a:pt x="78808" y="283210"/>
                </a:lnTo>
                <a:lnTo>
                  <a:pt x="78663" y="28448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8029526" y="43768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4" y="675"/>
                </a:moveTo>
                <a:lnTo>
                  <a:pt x="386" y="675"/>
                </a:lnTo>
                <a:lnTo>
                  <a:pt x="0" y="362"/>
                </a:lnTo>
                <a:lnTo>
                  <a:pt x="868" y="241"/>
                </a:lnTo>
                <a:lnTo>
                  <a:pt x="1255" y="0"/>
                </a:lnTo>
                <a:lnTo>
                  <a:pt x="844" y="6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8019703" y="552943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410" y="289"/>
                </a:moveTo>
                <a:lnTo>
                  <a:pt x="0" y="96"/>
                </a:lnTo>
                <a:lnTo>
                  <a:pt x="410" y="28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7934884" y="405971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0" y="1231"/>
                </a:moveTo>
                <a:lnTo>
                  <a:pt x="651" y="96"/>
                </a:lnTo>
                <a:lnTo>
                  <a:pt x="1327" y="0"/>
                </a:lnTo>
                <a:lnTo>
                  <a:pt x="1786" y="313"/>
                </a:lnTo>
                <a:lnTo>
                  <a:pt x="1231" y="362"/>
                </a:lnTo>
                <a:lnTo>
                  <a:pt x="651" y="603"/>
                </a:lnTo>
                <a:lnTo>
                  <a:pt x="0" y="123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7954943" y="477924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0" y="2051"/>
                </a:moveTo>
                <a:lnTo>
                  <a:pt x="258" y="1487"/>
                </a:lnTo>
                <a:lnTo>
                  <a:pt x="724" y="1037"/>
                </a:lnTo>
                <a:lnTo>
                  <a:pt x="458" y="0"/>
                </a:lnTo>
                <a:lnTo>
                  <a:pt x="1115" y="1487"/>
                </a:lnTo>
                <a:lnTo>
                  <a:pt x="531" y="1931"/>
                </a:lnTo>
                <a:lnTo>
                  <a:pt x="0" y="2051"/>
                </a:lnTo>
                <a:close/>
              </a:path>
              <a:path w="1904" h="2540">
                <a:moveTo>
                  <a:pt x="1375" y="2075"/>
                </a:moveTo>
                <a:lnTo>
                  <a:pt x="1311" y="1931"/>
                </a:lnTo>
                <a:lnTo>
                  <a:pt x="1230" y="1399"/>
                </a:lnTo>
                <a:lnTo>
                  <a:pt x="1375" y="20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7945191" y="499696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482" y="2413"/>
                </a:moveTo>
                <a:lnTo>
                  <a:pt x="144" y="2148"/>
                </a:lnTo>
                <a:lnTo>
                  <a:pt x="337" y="1762"/>
                </a:lnTo>
                <a:lnTo>
                  <a:pt x="0" y="1472"/>
                </a:lnTo>
                <a:lnTo>
                  <a:pt x="217" y="0"/>
                </a:lnTo>
                <a:lnTo>
                  <a:pt x="1230" y="796"/>
                </a:lnTo>
                <a:lnTo>
                  <a:pt x="1520" y="2148"/>
                </a:lnTo>
                <a:lnTo>
                  <a:pt x="482" y="2413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7947049" y="48318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4224" y="2944"/>
                </a:moveTo>
                <a:lnTo>
                  <a:pt x="1448" y="2920"/>
                </a:lnTo>
                <a:lnTo>
                  <a:pt x="893" y="1737"/>
                </a:lnTo>
                <a:lnTo>
                  <a:pt x="0" y="458"/>
                </a:lnTo>
                <a:lnTo>
                  <a:pt x="1906" y="0"/>
                </a:lnTo>
                <a:lnTo>
                  <a:pt x="4224" y="2944"/>
                </a:lnTo>
                <a:close/>
              </a:path>
              <a:path w="4445" h="3809">
                <a:moveTo>
                  <a:pt x="1496" y="3210"/>
                </a:moveTo>
                <a:lnTo>
                  <a:pt x="1377" y="2920"/>
                </a:lnTo>
                <a:lnTo>
                  <a:pt x="1496" y="32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7948667" y="486734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399" y="1399"/>
                </a:moveTo>
                <a:lnTo>
                  <a:pt x="289" y="1399"/>
                </a:lnTo>
                <a:lnTo>
                  <a:pt x="272" y="796"/>
                </a:lnTo>
                <a:lnTo>
                  <a:pt x="0" y="0"/>
                </a:lnTo>
                <a:lnTo>
                  <a:pt x="410" y="796"/>
                </a:lnTo>
                <a:lnTo>
                  <a:pt x="1399" y="1399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7949825" y="463056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1496" y="4537"/>
                </a:moveTo>
                <a:lnTo>
                  <a:pt x="1882" y="3741"/>
                </a:lnTo>
                <a:lnTo>
                  <a:pt x="0" y="0"/>
                </a:lnTo>
                <a:lnTo>
                  <a:pt x="4995" y="3861"/>
                </a:lnTo>
                <a:lnTo>
                  <a:pt x="4441" y="3861"/>
                </a:lnTo>
                <a:lnTo>
                  <a:pt x="1496" y="4537"/>
                </a:lnTo>
                <a:close/>
              </a:path>
              <a:path w="6350" h="5079">
                <a:moveTo>
                  <a:pt x="6275" y="4851"/>
                </a:moveTo>
                <a:lnTo>
                  <a:pt x="3693" y="4368"/>
                </a:lnTo>
                <a:lnTo>
                  <a:pt x="4441" y="3861"/>
                </a:lnTo>
                <a:lnTo>
                  <a:pt x="4995" y="3861"/>
                </a:lnTo>
                <a:lnTo>
                  <a:pt x="6275" y="485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7942802" y="48395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472"/>
                </a:moveTo>
                <a:lnTo>
                  <a:pt x="217" y="0"/>
                </a:lnTo>
                <a:lnTo>
                  <a:pt x="2293" y="531"/>
                </a:lnTo>
                <a:lnTo>
                  <a:pt x="0" y="147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7942440" y="472880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0" y="2703"/>
                </a:moveTo>
                <a:lnTo>
                  <a:pt x="313" y="168"/>
                </a:lnTo>
                <a:lnTo>
                  <a:pt x="1013" y="0"/>
                </a:lnTo>
                <a:lnTo>
                  <a:pt x="772" y="1737"/>
                </a:lnTo>
                <a:lnTo>
                  <a:pt x="857" y="2630"/>
                </a:lnTo>
                <a:lnTo>
                  <a:pt x="410" y="2630"/>
                </a:lnTo>
                <a:lnTo>
                  <a:pt x="0" y="2703"/>
                </a:lnTo>
                <a:close/>
              </a:path>
              <a:path w="1270" h="3809">
                <a:moveTo>
                  <a:pt x="917" y="3258"/>
                </a:moveTo>
                <a:lnTo>
                  <a:pt x="675" y="2896"/>
                </a:lnTo>
                <a:lnTo>
                  <a:pt x="410" y="2630"/>
                </a:lnTo>
                <a:lnTo>
                  <a:pt x="857" y="2630"/>
                </a:lnTo>
                <a:lnTo>
                  <a:pt x="917" y="32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7943357" y="47613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675" y="1906"/>
                </a:moveTo>
                <a:lnTo>
                  <a:pt x="241" y="1520"/>
                </a:lnTo>
                <a:lnTo>
                  <a:pt x="72" y="796"/>
                </a:lnTo>
                <a:lnTo>
                  <a:pt x="0" y="0"/>
                </a:lnTo>
                <a:lnTo>
                  <a:pt x="386" y="579"/>
                </a:lnTo>
                <a:lnTo>
                  <a:pt x="603" y="1472"/>
                </a:lnTo>
                <a:lnTo>
                  <a:pt x="675" y="190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7941571" y="479614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0" y="2582"/>
                </a:moveTo>
                <a:lnTo>
                  <a:pt x="386" y="1762"/>
                </a:lnTo>
                <a:lnTo>
                  <a:pt x="313" y="0"/>
                </a:lnTo>
                <a:lnTo>
                  <a:pt x="0" y="2582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7938095" y="443818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09">
                <a:moveTo>
                  <a:pt x="1375" y="3330"/>
                </a:moveTo>
                <a:lnTo>
                  <a:pt x="989" y="2365"/>
                </a:lnTo>
                <a:lnTo>
                  <a:pt x="386" y="1737"/>
                </a:lnTo>
                <a:lnTo>
                  <a:pt x="0" y="748"/>
                </a:lnTo>
                <a:lnTo>
                  <a:pt x="482" y="0"/>
                </a:lnTo>
                <a:lnTo>
                  <a:pt x="1327" y="241"/>
                </a:lnTo>
                <a:lnTo>
                  <a:pt x="2148" y="2872"/>
                </a:lnTo>
                <a:lnTo>
                  <a:pt x="1375" y="333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7933001" y="454028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1303" y="1375"/>
                </a:moveTo>
                <a:lnTo>
                  <a:pt x="0" y="193"/>
                </a:lnTo>
                <a:lnTo>
                  <a:pt x="3017" y="0"/>
                </a:lnTo>
                <a:lnTo>
                  <a:pt x="2244" y="482"/>
                </a:lnTo>
                <a:lnTo>
                  <a:pt x="1737" y="579"/>
                </a:lnTo>
                <a:lnTo>
                  <a:pt x="1303" y="1375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7930346" y="443335"/>
            <a:ext cx="3175" cy="6985"/>
          </a:xfrm>
          <a:custGeom>
            <a:avLst/>
            <a:gdLst/>
            <a:ahLst/>
            <a:cxnLst/>
            <a:rect l="l" t="t" r="r" b="b"/>
            <a:pathLst>
              <a:path w="3175" h="6984">
                <a:moveTo>
                  <a:pt x="2051" y="6686"/>
                </a:moveTo>
                <a:lnTo>
                  <a:pt x="1206" y="3886"/>
                </a:lnTo>
                <a:lnTo>
                  <a:pt x="386" y="3644"/>
                </a:lnTo>
                <a:lnTo>
                  <a:pt x="0" y="0"/>
                </a:lnTo>
                <a:lnTo>
                  <a:pt x="1762" y="3813"/>
                </a:lnTo>
                <a:lnTo>
                  <a:pt x="2606" y="4030"/>
                </a:lnTo>
                <a:lnTo>
                  <a:pt x="2051" y="6686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7944032" y="406985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4296" y="3017"/>
                </a:moveTo>
                <a:lnTo>
                  <a:pt x="0" y="627"/>
                </a:lnTo>
                <a:lnTo>
                  <a:pt x="313" y="0"/>
                </a:lnTo>
                <a:lnTo>
                  <a:pt x="4296" y="30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7967567" y="375027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79">
                <a:moveTo>
                  <a:pt x="4510" y="3526"/>
                </a:moveTo>
                <a:lnTo>
                  <a:pt x="699" y="0"/>
                </a:lnTo>
                <a:lnTo>
                  <a:pt x="5068" y="482"/>
                </a:lnTo>
                <a:lnTo>
                  <a:pt x="6356" y="3017"/>
                </a:lnTo>
                <a:lnTo>
                  <a:pt x="5189" y="3017"/>
                </a:lnTo>
                <a:lnTo>
                  <a:pt x="4510" y="3526"/>
                </a:lnTo>
                <a:close/>
              </a:path>
              <a:path w="6984" h="5079">
                <a:moveTo>
                  <a:pt x="0" y="4103"/>
                </a:moveTo>
                <a:lnTo>
                  <a:pt x="675" y="2824"/>
                </a:lnTo>
                <a:lnTo>
                  <a:pt x="3852" y="3451"/>
                </a:lnTo>
                <a:lnTo>
                  <a:pt x="0" y="4103"/>
                </a:lnTo>
                <a:close/>
              </a:path>
              <a:path w="6984" h="5079">
                <a:moveTo>
                  <a:pt x="6613" y="3524"/>
                </a:moveTo>
                <a:lnTo>
                  <a:pt x="5189" y="3017"/>
                </a:lnTo>
                <a:lnTo>
                  <a:pt x="6356" y="3017"/>
                </a:lnTo>
                <a:lnTo>
                  <a:pt x="6613" y="3524"/>
                </a:lnTo>
                <a:close/>
              </a:path>
              <a:path w="6984" h="5079">
                <a:moveTo>
                  <a:pt x="3065" y="4610"/>
                </a:moveTo>
                <a:lnTo>
                  <a:pt x="3837" y="3451"/>
                </a:lnTo>
                <a:lnTo>
                  <a:pt x="4452" y="3570"/>
                </a:lnTo>
                <a:lnTo>
                  <a:pt x="3065" y="46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7969594" y="37963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941"/>
                </a:moveTo>
                <a:lnTo>
                  <a:pt x="391" y="531"/>
                </a:lnTo>
                <a:lnTo>
                  <a:pt x="1037" y="0"/>
                </a:lnTo>
                <a:lnTo>
                  <a:pt x="893" y="241"/>
                </a:lnTo>
                <a:lnTo>
                  <a:pt x="567" y="555"/>
                </a:lnTo>
                <a:lnTo>
                  <a:pt x="0" y="9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7968846" y="584321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675" y="2220"/>
                </a:moveTo>
                <a:lnTo>
                  <a:pt x="0" y="1520"/>
                </a:lnTo>
                <a:lnTo>
                  <a:pt x="1568" y="0"/>
                </a:lnTo>
                <a:lnTo>
                  <a:pt x="675" y="222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7965635" y="581015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0" y="1810"/>
                </a:moveTo>
                <a:lnTo>
                  <a:pt x="675" y="1375"/>
                </a:lnTo>
                <a:lnTo>
                  <a:pt x="168" y="0"/>
                </a:lnTo>
                <a:lnTo>
                  <a:pt x="3089" y="989"/>
                </a:lnTo>
                <a:lnTo>
                  <a:pt x="0" y="1810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8032447" y="48617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617"/>
                </a:moveTo>
                <a:lnTo>
                  <a:pt x="434" y="193"/>
                </a:lnTo>
                <a:lnTo>
                  <a:pt x="1279" y="0"/>
                </a:lnTo>
                <a:lnTo>
                  <a:pt x="1979" y="289"/>
                </a:lnTo>
                <a:lnTo>
                  <a:pt x="0" y="1617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8024555" y="513478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799" y="458"/>
                </a:moveTo>
                <a:lnTo>
                  <a:pt x="2944" y="0"/>
                </a:lnTo>
                <a:lnTo>
                  <a:pt x="0" y="362"/>
                </a:lnTo>
                <a:lnTo>
                  <a:pt x="2799" y="458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8023517" y="534333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3813" y="2124"/>
                </a:moveTo>
                <a:lnTo>
                  <a:pt x="3379" y="917"/>
                </a:lnTo>
                <a:lnTo>
                  <a:pt x="3644" y="0"/>
                </a:lnTo>
                <a:lnTo>
                  <a:pt x="3813" y="2124"/>
                </a:lnTo>
                <a:close/>
              </a:path>
              <a:path w="3809" h="3175">
                <a:moveTo>
                  <a:pt x="3548" y="3041"/>
                </a:moveTo>
                <a:lnTo>
                  <a:pt x="0" y="2727"/>
                </a:lnTo>
                <a:lnTo>
                  <a:pt x="3813" y="2124"/>
                </a:lnTo>
                <a:lnTo>
                  <a:pt x="3548" y="3041"/>
                </a:lnTo>
                <a:close/>
              </a:path>
            </a:pathLst>
          </a:custGeom>
          <a:solidFill>
            <a:srgbClr val="23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7924264" y="663130"/>
            <a:ext cx="109245" cy="1066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788168" y="888167"/>
            <a:ext cx="4562474" cy="59698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8182540" y="2723081"/>
            <a:ext cx="13335" cy="635"/>
          </a:xfrm>
          <a:custGeom>
            <a:avLst/>
            <a:gdLst/>
            <a:ahLst/>
            <a:cxnLst/>
            <a:rect l="l" t="t" r="r" b="b"/>
            <a:pathLst>
              <a:path w="13334" h="635">
                <a:moveTo>
                  <a:pt x="0" y="623"/>
                </a:moveTo>
                <a:lnTo>
                  <a:pt x="1272" y="124"/>
                </a:lnTo>
                <a:lnTo>
                  <a:pt x="4452" y="0"/>
                </a:lnTo>
                <a:lnTo>
                  <a:pt x="12722" y="248"/>
                </a:lnTo>
                <a:lnTo>
                  <a:pt x="0" y="623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7373621" y="2936427"/>
            <a:ext cx="46355" cy="1270"/>
          </a:xfrm>
          <a:custGeom>
            <a:avLst/>
            <a:gdLst/>
            <a:ahLst/>
            <a:cxnLst/>
            <a:rect l="l" t="t" r="r" b="b"/>
            <a:pathLst>
              <a:path w="46354" h="1269">
                <a:moveTo>
                  <a:pt x="0" y="731"/>
                </a:moveTo>
                <a:lnTo>
                  <a:pt x="46088" y="0"/>
                </a:lnTo>
                <a:lnTo>
                  <a:pt x="44588" y="477"/>
                </a:lnTo>
                <a:lnTo>
                  <a:pt x="0" y="731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6851157" y="2797134"/>
            <a:ext cx="14604" cy="1905"/>
          </a:xfrm>
          <a:custGeom>
            <a:avLst/>
            <a:gdLst/>
            <a:ahLst/>
            <a:cxnLst/>
            <a:rect l="l" t="t" r="r" b="b"/>
            <a:pathLst>
              <a:path w="14604" h="1905">
                <a:moveTo>
                  <a:pt x="0" y="1504"/>
                </a:moveTo>
                <a:lnTo>
                  <a:pt x="14535" y="0"/>
                </a:lnTo>
                <a:lnTo>
                  <a:pt x="10814" y="620"/>
                </a:lnTo>
                <a:lnTo>
                  <a:pt x="6584" y="868"/>
                </a:lnTo>
                <a:lnTo>
                  <a:pt x="0" y="1504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7211850" y="2716621"/>
            <a:ext cx="19050" cy="1905"/>
          </a:xfrm>
          <a:custGeom>
            <a:avLst/>
            <a:gdLst/>
            <a:ahLst/>
            <a:cxnLst/>
            <a:rect l="l" t="t" r="r" b="b"/>
            <a:pathLst>
              <a:path w="19050" h="1905">
                <a:moveTo>
                  <a:pt x="8810" y="1615"/>
                </a:moveTo>
                <a:lnTo>
                  <a:pt x="0" y="1615"/>
                </a:lnTo>
                <a:lnTo>
                  <a:pt x="14154" y="871"/>
                </a:lnTo>
                <a:lnTo>
                  <a:pt x="18511" y="0"/>
                </a:lnTo>
                <a:lnTo>
                  <a:pt x="16030" y="1491"/>
                </a:lnTo>
                <a:lnTo>
                  <a:pt x="8810" y="1615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7277818" y="2943998"/>
            <a:ext cx="19050" cy="3810"/>
          </a:xfrm>
          <a:custGeom>
            <a:avLst/>
            <a:gdLst/>
            <a:ahLst/>
            <a:cxnLst/>
            <a:rect l="l" t="t" r="r" b="b"/>
            <a:pathLst>
              <a:path w="19050" h="3810">
                <a:moveTo>
                  <a:pt x="18511" y="3212"/>
                </a:moveTo>
                <a:lnTo>
                  <a:pt x="6838" y="2735"/>
                </a:lnTo>
                <a:lnTo>
                  <a:pt x="381" y="1367"/>
                </a:lnTo>
                <a:lnTo>
                  <a:pt x="0" y="0"/>
                </a:lnTo>
                <a:lnTo>
                  <a:pt x="18511" y="321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7681514" y="2951695"/>
            <a:ext cx="19050" cy="3175"/>
          </a:xfrm>
          <a:custGeom>
            <a:avLst/>
            <a:gdLst/>
            <a:ahLst/>
            <a:cxnLst/>
            <a:rect l="l" t="t" r="r" b="b"/>
            <a:pathLst>
              <a:path w="19050" h="3175">
                <a:moveTo>
                  <a:pt x="17748" y="2608"/>
                </a:moveTo>
                <a:lnTo>
                  <a:pt x="0" y="0"/>
                </a:lnTo>
                <a:lnTo>
                  <a:pt x="6584" y="636"/>
                </a:lnTo>
                <a:lnTo>
                  <a:pt x="18638" y="1494"/>
                </a:lnTo>
                <a:lnTo>
                  <a:pt x="17748" y="2608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7672544" y="2950709"/>
            <a:ext cx="9525" cy="1270"/>
          </a:xfrm>
          <a:custGeom>
            <a:avLst/>
            <a:gdLst/>
            <a:ahLst/>
            <a:cxnLst/>
            <a:rect l="l" t="t" r="r" b="b"/>
            <a:pathLst>
              <a:path w="9525" h="1269">
                <a:moveTo>
                  <a:pt x="8969" y="986"/>
                </a:moveTo>
                <a:lnTo>
                  <a:pt x="127" y="604"/>
                </a:lnTo>
                <a:lnTo>
                  <a:pt x="0" y="0"/>
                </a:lnTo>
                <a:lnTo>
                  <a:pt x="4103" y="349"/>
                </a:lnTo>
                <a:lnTo>
                  <a:pt x="8969" y="986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4962490" y="2561437"/>
            <a:ext cx="52705" cy="5715"/>
          </a:xfrm>
          <a:custGeom>
            <a:avLst/>
            <a:gdLst/>
            <a:ahLst/>
            <a:cxnLst/>
            <a:rect l="l" t="t" r="r" b="b"/>
            <a:pathLst>
              <a:path w="52704" h="5714">
                <a:moveTo>
                  <a:pt x="0" y="5715"/>
                </a:moveTo>
                <a:lnTo>
                  <a:pt x="25423" y="2158"/>
                </a:lnTo>
                <a:lnTo>
                  <a:pt x="38560" y="770"/>
                </a:lnTo>
                <a:lnTo>
                  <a:pt x="52430" y="0"/>
                </a:lnTo>
                <a:lnTo>
                  <a:pt x="0" y="5715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8965632" y="2744700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69">
                <a:moveTo>
                  <a:pt x="0" y="1119"/>
                </a:moveTo>
                <a:lnTo>
                  <a:pt x="4452" y="0"/>
                </a:lnTo>
                <a:lnTo>
                  <a:pt x="4771" y="372"/>
                </a:lnTo>
                <a:lnTo>
                  <a:pt x="4134" y="871"/>
                </a:lnTo>
                <a:lnTo>
                  <a:pt x="0" y="111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4978518" y="2587529"/>
            <a:ext cx="13970" cy="635"/>
          </a:xfrm>
          <a:custGeom>
            <a:avLst/>
            <a:gdLst/>
            <a:ahLst/>
            <a:cxnLst/>
            <a:rect l="l" t="t" r="r" b="b"/>
            <a:pathLst>
              <a:path w="13970" h="635">
                <a:moveTo>
                  <a:pt x="9319" y="372"/>
                </a:moveTo>
                <a:lnTo>
                  <a:pt x="4968" y="372"/>
                </a:lnTo>
                <a:lnTo>
                  <a:pt x="0" y="0"/>
                </a:lnTo>
                <a:lnTo>
                  <a:pt x="13543" y="124"/>
                </a:lnTo>
                <a:lnTo>
                  <a:pt x="9319" y="37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7422826" y="2881878"/>
            <a:ext cx="58419" cy="4445"/>
          </a:xfrm>
          <a:custGeom>
            <a:avLst/>
            <a:gdLst/>
            <a:ahLst/>
            <a:cxnLst/>
            <a:rect l="l" t="t" r="r" b="b"/>
            <a:pathLst>
              <a:path w="58420" h="4444">
                <a:moveTo>
                  <a:pt x="0" y="3848"/>
                </a:moveTo>
                <a:lnTo>
                  <a:pt x="9966" y="1619"/>
                </a:lnTo>
                <a:lnTo>
                  <a:pt x="24698" y="755"/>
                </a:lnTo>
                <a:lnTo>
                  <a:pt x="41553" y="476"/>
                </a:lnTo>
                <a:lnTo>
                  <a:pt x="57888" y="0"/>
                </a:lnTo>
                <a:lnTo>
                  <a:pt x="51675" y="1299"/>
                </a:lnTo>
                <a:lnTo>
                  <a:pt x="17109" y="2263"/>
                </a:lnTo>
                <a:lnTo>
                  <a:pt x="0" y="3848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4992061" y="2586536"/>
            <a:ext cx="15875" cy="1270"/>
          </a:xfrm>
          <a:custGeom>
            <a:avLst/>
            <a:gdLst/>
            <a:ahLst/>
            <a:cxnLst/>
            <a:rect l="l" t="t" r="r" b="b"/>
            <a:pathLst>
              <a:path w="15875" h="1269">
                <a:moveTo>
                  <a:pt x="15655" y="1240"/>
                </a:moveTo>
                <a:lnTo>
                  <a:pt x="0" y="1116"/>
                </a:lnTo>
                <a:lnTo>
                  <a:pt x="3851" y="992"/>
                </a:lnTo>
                <a:lnTo>
                  <a:pt x="10932" y="0"/>
                </a:lnTo>
                <a:lnTo>
                  <a:pt x="15655" y="1240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9178740" y="2507638"/>
            <a:ext cx="5715" cy="635"/>
          </a:xfrm>
          <a:custGeom>
            <a:avLst/>
            <a:gdLst/>
            <a:ahLst/>
            <a:cxnLst/>
            <a:rect l="l" t="t" r="r" b="b"/>
            <a:pathLst>
              <a:path w="5715" h="635">
                <a:moveTo>
                  <a:pt x="954" y="372"/>
                </a:moveTo>
                <a:lnTo>
                  <a:pt x="0" y="248"/>
                </a:lnTo>
                <a:lnTo>
                  <a:pt x="5407" y="0"/>
                </a:lnTo>
                <a:lnTo>
                  <a:pt x="954" y="37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9062008" y="2497699"/>
            <a:ext cx="25400" cy="1270"/>
          </a:xfrm>
          <a:custGeom>
            <a:avLst/>
            <a:gdLst/>
            <a:ahLst/>
            <a:cxnLst/>
            <a:rect l="l" t="t" r="r" b="b"/>
            <a:pathLst>
              <a:path w="25400" h="1269">
                <a:moveTo>
                  <a:pt x="24809" y="869"/>
                </a:moveTo>
                <a:lnTo>
                  <a:pt x="0" y="869"/>
                </a:lnTo>
                <a:lnTo>
                  <a:pt x="4770" y="248"/>
                </a:lnTo>
                <a:lnTo>
                  <a:pt x="11768" y="0"/>
                </a:lnTo>
                <a:lnTo>
                  <a:pt x="24809" y="86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4932422" y="2567153"/>
            <a:ext cx="30480" cy="3810"/>
          </a:xfrm>
          <a:custGeom>
            <a:avLst/>
            <a:gdLst/>
            <a:ahLst/>
            <a:cxnLst/>
            <a:rect l="l" t="t" r="r" b="b"/>
            <a:pathLst>
              <a:path w="30479" h="3810">
                <a:moveTo>
                  <a:pt x="0" y="3355"/>
                </a:moveTo>
                <a:lnTo>
                  <a:pt x="30068" y="0"/>
                </a:lnTo>
                <a:lnTo>
                  <a:pt x="22906" y="996"/>
                </a:lnTo>
                <a:lnTo>
                  <a:pt x="15546" y="1910"/>
                </a:lnTo>
                <a:lnTo>
                  <a:pt x="7930" y="2708"/>
                </a:lnTo>
                <a:lnTo>
                  <a:pt x="0" y="3355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7802381" y="2484404"/>
            <a:ext cx="12065" cy="635"/>
          </a:xfrm>
          <a:custGeom>
            <a:avLst/>
            <a:gdLst/>
            <a:ahLst/>
            <a:cxnLst/>
            <a:rect l="l" t="t" r="r" b="b"/>
            <a:pathLst>
              <a:path w="12065" h="635">
                <a:moveTo>
                  <a:pt x="0" y="372"/>
                </a:moveTo>
                <a:lnTo>
                  <a:pt x="2735" y="124"/>
                </a:lnTo>
                <a:lnTo>
                  <a:pt x="6584" y="0"/>
                </a:lnTo>
                <a:lnTo>
                  <a:pt x="11577" y="0"/>
                </a:lnTo>
                <a:lnTo>
                  <a:pt x="0" y="37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7319199" y="2717365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0178" y="1119"/>
                </a:moveTo>
                <a:lnTo>
                  <a:pt x="6711" y="995"/>
                </a:lnTo>
                <a:lnTo>
                  <a:pt x="2862" y="747"/>
                </a:lnTo>
                <a:lnTo>
                  <a:pt x="0" y="499"/>
                </a:lnTo>
                <a:lnTo>
                  <a:pt x="10559" y="0"/>
                </a:lnTo>
                <a:lnTo>
                  <a:pt x="11196" y="499"/>
                </a:lnTo>
                <a:lnTo>
                  <a:pt x="10178" y="111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6454808" y="2818391"/>
            <a:ext cx="45720" cy="7620"/>
          </a:xfrm>
          <a:custGeom>
            <a:avLst/>
            <a:gdLst/>
            <a:ahLst/>
            <a:cxnLst/>
            <a:rect l="l" t="t" r="r" b="b"/>
            <a:pathLst>
              <a:path w="45720" h="7619">
                <a:moveTo>
                  <a:pt x="0" y="7442"/>
                </a:moveTo>
                <a:lnTo>
                  <a:pt x="9589" y="5103"/>
                </a:lnTo>
                <a:lnTo>
                  <a:pt x="21346" y="2826"/>
                </a:lnTo>
                <a:lnTo>
                  <a:pt x="33801" y="997"/>
                </a:lnTo>
                <a:lnTo>
                  <a:pt x="45484" y="0"/>
                </a:lnTo>
                <a:lnTo>
                  <a:pt x="32956" y="2867"/>
                </a:lnTo>
                <a:lnTo>
                  <a:pt x="21525" y="4926"/>
                </a:lnTo>
                <a:lnTo>
                  <a:pt x="10703" y="6382"/>
                </a:lnTo>
                <a:lnTo>
                  <a:pt x="0" y="744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7283925" y="2798257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477" y="254"/>
                </a:moveTo>
                <a:lnTo>
                  <a:pt x="0" y="254"/>
                </a:lnTo>
                <a:lnTo>
                  <a:pt x="477" y="0"/>
                </a:lnTo>
                <a:lnTo>
                  <a:pt x="477" y="254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7087230" y="2799370"/>
            <a:ext cx="12700" cy="1270"/>
          </a:xfrm>
          <a:custGeom>
            <a:avLst/>
            <a:gdLst/>
            <a:ahLst/>
            <a:cxnLst/>
            <a:rect l="l" t="t" r="r" b="b"/>
            <a:pathLst>
              <a:path w="12700" h="1269">
                <a:moveTo>
                  <a:pt x="12659" y="1113"/>
                </a:moveTo>
                <a:lnTo>
                  <a:pt x="7347" y="986"/>
                </a:lnTo>
                <a:lnTo>
                  <a:pt x="3117" y="604"/>
                </a:lnTo>
                <a:lnTo>
                  <a:pt x="0" y="0"/>
                </a:lnTo>
                <a:lnTo>
                  <a:pt x="4834" y="254"/>
                </a:lnTo>
                <a:lnTo>
                  <a:pt x="9446" y="604"/>
                </a:lnTo>
                <a:lnTo>
                  <a:pt x="12659" y="1113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6814133" y="270742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124"/>
                </a:moveTo>
                <a:lnTo>
                  <a:pt x="254" y="0"/>
                </a:lnTo>
                <a:lnTo>
                  <a:pt x="985" y="0"/>
                </a:lnTo>
                <a:lnTo>
                  <a:pt x="0" y="124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4911175" y="2479814"/>
            <a:ext cx="5270500" cy="607060"/>
          </a:xfrm>
          <a:custGeom>
            <a:avLst/>
            <a:gdLst/>
            <a:ahLst/>
            <a:cxnLst/>
            <a:rect l="l" t="t" r="r" b="b"/>
            <a:pathLst>
              <a:path w="5270500" h="607060">
                <a:moveTo>
                  <a:pt x="2705859" y="3809"/>
                </a:moveTo>
                <a:lnTo>
                  <a:pt x="1947097" y="3809"/>
                </a:lnTo>
                <a:lnTo>
                  <a:pt x="2089716" y="1269"/>
                </a:lnTo>
                <a:lnTo>
                  <a:pt x="2156865" y="1269"/>
                </a:lnTo>
                <a:lnTo>
                  <a:pt x="2220853" y="0"/>
                </a:lnTo>
                <a:lnTo>
                  <a:pt x="2636525" y="0"/>
                </a:lnTo>
                <a:lnTo>
                  <a:pt x="2649124" y="1269"/>
                </a:lnTo>
                <a:lnTo>
                  <a:pt x="2705859" y="3809"/>
                </a:lnTo>
                <a:close/>
              </a:path>
              <a:path w="5270500" h="607060">
                <a:moveTo>
                  <a:pt x="183511" y="107949"/>
                </a:moveTo>
                <a:lnTo>
                  <a:pt x="176974" y="106679"/>
                </a:lnTo>
                <a:lnTo>
                  <a:pt x="211049" y="102869"/>
                </a:lnTo>
                <a:lnTo>
                  <a:pt x="234702" y="102869"/>
                </a:lnTo>
                <a:lnTo>
                  <a:pt x="196683" y="100329"/>
                </a:lnTo>
                <a:lnTo>
                  <a:pt x="206622" y="100329"/>
                </a:lnTo>
                <a:lnTo>
                  <a:pt x="203159" y="99059"/>
                </a:lnTo>
                <a:lnTo>
                  <a:pt x="201373" y="96519"/>
                </a:lnTo>
                <a:lnTo>
                  <a:pt x="192924" y="95249"/>
                </a:lnTo>
                <a:lnTo>
                  <a:pt x="169472" y="95249"/>
                </a:lnTo>
                <a:lnTo>
                  <a:pt x="184755" y="93979"/>
                </a:lnTo>
                <a:lnTo>
                  <a:pt x="59018" y="93979"/>
                </a:lnTo>
                <a:lnTo>
                  <a:pt x="56135" y="90169"/>
                </a:lnTo>
                <a:lnTo>
                  <a:pt x="87273" y="83819"/>
                </a:lnTo>
                <a:lnTo>
                  <a:pt x="103754" y="81279"/>
                </a:lnTo>
                <a:lnTo>
                  <a:pt x="130713" y="77469"/>
                </a:lnTo>
                <a:lnTo>
                  <a:pt x="192441" y="72389"/>
                </a:lnTo>
                <a:lnTo>
                  <a:pt x="226989" y="68579"/>
                </a:lnTo>
                <a:lnTo>
                  <a:pt x="302905" y="63499"/>
                </a:lnTo>
                <a:lnTo>
                  <a:pt x="344053" y="59689"/>
                </a:lnTo>
                <a:lnTo>
                  <a:pt x="478938" y="52069"/>
                </a:lnTo>
                <a:lnTo>
                  <a:pt x="527347" y="48259"/>
                </a:lnTo>
                <a:lnTo>
                  <a:pt x="903179" y="30479"/>
                </a:lnTo>
                <a:lnTo>
                  <a:pt x="960832" y="29209"/>
                </a:lnTo>
                <a:lnTo>
                  <a:pt x="1078009" y="24129"/>
                </a:lnTo>
                <a:lnTo>
                  <a:pt x="1137314" y="22859"/>
                </a:lnTo>
                <a:lnTo>
                  <a:pt x="1196950" y="20319"/>
                </a:lnTo>
                <a:lnTo>
                  <a:pt x="1256807" y="19049"/>
                </a:lnTo>
                <a:lnTo>
                  <a:pt x="1316775" y="16509"/>
                </a:lnTo>
                <a:lnTo>
                  <a:pt x="1436605" y="13969"/>
                </a:lnTo>
                <a:lnTo>
                  <a:pt x="1496247" y="11429"/>
                </a:lnTo>
                <a:lnTo>
                  <a:pt x="1716721" y="7619"/>
                </a:lnTo>
                <a:lnTo>
                  <a:pt x="1795319" y="5079"/>
                </a:lnTo>
                <a:lnTo>
                  <a:pt x="1872207" y="3809"/>
                </a:lnTo>
                <a:lnTo>
                  <a:pt x="2705859" y="3809"/>
                </a:lnTo>
                <a:lnTo>
                  <a:pt x="2720623" y="0"/>
                </a:lnTo>
                <a:lnTo>
                  <a:pt x="2720238" y="2539"/>
                </a:lnTo>
                <a:lnTo>
                  <a:pt x="2734241" y="5079"/>
                </a:lnTo>
                <a:lnTo>
                  <a:pt x="2786718" y="7619"/>
                </a:lnTo>
                <a:lnTo>
                  <a:pt x="3623986" y="7619"/>
                </a:lnTo>
                <a:lnTo>
                  <a:pt x="3634741" y="8889"/>
                </a:lnTo>
                <a:lnTo>
                  <a:pt x="3684300" y="11429"/>
                </a:lnTo>
                <a:lnTo>
                  <a:pt x="3738273" y="12699"/>
                </a:lnTo>
                <a:lnTo>
                  <a:pt x="3783777" y="12699"/>
                </a:lnTo>
                <a:lnTo>
                  <a:pt x="3786958" y="16509"/>
                </a:lnTo>
                <a:lnTo>
                  <a:pt x="3843376" y="16509"/>
                </a:lnTo>
                <a:lnTo>
                  <a:pt x="3863449" y="17779"/>
                </a:lnTo>
                <a:lnTo>
                  <a:pt x="3881107" y="20319"/>
                </a:lnTo>
                <a:lnTo>
                  <a:pt x="3934057" y="20319"/>
                </a:lnTo>
                <a:lnTo>
                  <a:pt x="3935497" y="21589"/>
                </a:lnTo>
                <a:lnTo>
                  <a:pt x="4183401" y="21589"/>
                </a:lnTo>
                <a:lnTo>
                  <a:pt x="4200450" y="25399"/>
                </a:lnTo>
                <a:lnTo>
                  <a:pt x="4223898" y="27939"/>
                </a:lnTo>
                <a:lnTo>
                  <a:pt x="4268518" y="27939"/>
                </a:lnTo>
                <a:lnTo>
                  <a:pt x="4323435" y="29209"/>
                </a:lnTo>
                <a:lnTo>
                  <a:pt x="4378871" y="31749"/>
                </a:lnTo>
                <a:lnTo>
                  <a:pt x="4434016" y="35559"/>
                </a:lnTo>
                <a:lnTo>
                  <a:pt x="4540213" y="45719"/>
                </a:lnTo>
                <a:lnTo>
                  <a:pt x="4589651" y="52069"/>
                </a:lnTo>
                <a:lnTo>
                  <a:pt x="4635572" y="57149"/>
                </a:lnTo>
                <a:lnTo>
                  <a:pt x="4677393" y="60959"/>
                </a:lnTo>
                <a:lnTo>
                  <a:pt x="4702367" y="60959"/>
                </a:lnTo>
                <a:lnTo>
                  <a:pt x="4710159" y="62229"/>
                </a:lnTo>
                <a:lnTo>
                  <a:pt x="4707456" y="62229"/>
                </a:lnTo>
                <a:lnTo>
                  <a:pt x="4942571" y="93979"/>
                </a:lnTo>
                <a:lnTo>
                  <a:pt x="4984496" y="101599"/>
                </a:lnTo>
                <a:lnTo>
                  <a:pt x="4995965" y="104139"/>
                </a:lnTo>
                <a:lnTo>
                  <a:pt x="209730" y="104139"/>
                </a:lnTo>
                <a:lnTo>
                  <a:pt x="196267" y="105409"/>
                </a:lnTo>
                <a:lnTo>
                  <a:pt x="201745" y="106679"/>
                </a:lnTo>
                <a:lnTo>
                  <a:pt x="204660" y="106679"/>
                </a:lnTo>
                <a:lnTo>
                  <a:pt x="183511" y="107949"/>
                </a:lnTo>
                <a:close/>
              </a:path>
              <a:path w="5270500" h="607060">
                <a:moveTo>
                  <a:pt x="3031506" y="6349"/>
                </a:moveTo>
                <a:lnTo>
                  <a:pt x="2913017" y="6349"/>
                </a:lnTo>
                <a:lnTo>
                  <a:pt x="2939798" y="5079"/>
                </a:lnTo>
                <a:lnTo>
                  <a:pt x="2967045" y="2539"/>
                </a:lnTo>
                <a:lnTo>
                  <a:pt x="2994101" y="1269"/>
                </a:lnTo>
                <a:lnTo>
                  <a:pt x="3031506" y="6349"/>
                </a:lnTo>
                <a:close/>
              </a:path>
              <a:path w="5270500" h="607060">
                <a:moveTo>
                  <a:pt x="3351580" y="6349"/>
                </a:moveTo>
                <a:lnTo>
                  <a:pt x="3059098" y="6349"/>
                </a:lnTo>
                <a:lnTo>
                  <a:pt x="3087276" y="5079"/>
                </a:lnTo>
                <a:lnTo>
                  <a:pt x="3112944" y="5079"/>
                </a:lnTo>
                <a:lnTo>
                  <a:pt x="3133003" y="2539"/>
                </a:lnTo>
                <a:lnTo>
                  <a:pt x="3240061" y="3809"/>
                </a:lnTo>
                <a:lnTo>
                  <a:pt x="3351580" y="6349"/>
                </a:lnTo>
                <a:close/>
              </a:path>
              <a:path w="5270500" h="607060">
                <a:moveTo>
                  <a:pt x="3623986" y="7619"/>
                </a:moveTo>
                <a:lnTo>
                  <a:pt x="2786718" y="7619"/>
                </a:lnTo>
                <a:lnTo>
                  <a:pt x="2812227" y="5079"/>
                </a:lnTo>
                <a:lnTo>
                  <a:pt x="2864390" y="5079"/>
                </a:lnTo>
                <a:lnTo>
                  <a:pt x="2891205" y="3809"/>
                </a:lnTo>
                <a:lnTo>
                  <a:pt x="2887356" y="5079"/>
                </a:lnTo>
                <a:lnTo>
                  <a:pt x="2913017" y="6349"/>
                </a:lnTo>
                <a:lnTo>
                  <a:pt x="3613231" y="6349"/>
                </a:lnTo>
                <a:lnTo>
                  <a:pt x="3623986" y="7619"/>
                </a:lnTo>
                <a:close/>
              </a:path>
              <a:path w="5270500" h="607060">
                <a:moveTo>
                  <a:pt x="3613231" y="6349"/>
                </a:moveTo>
                <a:lnTo>
                  <a:pt x="3559098" y="6349"/>
                </a:lnTo>
                <a:lnTo>
                  <a:pt x="3602476" y="5079"/>
                </a:lnTo>
                <a:lnTo>
                  <a:pt x="3613231" y="6349"/>
                </a:lnTo>
                <a:close/>
              </a:path>
              <a:path w="5270500" h="607060">
                <a:moveTo>
                  <a:pt x="3843376" y="16509"/>
                </a:moveTo>
                <a:lnTo>
                  <a:pt x="3786958" y="16509"/>
                </a:lnTo>
                <a:lnTo>
                  <a:pt x="3824490" y="12699"/>
                </a:lnTo>
                <a:lnTo>
                  <a:pt x="3828014" y="15239"/>
                </a:lnTo>
                <a:lnTo>
                  <a:pt x="3843376" y="16509"/>
                </a:lnTo>
                <a:close/>
              </a:path>
              <a:path w="5270500" h="607060">
                <a:moveTo>
                  <a:pt x="3934057" y="20319"/>
                </a:moveTo>
                <a:lnTo>
                  <a:pt x="3881107" y="20319"/>
                </a:lnTo>
                <a:lnTo>
                  <a:pt x="3888104" y="16509"/>
                </a:lnTo>
                <a:lnTo>
                  <a:pt x="3893676" y="17779"/>
                </a:lnTo>
                <a:lnTo>
                  <a:pt x="3931178" y="17779"/>
                </a:lnTo>
                <a:lnTo>
                  <a:pt x="3934057" y="20319"/>
                </a:lnTo>
                <a:close/>
              </a:path>
              <a:path w="5270500" h="607060">
                <a:moveTo>
                  <a:pt x="4183401" y="21589"/>
                </a:moveTo>
                <a:lnTo>
                  <a:pt x="3935497" y="21589"/>
                </a:lnTo>
                <a:lnTo>
                  <a:pt x="4093255" y="17779"/>
                </a:lnTo>
                <a:lnTo>
                  <a:pt x="4150831" y="17779"/>
                </a:lnTo>
                <a:lnTo>
                  <a:pt x="4144469" y="19049"/>
                </a:lnTo>
                <a:lnTo>
                  <a:pt x="4142243" y="20319"/>
                </a:lnTo>
                <a:lnTo>
                  <a:pt x="4177718" y="20319"/>
                </a:lnTo>
                <a:lnTo>
                  <a:pt x="4183401" y="21589"/>
                </a:lnTo>
                <a:close/>
              </a:path>
              <a:path w="5270500" h="607060">
                <a:moveTo>
                  <a:pt x="4702367" y="60959"/>
                </a:moveTo>
                <a:lnTo>
                  <a:pt x="4692188" y="60959"/>
                </a:lnTo>
                <a:lnTo>
                  <a:pt x="4624439" y="50799"/>
                </a:lnTo>
                <a:lnTo>
                  <a:pt x="4671196" y="55879"/>
                </a:lnTo>
                <a:lnTo>
                  <a:pt x="4702367" y="60959"/>
                </a:lnTo>
                <a:close/>
              </a:path>
              <a:path w="5270500" h="607060">
                <a:moveTo>
                  <a:pt x="4717952" y="63499"/>
                </a:moveTo>
                <a:lnTo>
                  <a:pt x="4707456" y="62229"/>
                </a:lnTo>
                <a:lnTo>
                  <a:pt x="4710159" y="62229"/>
                </a:lnTo>
                <a:lnTo>
                  <a:pt x="4717952" y="63499"/>
                </a:lnTo>
                <a:close/>
              </a:path>
              <a:path w="5270500" h="607060">
                <a:moveTo>
                  <a:pt x="6247" y="110489"/>
                </a:moveTo>
                <a:lnTo>
                  <a:pt x="2484" y="109219"/>
                </a:lnTo>
                <a:lnTo>
                  <a:pt x="32926" y="107949"/>
                </a:lnTo>
                <a:lnTo>
                  <a:pt x="14537" y="104139"/>
                </a:lnTo>
                <a:lnTo>
                  <a:pt x="16835" y="100329"/>
                </a:lnTo>
                <a:lnTo>
                  <a:pt x="18947" y="96519"/>
                </a:lnTo>
                <a:lnTo>
                  <a:pt x="0" y="93979"/>
                </a:lnTo>
                <a:lnTo>
                  <a:pt x="7037" y="92709"/>
                </a:lnTo>
                <a:lnTo>
                  <a:pt x="18652" y="92709"/>
                </a:lnTo>
                <a:lnTo>
                  <a:pt x="35696" y="93979"/>
                </a:lnTo>
                <a:lnTo>
                  <a:pt x="184755" y="93979"/>
                </a:lnTo>
                <a:lnTo>
                  <a:pt x="150036" y="95249"/>
                </a:lnTo>
                <a:lnTo>
                  <a:pt x="126080" y="97789"/>
                </a:lnTo>
                <a:lnTo>
                  <a:pt x="108227" y="102869"/>
                </a:lnTo>
                <a:lnTo>
                  <a:pt x="44727" y="102869"/>
                </a:lnTo>
                <a:lnTo>
                  <a:pt x="39178" y="107949"/>
                </a:lnTo>
                <a:lnTo>
                  <a:pt x="33340" y="107949"/>
                </a:lnTo>
                <a:lnTo>
                  <a:pt x="6247" y="110489"/>
                </a:lnTo>
                <a:close/>
              </a:path>
              <a:path w="5270500" h="607060">
                <a:moveTo>
                  <a:pt x="91818" y="106679"/>
                </a:moveTo>
                <a:lnTo>
                  <a:pt x="84216" y="104139"/>
                </a:lnTo>
                <a:lnTo>
                  <a:pt x="74238" y="104139"/>
                </a:lnTo>
                <a:lnTo>
                  <a:pt x="61277" y="102869"/>
                </a:lnTo>
                <a:lnTo>
                  <a:pt x="108227" y="102869"/>
                </a:lnTo>
                <a:lnTo>
                  <a:pt x="91818" y="106679"/>
                </a:lnTo>
                <a:close/>
              </a:path>
              <a:path w="5270500" h="607060">
                <a:moveTo>
                  <a:pt x="226874" y="109219"/>
                </a:moveTo>
                <a:lnTo>
                  <a:pt x="228127" y="106679"/>
                </a:lnTo>
                <a:lnTo>
                  <a:pt x="228040" y="105409"/>
                </a:lnTo>
                <a:lnTo>
                  <a:pt x="223084" y="104139"/>
                </a:lnTo>
                <a:lnTo>
                  <a:pt x="381131" y="104139"/>
                </a:lnTo>
                <a:lnTo>
                  <a:pt x="364516" y="105409"/>
                </a:lnTo>
                <a:lnTo>
                  <a:pt x="316704" y="105409"/>
                </a:lnTo>
                <a:lnTo>
                  <a:pt x="302602" y="106679"/>
                </a:lnTo>
                <a:lnTo>
                  <a:pt x="271728" y="106679"/>
                </a:lnTo>
                <a:lnTo>
                  <a:pt x="226874" y="109219"/>
                </a:lnTo>
                <a:close/>
              </a:path>
              <a:path w="5270500" h="607060">
                <a:moveTo>
                  <a:pt x="401692" y="111759"/>
                </a:moveTo>
                <a:lnTo>
                  <a:pt x="399058" y="110489"/>
                </a:lnTo>
                <a:lnTo>
                  <a:pt x="390139" y="109219"/>
                </a:lnTo>
                <a:lnTo>
                  <a:pt x="387648" y="107949"/>
                </a:lnTo>
                <a:lnTo>
                  <a:pt x="404301" y="106679"/>
                </a:lnTo>
                <a:lnTo>
                  <a:pt x="381131" y="104139"/>
                </a:lnTo>
                <a:lnTo>
                  <a:pt x="662918" y="104139"/>
                </a:lnTo>
                <a:lnTo>
                  <a:pt x="650357" y="107949"/>
                </a:lnTo>
                <a:lnTo>
                  <a:pt x="501344" y="107949"/>
                </a:lnTo>
                <a:lnTo>
                  <a:pt x="401692" y="111759"/>
                </a:lnTo>
                <a:close/>
              </a:path>
              <a:path w="5270500" h="607060">
                <a:moveTo>
                  <a:pt x="672435" y="109219"/>
                </a:moveTo>
                <a:lnTo>
                  <a:pt x="665190" y="106679"/>
                </a:lnTo>
                <a:lnTo>
                  <a:pt x="676001" y="106679"/>
                </a:lnTo>
                <a:lnTo>
                  <a:pt x="690492" y="105409"/>
                </a:lnTo>
                <a:lnTo>
                  <a:pt x="694286" y="104139"/>
                </a:lnTo>
                <a:lnTo>
                  <a:pt x="4995965" y="104139"/>
                </a:lnTo>
                <a:lnTo>
                  <a:pt x="5001700" y="105409"/>
                </a:lnTo>
                <a:lnTo>
                  <a:pt x="737767" y="105409"/>
                </a:lnTo>
                <a:lnTo>
                  <a:pt x="672435" y="109219"/>
                </a:lnTo>
                <a:close/>
              </a:path>
              <a:path w="5270500" h="607060">
                <a:moveTo>
                  <a:pt x="331285" y="107949"/>
                </a:moveTo>
                <a:lnTo>
                  <a:pt x="316704" y="105409"/>
                </a:lnTo>
                <a:lnTo>
                  <a:pt x="364516" y="105409"/>
                </a:lnTo>
                <a:lnTo>
                  <a:pt x="331285" y="107949"/>
                </a:lnTo>
                <a:close/>
              </a:path>
              <a:path w="5270500" h="607060">
                <a:moveTo>
                  <a:pt x="1035139" y="119379"/>
                </a:moveTo>
                <a:lnTo>
                  <a:pt x="989667" y="119379"/>
                </a:lnTo>
                <a:lnTo>
                  <a:pt x="945434" y="118109"/>
                </a:lnTo>
                <a:lnTo>
                  <a:pt x="901233" y="115569"/>
                </a:lnTo>
                <a:lnTo>
                  <a:pt x="756755" y="111759"/>
                </a:lnTo>
                <a:lnTo>
                  <a:pt x="700616" y="111759"/>
                </a:lnTo>
                <a:lnTo>
                  <a:pt x="715917" y="110489"/>
                </a:lnTo>
                <a:lnTo>
                  <a:pt x="726145" y="109219"/>
                </a:lnTo>
                <a:lnTo>
                  <a:pt x="732897" y="106679"/>
                </a:lnTo>
                <a:lnTo>
                  <a:pt x="737767" y="105409"/>
                </a:lnTo>
                <a:lnTo>
                  <a:pt x="5001700" y="105409"/>
                </a:lnTo>
                <a:lnTo>
                  <a:pt x="5024638" y="110489"/>
                </a:lnTo>
                <a:lnTo>
                  <a:pt x="1894497" y="110489"/>
                </a:lnTo>
                <a:lnTo>
                  <a:pt x="1851859" y="113029"/>
                </a:lnTo>
                <a:lnTo>
                  <a:pt x="1830660" y="115569"/>
                </a:lnTo>
                <a:lnTo>
                  <a:pt x="1812371" y="116839"/>
                </a:lnTo>
                <a:lnTo>
                  <a:pt x="1134624" y="116839"/>
                </a:lnTo>
                <a:lnTo>
                  <a:pt x="1035139" y="119379"/>
                </a:lnTo>
                <a:close/>
              </a:path>
              <a:path w="5270500" h="607060">
                <a:moveTo>
                  <a:pt x="260297" y="110489"/>
                </a:moveTo>
                <a:lnTo>
                  <a:pt x="254116" y="109219"/>
                </a:lnTo>
                <a:lnTo>
                  <a:pt x="266727" y="109219"/>
                </a:lnTo>
                <a:lnTo>
                  <a:pt x="271728" y="106679"/>
                </a:lnTo>
                <a:lnTo>
                  <a:pt x="302602" y="106679"/>
                </a:lnTo>
                <a:lnTo>
                  <a:pt x="260297" y="110489"/>
                </a:lnTo>
                <a:close/>
              </a:path>
              <a:path w="5270500" h="607060">
                <a:moveTo>
                  <a:pt x="36403" y="110489"/>
                </a:moveTo>
                <a:lnTo>
                  <a:pt x="33340" y="107949"/>
                </a:lnTo>
                <a:lnTo>
                  <a:pt x="39178" y="107949"/>
                </a:lnTo>
                <a:lnTo>
                  <a:pt x="36403" y="110489"/>
                </a:lnTo>
                <a:close/>
              </a:path>
              <a:path w="5270500" h="607060">
                <a:moveTo>
                  <a:pt x="503219" y="110489"/>
                </a:moveTo>
                <a:lnTo>
                  <a:pt x="493675" y="110489"/>
                </a:lnTo>
                <a:lnTo>
                  <a:pt x="501471" y="109219"/>
                </a:lnTo>
                <a:lnTo>
                  <a:pt x="501344" y="107949"/>
                </a:lnTo>
                <a:lnTo>
                  <a:pt x="523178" y="107949"/>
                </a:lnTo>
                <a:lnTo>
                  <a:pt x="514027" y="109219"/>
                </a:lnTo>
                <a:lnTo>
                  <a:pt x="503219" y="110489"/>
                </a:lnTo>
                <a:close/>
              </a:path>
              <a:path w="5270500" h="607060">
                <a:moveTo>
                  <a:pt x="636931" y="110489"/>
                </a:moveTo>
                <a:lnTo>
                  <a:pt x="602968" y="110489"/>
                </a:lnTo>
                <a:lnTo>
                  <a:pt x="594072" y="107949"/>
                </a:lnTo>
                <a:lnTo>
                  <a:pt x="650357" y="107949"/>
                </a:lnTo>
                <a:lnTo>
                  <a:pt x="636931" y="110489"/>
                </a:lnTo>
                <a:close/>
              </a:path>
              <a:path w="5270500" h="607060">
                <a:moveTo>
                  <a:pt x="1898630" y="116839"/>
                </a:moveTo>
                <a:lnTo>
                  <a:pt x="1892429" y="114299"/>
                </a:lnTo>
                <a:lnTo>
                  <a:pt x="1894006" y="113029"/>
                </a:lnTo>
                <a:lnTo>
                  <a:pt x="1894497" y="110489"/>
                </a:lnTo>
                <a:lnTo>
                  <a:pt x="5024638" y="110489"/>
                </a:lnTo>
                <a:lnTo>
                  <a:pt x="5030372" y="111759"/>
                </a:lnTo>
                <a:lnTo>
                  <a:pt x="5035601" y="113029"/>
                </a:lnTo>
                <a:lnTo>
                  <a:pt x="1898349" y="113029"/>
                </a:lnTo>
                <a:lnTo>
                  <a:pt x="1904297" y="114299"/>
                </a:lnTo>
                <a:lnTo>
                  <a:pt x="1913091" y="115569"/>
                </a:lnTo>
                <a:lnTo>
                  <a:pt x="1921469" y="115569"/>
                </a:lnTo>
                <a:lnTo>
                  <a:pt x="1898630" y="116839"/>
                </a:lnTo>
                <a:close/>
              </a:path>
              <a:path w="5270500" h="607060">
                <a:moveTo>
                  <a:pt x="2159909" y="115569"/>
                </a:moveTo>
                <a:lnTo>
                  <a:pt x="2013167" y="115569"/>
                </a:lnTo>
                <a:lnTo>
                  <a:pt x="1932196" y="113029"/>
                </a:lnTo>
                <a:lnTo>
                  <a:pt x="3443615" y="113029"/>
                </a:lnTo>
                <a:lnTo>
                  <a:pt x="3437783" y="114299"/>
                </a:lnTo>
                <a:lnTo>
                  <a:pt x="2267838" y="114299"/>
                </a:lnTo>
                <a:lnTo>
                  <a:pt x="2159909" y="115569"/>
                </a:lnTo>
                <a:close/>
              </a:path>
              <a:path w="5270500" h="607060">
                <a:moveTo>
                  <a:pt x="4232576" y="139699"/>
                </a:moveTo>
                <a:lnTo>
                  <a:pt x="4220578" y="139699"/>
                </a:lnTo>
                <a:lnTo>
                  <a:pt x="4205540" y="138429"/>
                </a:lnTo>
                <a:lnTo>
                  <a:pt x="4202677" y="134619"/>
                </a:lnTo>
                <a:lnTo>
                  <a:pt x="4107973" y="134619"/>
                </a:lnTo>
                <a:lnTo>
                  <a:pt x="3966032" y="130809"/>
                </a:lnTo>
                <a:lnTo>
                  <a:pt x="3918153" y="128269"/>
                </a:lnTo>
                <a:lnTo>
                  <a:pt x="3770739" y="124459"/>
                </a:lnTo>
                <a:lnTo>
                  <a:pt x="3719845" y="124459"/>
                </a:lnTo>
                <a:lnTo>
                  <a:pt x="3666083" y="120649"/>
                </a:lnTo>
                <a:lnTo>
                  <a:pt x="3567690" y="120649"/>
                </a:lnTo>
                <a:lnTo>
                  <a:pt x="3518233" y="119379"/>
                </a:lnTo>
                <a:lnTo>
                  <a:pt x="3465388" y="113029"/>
                </a:lnTo>
                <a:lnTo>
                  <a:pt x="5035601" y="113029"/>
                </a:lnTo>
                <a:lnTo>
                  <a:pt x="5077432" y="123189"/>
                </a:lnTo>
                <a:lnTo>
                  <a:pt x="5125322" y="135889"/>
                </a:lnTo>
                <a:lnTo>
                  <a:pt x="5136071" y="138429"/>
                </a:lnTo>
                <a:lnTo>
                  <a:pt x="4244811" y="138429"/>
                </a:lnTo>
                <a:lnTo>
                  <a:pt x="4232576" y="139699"/>
                </a:lnTo>
                <a:close/>
              </a:path>
              <a:path w="5270500" h="607060">
                <a:moveTo>
                  <a:pt x="2539228" y="115569"/>
                </a:moveTo>
                <a:lnTo>
                  <a:pt x="2487087" y="114299"/>
                </a:lnTo>
                <a:lnTo>
                  <a:pt x="2589358" y="114299"/>
                </a:lnTo>
                <a:lnTo>
                  <a:pt x="2539228" y="115569"/>
                </a:lnTo>
                <a:close/>
              </a:path>
              <a:path w="5270500" h="607060">
                <a:moveTo>
                  <a:pt x="3457436" y="119379"/>
                </a:moveTo>
                <a:lnTo>
                  <a:pt x="3408162" y="119379"/>
                </a:lnTo>
                <a:lnTo>
                  <a:pt x="3358375" y="118109"/>
                </a:lnTo>
                <a:lnTo>
                  <a:pt x="3257495" y="118109"/>
                </a:lnTo>
                <a:lnTo>
                  <a:pt x="3052128" y="115569"/>
                </a:lnTo>
                <a:lnTo>
                  <a:pt x="3000371" y="114299"/>
                </a:lnTo>
                <a:lnTo>
                  <a:pt x="3437783" y="114299"/>
                </a:lnTo>
                <a:lnTo>
                  <a:pt x="3431951" y="115569"/>
                </a:lnTo>
                <a:lnTo>
                  <a:pt x="3435017" y="118109"/>
                </a:lnTo>
                <a:lnTo>
                  <a:pt x="3457436" y="119379"/>
                </a:lnTo>
                <a:close/>
              </a:path>
              <a:path w="5270500" h="607060">
                <a:moveTo>
                  <a:pt x="1102181" y="123189"/>
                </a:moveTo>
                <a:lnTo>
                  <a:pt x="1117283" y="120649"/>
                </a:lnTo>
                <a:lnTo>
                  <a:pt x="1133038" y="119379"/>
                </a:lnTo>
                <a:lnTo>
                  <a:pt x="1141475" y="118109"/>
                </a:lnTo>
                <a:lnTo>
                  <a:pt x="1134624" y="116839"/>
                </a:lnTo>
                <a:lnTo>
                  <a:pt x="1812371" y="116839"/>
                </a:lnTo>
                <a:lnTo>
                  <a:pt x="1831137" y="119379"/>
                </a:lnTo>
                <a:lnTo>
                  <a:pt x="1164962" y="119379"/>
                </a:lnTo>
                <a:lnTo>
                  <a:pt x="1102181" y="123189"/>
                </a:lnTo>
                <a:close/>
              </a:path>
              <a:path w="5270500" h="607060">
                <a:moveTo>
                  <a:pt x="1366467" y="124459"/>
                </a:moveTo>
                <a:lnTo>
                  <a:pt x="1311976" y="124459"/>
                </a:lnTo>
                <a:lnTo>
                  <a:pt x="1264081" y="121919"/>
                </a:lnTo>
                <a:lnTo>
                  <a:pt x="1164962" y="119379"/>
                </a:lnTo>
                <a:lnTo>
                  <a:pt x="1725458" y="119379"/>
                </a:lnTo>
                <a:lnTo>
                  <a:pt x="1672577" y="120649"/>
                </a:lnTo>
                <a:lnTo>
                  <a:pt x="1368216" y="120649"/>
                </a:lnTo>
                <a:lnTo>
                  <a:pt x="1366467" y="124459"/>
                </a:lnTo>
                <a:close/>
              </a:path>
              <a:path w="5270500" h="607060">
                <a:moveTo>
                  <a:pt x="1566816" y="123189"/>
                </a:moveTo>
                <a:lnTo>
                  <a:pt x="1415542" y="123189"/>
                </a:lnTo>
                <a:lnTo>
                  <a:pt x="1368216" y="120649"/>
                </a:lnTo>
                <a:lnTo>
                  <a:pt x="1672577" y="120649"/>
                </a:lnTo>
                <a:lnTo>
                  <a:pt x="1566816" y="123189"/>
                </a:lnTo>
                <a:close/>
              </a:path>
              <a:path w="5270500" h="607060">
                <a:moveTo>
                  <a:pt x="4423100" y="148589"/>
                </a:moveTo>
                <a:lnTo>
                  <a:pt x="4391745" y="146049"/>
                </a:lnTo>
                <a:lnTo>
                  <a:pt x="4350938" y="144779"/>
                </a:lnTo>
                <a:lnTo>
                  <a:pt x="4259929" y="139699"/>
                </a:lnTo>
                <a:lnTo>
                  <a:pt x="4260566" y="139699"/>
                </a:lnTo>
                <a:lnTo>
                  <a:pt x="4244811" y="138429"/>
                </a:lnTo>
                <a:lnTo>
                  <a:pt x="5136071" y="138429"/>
                </a:lnTo>
                <a:lnTo>
                  <a:pt x="5162941" y="144779"/>
                </a:lnTo>
                <a:lnTo>
                  <a:pt x="4425645" y="144779"/>
                </a:lnTo>
                <a:lnTo>
                  <a:pt x="4423100" y="148589"/>
                </a:lnTo>
                <a:close/>
              </a:path>
              <a:path w="5270500" h="607060">
                <a:moveTo>
                  <a:pt x="3648278" y="142240"/>
                </a:moveTo>
                <a:close/>
              </a:path>
              <a:path w="5270500" h="607060">
                <a:moveTo>
                  <a:pt x="4044177" y="156209"/>
                </a:moveTo>
                <a:lnTo>
                  <a:pt x="2923649" y="156209"/>
                </a:lnTo>
                <a:lnTo>
                  <a:pt x="2964896" y="153669"/>
                </a:lnTo>
                <a:lnTo>
                  <a:pt x="3004459" y="152399"/>
                </a:lnTo>
                <a:lnTo>
                  <a:pt x="3040736" y="149859"/>
                </a:lnTo>
                <a:lnTo>
                  <a:pt x="3072125" y="146049"/>
                </a:lnTo>
                <a:lnTo>
                  <a:pt x="3648278" y="142240"/>
                </a:lnTo>
                <a:lnTo>
                  <a:pt x="3686058" y="143509"/>
                </a:lnTo>
                <a:lnTo>
                  <a:pt x="3708870" y="146049"/>
                </a:lnTo>
                <a:lnTo>
                  <a:pt x="3728342" y="147319"/>
                </a:lnTo>
                <a:lnTo>
                  <a:pt x="3751015" y="147319"/>
                </a:lnTo>
                <a:lnTo>
                  <a:pt x="3755150" y="148589"/>
                </a:lnTo>
                <a:lnTo>
                  <a:pt x="3754831" y="149859"/>
                </a:lnTo>
                <a:lnTo>
                  <a:pt x="3801474" y="149859"/>
                </a:lnTo>
                <a:lnTo>
                  <a:pt x="3896666" y="152399"/>
                </a:lnTo>
                <a:lnTo>
                  <a:pt x="3937404" y="154939"/>
                </a:lnTo>
                <a:lnTo>
                  <a:pt x="4016922" y="154939"/>
                </a:lnTo>
                <a:lnTo>
                  <a:pt x="4044177" y="156209"/>
                </a:lnTo>
                <a:close/>
              </a:path>
              <a:path w="5270500" h="607060">
                <a:moveTo>
                  <a:pt x="4477809" y="151129"/>
                </a:moveTo>
                <a:lnTo>
                  <a:pt x="4479081" y="149859"/>
                </a:lnTo>
                <a:lnTo>
                  <a:pt x="4460444" y="148589"/>
                </a:lnTo>
                <a:lnTo>
                  <a:pt x="4443566" y="146049"/>
                </a:lnTo>
                <a:lnTo>
                  <a:pt x="4425645" y="144779"/>
                </a:lnTo>
                <a:lnTo>
                  <a:pt x="5162941" y="144779"/>
                </a:lnTo>
                <a:lnTo>
                  <a:pt x="5173690" y="147319"/>
                </a:lnTo>
                <a:lnTo>
                  <a:pt x="5182506" y="149859"/>
                </a:lnTo>
                <a:lnTo>
                  <a:pt x="4519476" y="149859"/>
                </a:lnTo>
                <a:lnTo>
                  <a:pt x="4477809" y="151129"/>
                </a:lnTo>
                <a:close/>
              </a:path>
              <a:path w="5270500" h="607060">
                <a:moveTo>
                  <a:pt x="4174035" y="160019"/>
                </a:moveTo>
                <a:lnTo>
                  <a:pt x="2567791" y="160019"/>
                </a:lnTo>
                <a:lnTo>
                  <a:pt x="2591298" y="158749"/>
                </a:lnTo>
                <a:lnTo>
                  <a:pt x="2602981" y="156209"/>
                </a:lnTo>
                <a:lnTo>
                  <a:pt x="2613848" y="153669"/>
                </a:lnTo>
                <a:lnTo>
                  <a:pt x="2634904" y="152399"/>
                </a:lnTo>
                <a:lnTo>
                  <a:pt x="2814805" y="146049"/>
                </a:lnTo>
                <a:lnTo>
                  <a:pt x="2788064" y="149859"/>
                </a:lnTo>
                <a:lnTo>
                  <a:pt x="2805080" y="151129"/>
                </a:lnTo>
                <a:lnTo>
                  <a:pt x="2837304" y="151129"/>
                </a:lnTo>
                <a:lnTo>
                  <a:pt x="2856186" y="152399"/>
                </a:lnTo>
                <a:lnTo>
                  <a:pt x="2920659" y="152399"/>
                </a:lnTo>
                <a:lnTo>
                  <a:pt x="2923649" y="156209"/>
                </a:lnTo>
                <a:lnTo>
                  <a:pt x="4086792" y="156209"/>
                </a:lnTo>
                <a:lnTo>
                  <a:pt x="4081173" y="157479"/>
                </a:lnTo>
                <a:lnTo>
                  <a:pt x="4143271" y="157479"/>
                </a:lnTo>
                <a:lnTo>
                  <a:pt x="4174035" y="160019"/>
                </a:lnTo>
                <a:close/>
              </a:path>
              <a:path w="5270500" h="607060">
                <a:moveTo>
                  <a:pt x="3751015" y="147319"/>
                </a:moveTo>
                <a:lnTo>
                  <a:pt x="3728342" y="147319"/>
                </a:lnTo>
                <a:lnTo>
                  <a:pt x="3756104" y="146049"/>
                </a:lnTo>
                <a:lnTo>
                  <a:pt x="3751015" y="147319"/>
                </a:lnTo>
                <a:close/>
              </a:path>
              <a:path w="5270500" h="607060">
                <a:moveTo>
                  <a:pt x="2920659" y="152399"/>
                </a:moveTo>
                <a:lnTo>
                  <a:pt x="2856186" y="152399"/>
                </a:lnTo>
                <a:lnTo>
                  <a:pt x="2873585" y="147319"/>
                </a:lnTo>
                <a:lnTo>
                  <a:pt x="2884702" y="148589"/>
                </a:lnTo>
                <a:lnTo>
                  <a:pt x="2877982" y="149859"/>
                </a:lnTo>
                <a:lnTo>
                  <a:pt x="2868530" y="149859"/>
                </a:lnTo>
                <a:lnTo>
                  <a:pt x="2871453" y="151129"/>
                </a:lnTo>
                <a:lnTo>
                  <a:pt x="2919663" y="151129"/>
                </a:lnTo>
                <a:lnTo>
                  <a:pt x="2920659" y="152399"/>
                </a:lnTo>
                <a:close/>
              </a:path>
              <a:path w="5270500" h="607060">
                <a:moveTo>
                  <a:pt x="2919663" y="151129"/>
                </a:moveTo>
                <a:lnTo>
                  <a:pt x="2871453" y="151129"/>
                </a:lnTo>
                <a:lnTo>
                  <a:pt x="2917669" y="148589"/>
                </a:lnTo>
                <a:lnTo>
                  <a:pt x="2919663" y="151129"/>
                </a:lnTo>
                <a:close/>
              </a:path>
              <a:path w="5270500" h="607060">
                <a:moveTo>
                  <a:pt x="3931886" y="150501"/>
                </a:moveTo>
                <a:lnTo>
                  <a:pt x="3925000" y="149859"/>
                </a:lnTo>
                <a:lnTo>
                  <a:pt x="3929577" y="149859"/>
                </a:lnTo>
                <a:lnTo>
                  <a:pt x="3931886" y="150501"/>
                </a:lnTo>
                <a:close/>
              </a:path>
              <a:path w="5270500" h="607060">
                <a:moveTo>
                  <a:pt x="4018425" y="153669"/>
                </a:moveTo>
                <a:lnTo>
                  <a:pt x="3992749" y="153669"/>
                </a:lnTo>
                <a:lnTo>
                  <a:pt x="3991705" y="151129"/>
                </a:lnTo>
                <a:lnTo>
                  <a:pt x="4013980" y="149859"/>
                </a:lnTo>
                <a:lnTo>
                  <a:pt x="4074811" y="149859"/>
                </a:lnTo>
                <a:lnTo>
                  <a:pt x="4055881" y="151129"/>
                </a:lnTo>
                <a:lnTo>
                  <a:pt x="4035251" y="151129"/>
                </a:lnTo>
                <a:lnTo>
                  <a:pt x="4019929" y="152399"/>
                </a:lnTo>
                <a:lnTo>
                  <a:pt x="4018425" y="153669"/>
                </a:lnTo>
                <a:close/>
              </a:path>
              <a:path w="5270500" h="607060">
                <a:moveTo>
                  <a:pt x="4561934" y="157909"/>
                </a:moveTo>
                <a:lnTo>
                  <a:pt x="4533282" y="154939"/>
                </a:lnTo>
                <a:lnTo>
                  <a:pt x="4519476" y="149859"/>
                </a:lnTo>
                <a:lnTo>
                  <a:pt x="5182506" y="149859"/>
                </a:lnTo>
                <a:lnTo>
                  <a:pt x="5208956" y="157479"/>
                </a:lnTo>
                <a:lnTo>
                  <a:pt x="4571639" y="157479"/>
                </a:lnTo>
                <a:lnTo>
                  <a:pt x="4561934" y="157909"/>
                </a:lnTo>
                <a:close/>
              </a:path>
              <a:path w="5270500" h="607060">
                <a:moveTo>
                  <a:pt x="4016922" y="154939"/>
                </a:moveTo>
                <a:lnTo>
                  <a:pt x="3937404" y="154939"/>
                </a:lnTo>
                <a:lnTo>
                  <a:pt x="3944099" y="153669"/>
                </a:lnTo>
                <a:lnTo>
                  <a:pt x="3938716" y="152399"/>
                </a:lnTo>
                <a:lnTo>
                  <a:pt x="3931886" y="150501"/>
                </a:lnTo>
                <a:lnTo>
                  <a:pt x="3952672" y="152399"/>
                </a:lnTo>
                <a:lnTo>
                  <a:pt x="3969818" y="153669"/>
                </a:lnTo>
                <a:lnTo>
                  <a:pt x="4018425" y="153669"/>
                </a:lnTo>
                <a:lnTo>
                  <a:pt x="4016922" y="154939"/>
                </a:lnTo>
                <a:close/>
              </a:path>
              <a:path w="5270500" h="607060">
                <a:moveTo>
                  <a:pt x="4086792" y="156209"/>
                </a:moveTo>
                <a:lnTo>
                  <a:pt x="4063917" y="156209"/>
                </a:lnTo>
                <a:lnTo>
                  <a:pt x="4098030" y="153669"/>
                </a:lnTo>
                <a:lnTo>
                  <a:pt x="4086792" y="156209"/>
                </a:lnTo>
                <a:close/>
              </a:path>
              <a:path w="5270500" h="607060">
                <a:moveTo>
                  <a:pt x="2265481" y="190499"/>
                </a:moveTo>
                <a:lnTo>
                  <a:pt x="2254586" y="189229"/>
                </a:lnTo>
                <a:lnTo>
                  <a:pt x="2254840" y="187959"/>
                </a:lnTo>
                <a:lnTo>
                  <a:pt x="2264891" y="187959"/>
                </a:lnTo>
                <a:lnTo>
                  <a:pt x="2287232" y="185419"/>
                </a:lnTo>
                <a:lnTo>
                  <a:pt x="2306940" y="182879"/>
                </a:lnTo>
                <a:lnTo>
                  <a:pt x="2308551" y="182640"/>
                </a:lnTo>
                <a:lnTo>
                  <a:pt x="2359016" y="179069"/>
                </a:lnTo>
                <a:lnTo>
                  <a:pt x="2401608" y="173989"/>
                </a:lnTo>
                <a:lnTo>
                  <a:pt x="2477099" y="161289"/>
                </a:lnTo>
                <a:lnTo>
                  <a:pt x="2522052" y="156209"/>
                </a:lnTo>
                <a:lnTo>
                  <a:pt x="2579846" y="154939"/>
                </a:lnTo>
                <a:lnTo>
                  <a:pt x="2578289" y="156209"/>
                </a:lnTo>
                <a:lnTo>
                  <a:pt x="2571874" y="157479"/>
                </a:lnTo>
                <a:lnTo>
                  <a:pt x="2566432" y="158749"/>
                </a:lnTo>
                <a:lnTo>
                  <a:pt x="2567791" y="160019"/>
                </a:lnTo>
                <a:lnTo>
                  <a:pt x="4174035" y="160019"/>
                </a:lnTo>
                <a:lnTo>
                  <a:pt x="4189685" y="161289"/>
                </a:lnTo>
                <a:lnTo>
                  <a:pt x="4506434" y="161289"/>
                </a:lnTo>
                <a:lnTo>
                  <a:pt x="4501067" y="162559"/>
                </a:lnTo>
                <a:lnTo>
                  <a:pt x="4504049" y="163829"/>
                </a:lnTo>
                <a:lnTo>
                  <a:pt x="4508224" y="165099"/>
                </a:lnTo>
                <a:lnTo>
                  <a:pt x="4506434" y="167639"/>
                </a:lnTo>
                <a:lnTo>
                  <a:pt x="4512045" y="168909"/>
                </a:lnTo>
                <a:lnTo>
                  <a:pt x="4671305" y="168909"/>
                </a:lnTo>
                <a:lnTo>
                  <a:pt x="4734532" y="175259"/>
                </a:lnTo>
                <a:lnTo>
                  <a:pt x="4788460" y="181609"/>
                </a:lnTo>
                <a:lnTo>
                  <a:pt x="4805988" y="184149"/>
                </a:lnTo>
                <a:lnTo>
                  <a:pt x="2314097" y="184149"/>
                </a:lnTo>
                <a:lnTo>
                  <a:pt x="2291160" y="185419"/>
                </a:lnTo>
                <a:lnTo>
                  <a:pt x="2276314" y="187959"/>
                </a:lnTo>
                <a:lnTo>
                  <a:pt x="2265481" y="190499"/>
                </a:lnTo>
                <a:close/>
              </a:path>
              <a:path w="5270500" h="607060">
                <a:moveTo>
                  <a:pt x="4454589" y="161289"/>
                </a:moveTo>
                <a:lnTo>
                  <a:pt x="4189685" y="161289"/>
                </a:lnTo>
                <a:lnTo>
                  <a:pt x="4239890" y="160019"/>
                </a:lnTo>
                <a:lnTo>
                  <a:pt x="4237256" y="158749"/>
                </a:lnTo>
                <a:lnTo>
                  <a:pt x="4214216" y="157479"/>
                </a:lnTo>
                <a:lnTo>
                  <a:pt x="4211582" y="156209"/>
                </a:lnTo>
                <a:lnTo>
                  <a:pt x="4262659" y="154939"/>
                </a:lnTo>
                <a:lnTo>
                  <a:pt x="4312408" y="156209"/>
                </a:lnTo>
                <a:lnTo>
                  <a:pt x="4362478" y="158749"/>
                </a:lnTo>
                <a:lnTo>
                  <a:pt x="4414517" y="160019"/>
                </a:lnTo>
                <a:lnTo>
                  <a:pt x="4465085" y="160019"/>
                </a:lnTo>
                <a:lnTo>
                  <a:pt x="4454589" y="161289"/>
                </a:lnTo>
                <a:close/>
              </a:path>
              <a:path w="5270500" h="607060">
                <a:moveTo>
                  <a:pt x="4143271" y="157479"/>
                </a:moveTo>
                <a:lnTo>
                  <a:pt x="4081173" y="157479"/>
                </a:lnTo>
                <a:lnTo>
                  <a:pt x="4128158" y="156209"/>
                </a:lnTo>
                <a:lnTo>
                  <a:pt x="4143271" y="157479"/>
                </a:lnTo>
                <a:close/>
              </a:path>
              <a:path w="5270500" h="607060">
                <a:moveTo>
                  <a:pt x="4572105" y="158933"/>
                </a:moveTo>
                <a:lnTo>
                  <a:pt x="4570049" y="158749"/>
                </a:lnTo>
                <a:lnTo>
                  <a:pt x="4561934" y="157909"/>
                </a:lnTo>
                <a:lnTo>
                  <a:pt x="4571639" y="157479"/>
                </a:lnTo>
                <a:lnTo>
                  <a:pt x="4572105" y="158933"/>
                </a:lnTo>
                <a:close/>
              </a:path>
              <a:path w="5270500" h="607060">
                <a:moveTo>
                  <a:pt x="4632024" y="164873"/>
                </a:moveTo>
                <a:lnTo>
                  <a:pt x="4612780" y="162559"/>
                </a:lnTo>
                <a:lnTo>
                  <a:pt x="4572105" y="158933"/>
                </a:lnTo>
                <a:lnTo>
                  <a:pt x="4571639" y="157479"/>
                </a:lnTo>
                <a:lnTo>
                  <a:pt x="5208956" y="157479"/>
                </a:lnTo>
                <a:lnTo>
                  <a:pt x="5226568" y="162559"/>
                </a:lnTo>
                <a:lnTo>
                  <a:pt x="4625045" y="162559"/>
                </a:lnTo>
                <a:lnTo>
                  <a:pt x="4632024" y="164873"/>
                </a:lnTo>
                <a:close/>
              </a:path>
              <a:path w="5270500" h="607060">
                <a:moveTo>
                  <a:pt x="4671305" y="168909"/>
                </a:moveTo>
                <a:lnTo>
                  <a:pt x="4550646" y="168909"/>
                </a:lnTo>
                <a:lnTo>
                  <a:pt x="4557728" y="165099"/>
                </a:lnTo>
                <a:lnTo>
                  <a:pt x="4546710" y="161289"/>
                </a:lnTo>
                <a:lnTo>
                  <a:pt x="4542908" y="158749"/>
                </a:lnTo>
                <a:lnTo>
                  <a:pt x="4561934" y="157909"/>
                </a:lnTo>
                <a:lnTo>
                  <a:pt x="4570049" y="158749"/>
                </a:lnTo>
                <a:lnTo>
                  <a:pt x="4572105" y="158933"/>
                </a:lnTo>
                <a:lnTo>
                  <a:pt x="4572862" y="161289"/>
                </a:lnTo>
                <a:lnTo>
                  <a:pt x="4597880" y="162559"/>
                </a:lnTo>
                <a:lnTo>
                  <a:pt x="4612780" y="162559"/>
                </a:lnTo>
                <a:lnTo>
                  <a:pt x="4632024" y="164873"/>
                </a:lnTo>
                <a:lnTo>
                  <a:pt x="4632709" y="165099"/>
                </a:lnTo>
                <a:lnTo>
                  <a:pt x="4633912" y="165099"/>
                </a:lnTo>
                <a:lnTo>
                  <a:pt x="4644478" y="166369"/>
                </a:lnTo>
                <a:lnTo>
                  <a:pt x="4671305" y="168909"/>
                </a:lnTo>
                <a:close/>
              </a:path>
              <a:path w="5270500" h="607060">
                <a:moveTo>
                  <a:pt x="5238635" y="281939"/>
                </a:moveTo>
                <a:lnTo>
                  <a:pt x="5184494" y="266699"/>
                </a:lnTo>
                <a:lnTo>
                  <a:pt x="5131162" y="252729"/>
                </a:lnTo>
                <a:lnTo>
                  <a:pt x="5079678" y="241299"/>
                </a:lnTo>
                <a:lnTo>
                  <a:pt x="5031079" y="229869"/>
                </a:lnTo>
                <a:lnTo>
                  <a:pt x="4861521" y="195579"/>
                </a:lnTo>
                <a:lnTo>
                  <a:pt x="4841046" y="189229"/>
                </a:lnTo>
                <a:lnTo>
                  <a:pt x="4788460" y="181609"/>
                </a:lnTo>
                <a:lnTo>
                  <a:pt x="4734532" y="175259"/>
                </a:lnTo>
                <a:lnTo>
                  <a:pt x="4644478" y="166369"/>
                </a:lnTo>
                <a:lnTo>
                  <a:pt x="4632024" y="164873"/>
                </a:lnTo>
                <a:lnTo>
                  <a:pt x="4625045" y="162559"/>
                </a:lnTo>
                <a:lnTo>
                  <a:pt x="4889699" y="162559"/>
                </a:lnTo>
                <a:lnTo>
                  <a:pt x="4789995" y="165099"/>
                </a:lnTo>
                <a:lnTo>
                  <a:pt x="4949846" y="165099"/>
                </a:lnTo>
                <a:lnTo>
                  <a:pt x="4968572" y="170179"/>
                </a:lnTo>
                <a:lnTo>
                  <a:pt x="4973999" y="172719"/>
                </a:lnTo>
                <a:lnTo>
                  <a:pt x="5255539" y="172719"/>
                </a:lnTo>
                <a:lnTo>
                  <a:pt x="5238635" y="281939"/>
                </a:lnTo>
                <a:close/>
              </a:path>
              <a:path w="5270500" h="607060">
                <a:moveTo>
                  <a:pt x="4949846" y="165099"/>
                </a:moveTo>
                <a:lnTo>
                  <a:pt x="4789995" y="165099"/>
                </a:lnTo>
                <a:lnTo>
                  <a:pt x="4889699" y="162559"/>
                </a:lnTo>
                <a:lnTo>
                  <a:pt x="4944419" y="162559"/>
                </a:lnTo>
                <a:lnTo>
                  <a:pt x="4949846" y="165099"/>
                </a:lnTo>
                <a:close/>
              </a:path>
              <a:path w="5270500" h="607060">
                <a:moveTo>
                  <a:pt x="4973999" y="172719"/>
                </a:moveTo>
                <a:lnTo>
                  <a:pt x="4968572" y="170179"/>
                </a:lnTo>
                <a:lnTo>
                  <a:pt x="4949846" y="165099"/>
                </a:lnTo>
                <a:lnTo>
                  <a:pt x="4944419" y="162559"/>
                </a:lnTo>
                <a:lnTo>
                  <a:pt x="5226568" y="162559"/>
                </a:lnTo>
                <a:lnTo>
                  <a:pt x="5239731" y="166369"/>
                </a:lnTo>
                <a:lnTo>
                  <a:pt x="4992765" y="166369"/>
                </a:lnTo>
                <a:lnTo>
                  <a:pt x="5004281" y="167639"/>
                </a:lnTo>
                <a:lnTo>
                  <a:pt x="5036977" y="167639"/>
                </a:lnTo>
                <a:lnTo>
                  <a:pt x="5048651" y="168909"/>
                </a:lnTo>
                <a:lnTo>
                  <a:pt x="5046094" y="170179"/>
                </a:lnTo>
                <a:lnTo>
                  <a:pt x="5000399" y="170179"/>
                </a:lnTo>
                <a:lnTo>
                  <a:pt x="4973999" y="172719"/>
                </a:lnTo>
                <a:close/>
              </a:path>
              <a:path w="5270500" h="607060">
                <a:moveTo>
                  <a:pt x="5017719" y="167639"/>
                </a:moveTo>
                <a:lnTo>
                  <a:pt x="5004281" y="167639"/>
                </a:lnTo>
                <a:lnTo>
                  <a:pt x="4992765" y="166369"/>
                </a:lnTo>
                <a:lnTo>
                  <a:pt x="5017719" y="167639"/>
                </a:lnTo>
                <a:close/>
              </a:path>
              <a:path w="5270500" h="607060">
                <a:moveTo>
                  <a:pt x="5017719" y="167639"/>
                </a:moveTo>
                <a:lnTo>
                  <a:pt x="4992765" y="166369"/>
                </a:lnTo>
                <a:lnTo>
                  <a:pt x="5047354" y="166369"/>
                </a:lnTo>
                <a:lnTo>
                  <a:pt x="5017719" y="167639"/>
                </a:lnTo>
                <a:close/>
              </a:path>
              <a:path w="5270500" h="607060">
                <a:moveTo>
                  <a:pt x="5255539" y="172719"/>
                </a:moveTo>
                <a:lnTo>
                  <a:pt x="5025840" y="172719"/>
                </a:lnTo>
                <a:lnTo>
                  <a:pt x="5043537" y="171449"/>
                </a:lnTo>
                <a:lnTo>
                  <a:pt x="5048651" y="168909"/>
                </a:lnTo>
                <a:lnTo>
                  <a:pt x="5036977" y="167639"/>
                </a:lnTo>
                <a:lnTo>
                  <a:pt x="5017719" y="167639"/>
                </a:lnTo>
                <a:lnTo>
                  <a:pt x="5047354" y="166369"/>
                </a:lnTo>
                <a:lnTo>
                  <a:pt x="5076811" y="166369"/>
                </a:lnTo>
                <a:lnTo>
                  <a:pt x="5101228" y="168909"/>
                </a:lnTo>
                <a:lnTo>
                  <a:pt x="5095821" y="168909"/>
                </a:lnTo>
                <a:lnTo>
                  <a:pt x="5100592" y="170179"/>
                </a:lnTo>
                <a:lnTo>
                  <a:pt x="5099956" y="171449"/>
                </a:lnTo>
                <a:lnTo>
                  <a:pt x="5255736" y="171449"/>
                </a:lnTo>
                <a:lnTo>
                  <a:pt x="5255539" y="172719"/>
                </a:lnTo>
                <a:close/>
              </a:path>
              <a:path w="5270500" h="607060">
                <a:moveTo>
                  <a:pt x="5134944" y="171449"/>
                </a:moveTo>
                <a:lnTo>
                  <a:pt x="5099956" y="171449"/>
                </a:lnTo>
                <a:lnTo>
                  <a:pt x="5100592" y="170179"/>
                </a:lnTo>
                <a:lnTo>
                  <a:pt x="5095821" y="168909"/>
                </a:lnTo>
                <a:lnTo>
                  <a:pt x="5101228" y="168909"/>
                </a:lnTo>
                <a:lnTo>
                  <a:pt x="5076811" y="166369"/>
                </a:lnTo>
                <a:lnTo>
                  <a:pt x="5132717" y="166369"/>
                </a:lnTo>
                <a:lnTo>
                  <a:pt x="5134944" y="171449"/>
                </a:lnTo>
                <a:close/>
              </a:path>
              <a:path w="5270500" h="607060">
                <a:moveTo>
                  <a:pt x="5255736" y="171449"/>
                </a:moveTo>
                <a:lnTo>
                  <a:pt x="5134944" y="171449"/>
                </a:lnTo>
                <a:lnTo>
                  <a:pt x="5132717" y="166369"/>
                </a:lnTo>
                <a:lnTo>
                  <a:pt x="5247922" y="168741"/>
                </a:lnTo>
                <a:lnTo>
                  <a:pt x="5255802" y="171022"/>
                </a:lnTo>
                <a:lnTo>
                  <a:pt x="5255736" y="171449"/>
                </a:lnTo>
                <a:close/>
              </a:path>
              <a:path w="5270500" h="607060">
                <a:moveTo>
                  <a:pt x="5247922" y="168741"/>
                </a:moveTo>
                <a:lnTo>
                  <a:pt x="5132717" y="166369"/>
                </a:lnTo>
                <a:lnTo>
                  <a:pt x="5239731" y="166369"/>
                </a:lnTo>
                <a:lnTo>
                  <a:pt x="5247922" y="168741"/>
                </a:lnTo>
                <a:close/>
              </a:path>
              <a:path w="5270500" h="607060">
                <a:moveTo>
                  <a:pt x="5255802" y="171022"/>
                </a:moveTo>
                <a:lnTo>
                  <a:pt x="5247922" y="168741"/>
                </a:lnTo>
                <a:lnTo>
                  <a:pt x="5256129" y="168909"/>
                </a:lnTo>
                <a:lnTo>
                  <a:pt x="5255802" y="171022"/>
                </a:lnTo>
                <a:close/>
              </a:path>
              <a:path w="5270500" h="607060">
                <a:moveTo>
                  <a:pt x="5025840" y="172719"/>
                </a:moveTo>
                <a:lnTo>
                  <a:pt x="4973999" y="172719"/>
                </a:lnTo>
                <a:lnTo>
                  <a:pt x="5000399" y="170179"/>
                </a:lnTo>
                <a:lnTo>
                  <a:pt x="4999763" y="171449"/>
                </a:lnTo>
                <a:lnTo>
                  <a:pt x="5025840" y="172719"/>
                </a:lnTo>
                <a:close/>
              </a:path>
              <a:path w="5270500" h="607060">
                <a:moveTo>
                  <a:pt x="5025840" y="172719"/>
                </a:moveTo>
                <a:lnTo>
                  <a:pt x="4999763" y="171449"/>
                </a:lnTo>
                <a:lnTo>
                  <a:pt x="5000399" y="170179"/>
                </a:lnTo>
                <a:lnTo>
                  <a:pt x="5046094" y="170179"/>
                </a:lnTo>
                <a:lnTo>
                  <a:pt x="5043537" y="171449"/>
                </a:lnTo>
                <a:lnTo>
                  <a:pt x="5025840" y="172719"/>
                </a:lnTo>
                <a:close/>
              </a:path>
              <a:path w="5270500" h="607060">
                <a:moveTo>
                  <a:pt x="5254539" y="279399"/>
                </a:moveTo>
                <a:lnTo>
                  <a:pt x="5239028" y="279399"/>
                </a:lnTo>
                <a:lnTo>
                  <a:pt x="5255802" y="171022"/>
                </a:lnTo>
                <a:lnTo>
                  <a:pt x="5270442" y="175259"/>
                </a:lnTo>
                <a:lnTo>
                  <a:pt x="5254539" y="279399"/>
                </a:lnTo>
                <a:close/>
              </a:path>
              <a:path w="5270500" h="607060">
                <a:moveTo>
                  <a:pt x="2305159" y="182879"/>
                </a:moveTo>
                <a:lnTo>
                  <a:pt x="2315465" y="181609"/>
                </a:lnTo>
                <a:lnTo>
                  <a:pt x="2308551" y="182640"/>
                </a:lnTo>
                <a:lnTo>
                  <a:pt x="2305159" y="182879"/>
                </a:lnTo>
                <a:close/>
              </a:path>
              <a:path w="5270500" h="607060">
                <a:moveTo>
                  <a:pt x="5011933" y="226059"/>
                </a:moveTo>
                <a:lnTo>
                  <a:pt x="1975637" y="226059"/>
                </a:lnTo>
                <a:lnTo>
                  <a:pt x="2005381" y="222249"/>
                </a:lnTo>
                <a:lnTo>
                  <a:pt x="2028731" y="217169"/>
                </a:lnTo>
                <a:lnTo>
                  <a:pt x="2047561" y="213359"/>
                </a:lnTo>
                <a:lnTo>
                  <a:pt x="2063743" y="209549"/>
                </a:lnTo>
                <a:lnTo>
                  <a:pt x="2092737" y="209549"/>
                </a:lnTo>
                <a:lnTo>
                  <a:pt x="2165228" y="204469"/>
                </a:lnTo>
                <a:lnTo>
                  <a:pt x="2200036" y="204469"/>
                </a:lnTo>
                <a:lnTo>
                  <a:pt x="2250853" y="196849"/>
                </a:lnTo>
                <a:lnTo>
                  <a:pt x="2270489" y="196849"/>
                </a:lnTo>
                <a:lnTo>
                  <a:pt x="2275746" y="194309"/>
                </a:lnTo>
                <a:lnTo>
                  <a:pt x="2290194" y="191769"/>
                </a:lnTo>
                <a:lnTo>
                  <a:pt x="2305691" y="189229"/>
                </a:lnTo>
                <a:lnTo>
                  <a:pt x="2314097" y="184149"/>
                </a:lnTo>
                <a:lnTo>
                  <a:pt x="4805988" y="184149"/>
                </a:lnTo>
                <a:lnTo>
                  <a:pt x="4841046" y="189229"/>
                </a:lnTo>
                <a:lnTo>
                  <a:pt x="4861521" y="195579"/>
                </a:lnTo>
                <a:lnTo>
                  <a:pt x="5011933" y="226059"/>
                </a:lnTo>
                <a:close/>
              </a:path>
              <a:path w="5270500" h="607060">
                <a:moveTo>
                  <a:pt x="3192801" y="241299"/>
                </a:moveTo>
                <a:lnTo>
                  <a:pt x="3167737" y="237489"/>
                </a:lnTo>
                <a:lnTo>
                  <a:pt x="3139163" y="234949"/>
                </a:lnTo>
                <a:lnTo>
                  <a:pt x="3108447" y="233679"/>
                </a:lnTo>
                <a:lnTo>
                  <a:pt x="3076960" y="229869"/>
                </a:lnTo>
                <a:lnTo>
                  <a:pt x="1903721" y="229869"/>
                </a:lnTo>
                <a:lnTo>
                  <a:pt x="1912342" y="228599"/>
                </a:lnTo>
                <a:lnTo>
                  <a:pt x="1932157" y="227329"/>
                </a:lnTo>
                <a:lnTo>
                  <a:pt x="1938868" y="223519"/>
                </a:lnTo>
                <a:lnTo>
                  <a:pt x="1958542" y="222249"/>
                </a:lnTo>
                <a:lnTo>
                  <a:pt x="1961499" y="223519"/>
                </a:lnTo>
                <a:lnTo>
                  <a:pt x="1962333" y="224789"/>
                </a:lnTo>
                <a:lnTo>
                  <a:pt x="1975637" y="226059"/>
                </a:lnTo>
                <a:lnTo>
                  <a:pt x="5011933" y="226059"/>
                </a:lnTo>
                <a:lnTo>
                  <a:pt x="5031079" y="229869"/>
                </a:lnTo>
                <a:lnTo>
                  <a:pt x="5074278" y="240029"/>
                </a:lnTo>
                <a:lnTo>
                  <a:pt x="3203934" y="240029"/>
                </a:lnTo>
                <a:lnTo>
                  <a:pt x="3192801" y="241299"/>
                </a:lnTo>
                <a:close/>
              </a:path>
              <a:path w="5270500" h="607060">
                <a:moveTo>
                  <a:pt x="2129203" y="240029"/>
                </a:moveTo>
                <a:lnTo>
                  <a:pt x="2108742" y="237489"/>
                </a:lnTo>
                <a:lnTo>
                  <a:pt x="1823440" y="237489"/>
                </a:lnTo>
                <a:lnTo>
                  <a:pt x="1850827" y="236219"/>
                </a:lnTo>
                <a:lnTo>
                  <a:pt x="1866932" y="233679"/>
                </a:lnTo>
                <a:lnTo>
                  <a:pt x="1881172" y="229869"/>
                </a:lnTo>
                <a:lnTo>
                  <a:pt x="1902958" y="227329"/>
                </a:lnTo>
                <a:lnTo>
                  <a:pt x="1902019" y="228599"/>
                </a:lnTo>
                <a:lnTo>
                  <a:pt x="1903721" y="229869"/>
                </a:lnTo>
                <a:lnTo>
                  <a:pt x="3076960" y="229869"/>
                </a:lnTo>
                <a:lnTo>
                  <a:pt x="3079797" y="232409"/>
                </a:lnTo>
                <a:lnTo>
                  <a:pt x="2673900" y="232409"/>
                </a:lnTo>
                <a:lnTo>
                  <a:pt x="2659761" y="233679"/>
                </a:lnTo>
                <a:lnTo>
                  <a:pt x="2156557" y="233679"/>
                </a:lnTo>
                <a:lnTo>
                  <a:pt x="2158263" y="236219"/>
                </a:lnTo>
                <a:lnTo>
                  <a:pt x="2155654" y="237489"/>
                </a:lnTo>
                <a:lnTo>
                  <a:pt x="2146658" y="238759"/>
                </a:lnTo>
                <a:lnTo>
                  <a:pt x="2129203" y="240029"/>
                </a:lnTo>
                <a:close/>
              </a:path>
              <a:path w="5270500" h="607060">
                <a:moveTo>
                  <a:pt x="3184446" y="240029"/>
                </a:moveTo>
                <a:lnTo>
                  <a:pt x="2986533" y="240029"/>
                </a:lnTo>
                <a:lnTo>
                  <a:pt x="3036693" y="238759"/>
                </a:lnTo>
                <a:lnTo>
                  <a:pt x="3084053" y="236219"/>
                </a:lnTo>
                <a:lnTo>
                  <a:pt x="3076960" y="229869"/>
                </a:lnTo>
                <a:lnTo>
                  <a:pt x="3108447" y="233679"/>
                </a:lnTo>
                <a:lnTo>
                  <a:pt x="3139163" y="234949"/>
                </a:lnTo>
                <a:lnTo>
                  <a:pt x="3167737" y="237489"/>
                </a:lnTo>
                <a:lnTo>
                  <a:pt x="3184446" y="240029"/>
                </a:lnTo>
                <a:close/>
              </a:path>
              <a:path w="5270500" h="607060">
                <a:moveTo>
                  <a:pt x="1952058" y="242569"/>
                </a:moveTo>
                <a:lnTo>
                  <a:pt x="1750506" y="242569"/>
                </a:lnTo>
                <a:lnTo>
                  <a:pt x="1781923" y="238759"/>
                </a:lnTo>
                <a:lnTo>
                  <a:pt x="1805461" y="237489"/>
                </a:lnTo>
                <a:lnTo>
                  <a:pt x="1826340" y="234949"/>
                </a:lnTo>
                <a:lnTo>
                  <a:pt x="1849776" y="231139"/>
                </a:lnTo>
                <a:lnTo>
                  <a:pt x="1823440" y="237489"/>
                </a:lnTo>
                <a:lnTo>
                  <a:pt x="2108742" y="237489"/>
                </a:lnTo>
                <a:lnTo>
                  <a:pt x="2076351" y="238759"/>
                </a:lnTo>
                <a:lnTo>
                  <a:pt x="2013322" y="238759"/>
                </a:lnTo>
                <a:lnTo>
                  <a:pt x="1980165" y="241299"/>
                </a:lnTo>
                <a:lnTo>
                  <a:pt x="1970676" y="241299"/>
                </a:lnTo>
                <a:lnTo>
                  <a:pt x="1952058" y="242569"/>
                </a:lnTo>
                <a:close/>
              </a:path>
              <a:path w="5270500" h="607060">
                <a:moveTo>
                  <a:pt x="2986533" y="240029"/>
                </a:moveTo>
                <a:lnTo>
                  <a:pt x="2585444" y="240029"/>
                </a:lnTo>
                <a:lnTo>
                  <a:pt x="2618910" y="238759"/>
                </a:lnTo>
                <a:lnTo>
                  <a:pt x="2633131" y="236219"/>
                </a:lnTo>
                <a:lnTo>
                  <a:pt x="2645622" y="234949"/>
                </a:lnTo>
                <a:lnTo>
                  <a:pt x="2673900" y="232409"/>
                </a:lnTo>
                <a:lnTo>
                  <a:pt x="2672423" y="233679"/>
                </a:lnTo>
                <a:lnTo>
                  <a:pt x="2662656" y="234949"/>
                </a:lnTo>
                <a:lnTo>
                  <a:pt x="2656491" y="236219"/>
                </a:lnTo>
                <a:lnTo>
                  <a:pt x="2665821" y="238759"/>
                </a:lnTo>
                <a:lnTo>
                  <a:pt x="2934205" y="238759"/>
                </a:lnTo>
                <a:lnTo>
                  <a:pt x="2986533" y="240029"/>
                </a:lnTo>
                <a:close/>
              </a:path>
              <a:path w="5270500" h="607060">
                <a:moveTo>
                  <a:pt x="2665821" y="238759"/>
                </a:moveTo>
                <a:lnTo>
                  <a:pt x="2656491" y="236219"/>
                </a:lnTo>
                <a:lnTo>
                  <a:pt x="2662656" y="234949"/>
                </a:lnTo>
                <a:lnTo>
                  <a:pt x="2672423" y="233679"/>
                </a:lnTo>
                <a:lnTo>
                  <a:pt x="2673900" y="232409"/>
                </a:lnTo>
                <a:lnTo>
                  <a:pt x="2718143" y="232409"/>
                </a:lnTo>
                <a:lnTo>
                  <a:pt x="2665821" y="238759"/>
                </a:lnTo>
                <a:close/>
              </a:path>
              <a:path w="5270500" h="607060">
                <a:moveTo>
                  <a:pt x="2934205" y="238759"/>
                </a:moveTo>
                <a:lnTo>
                  <a:pt x="2665821" y="238759"/>
                </a:lnTo>
                <a:lnTo>
                  <a:pt x="2718143" y="232409"/>
                </a:lnTo>
                <a:lnTo>
                  <a:pt x="2715917" y="237489"/>
                </a:lnTo>
                <a:lnTo>
                  <a:pt x="2879897" y="237489"/>
                </a:lnTo>
                <a:lnTo>
                  <a:pt x="2934205" y="238759"/>
                </a:lnTo>
                <a:close/>
              </a:path>
              <a:path w="5270500" h="607060">
                <a:moveTo>
                  <a:pt x="2715917" y="237489"/>
                </a:moveTo>
                <a:lnTo>
                  <a:pt x="2718143" y="232409"/>
                </a:lnTo>
                <a:lnTo>
                  <a:pt x="3079797" y="232409"/>
                </a:lnTo>
                <a:lnTo>
                  <a:pt x="3084053" y="236219"/>
                </a:lnTo>
                <a:lnTo>
                  <a:pt x="2770568" y="236219"/>
                </a:lnTo>
                <a:lnTo>
                  <a:pt x="2715917" y="237489"/>
                </a:lnTo>
                <a:close/>
              </a:path>
              <a:path w="5270500" h="607060">
                <a:moveTo>
                  <a:pt x="2277758" y="240029"/>
                </a:moveTo>
                <a:lnTo>
                  <a:pt x="2129203" y="240029"/>
                </a:lnTo>
                <a:lnTo>
                  <a:pt x="2146658" y="238759"/>
                </a:lnTo>
                <a:lnTo>
                  <a:pt x="2155654" y="237489"/>
                </a:lnTo>
                <a:lnTo>
                  <a:pt x="2158263" y="236219"/>
                </a:lnTo>
                <a:lnTo>
                  <a:pt x="2156557" y="233679"/>
                </a:lnTo>
                <a:lnTo>
                  <a:pt x="2172007" y="236219"/>
                </a:lnTo>
                <a:lnTo>
                  <a:pt x="2259760" y="236219"/>
                </a:lnTo>
                <a:lnTo>
                  <a:pt x="2248479" y="238759"/>
                </a:lnTo>
                <a:lnTo>
                  <a:pt x="2278315" y="238759"/>
                </a:lnTo>
                <a:lnTo>
                  <a:pt x="2277758" y="240029"/>
                </a:lnTo>
                <a:close/>
              </a:path>
              <a:path w="5270500" h="607060">
                <a:moveTo>
                  <a:pt x="2200959" y="236219"/>
                </a:moveTo>
                <a:lnTo>
                  <a:pt x="2172007" y="236219"/>
                </a:lnTo>
                <a:lnTo>
                  <a:pt x="2156557" y="233679"/>
                </a:lnTo>
                <a:lnTo>
                  <a:pt x="2659761" y="233679"/>
                </a:lnTo>
                <a:lnTo>
                  <a:pt x="2645622" y="234949"/>
                </a:lnTo>
                <a:lnTo>
                  <a:pt x="2234921" y="234949"/>
                </a:lnTo>
                <a:lnTo>
                  <a:pt x="2200959" y="236219"/>
                </a:lnTo>
                <a:close/>
              </a:path>
              <a:path w="5270500" h="607060">
                <a:moveTo>
                  <a:pt x="2259760" y="236219"/>
                </a:moveTo>
                <a:lnTo>
                  <a:pt x="2200959" y="236219"/>
                </a:lnTo>
                <a:lnTo>
                  <a:pt x="2234921" y="234949"/>
                </a:lnTo>
                <a:lnTo>
                  <a:pt x="2265401" y="234949"/>
                </a:lnTo>
                <a:lnTo>
                  <a:pt x="2259760" y="236219"/>
                </a:lnTo>
                <a:close/>
              </a:path>
              <a:path w="5270500" h="607060">
                <a:moveTo>
                  <a:pt x="2248479" y="238759"/>
                </a:moveTo>
                <a:lnTo>
                  <a:pt x="2265401" y="234949"/>
                </a:lnTo>
                <a:lnTo>
                  <a:pt x="2612798" y="234949"/>
                </a:lnTo>
                <a:lnTo>
                  <a:pt x="2562757" y="237489"/>
                </a:lnTo>
                <a:lnTo>
                  <a:pt x="2260168" y="237489"/>
                </a:lnTo>
                <a:lnTo>
                  <a:pt x="2248479" y="238759"/>
                </a:lnTo>
                <a:close/>
              </a:path>
              <a:path w="5270500" h="607060">
                <a:moveTo>
                  <a:pt x="2573410" y="238759"/>
                </a:moveTo>
                <a:lnTo>
                  <a:pt x="2508892" y="238759"/>
                </a:lnTo>
                <a:lnTo>
                  <a:pt x="2562757" y="237489"/>
                </a:lnTo>
                <a:lnTo>
                  <a:pt x="2612798" y="234949"/>
                </a:lnTo>
                <a:lnTo>
                  <a:pt x="2580705" y="237489"/>
                </a:lnTo>
                <a:lnTo>
                  <a:pt x="2573410" y="238759"/>
                </a:lnTo>
                <a:close/>
              </a:path>
              <a:path w="5270500" h="607060">
                <a:moveTo>
                  <a:pt x="2585444" y="240029"/>
                </a:moveTo>
                <a:lnTo>
                  <a:pt x="2573410" y="238759"/>
                </a:lnTo>
                <a:lnTo>
                  <a:pt x="2580705" y="237489"/>
                </a:lnTo>
                <a:lnTo>
                  <a:pt x="2612798" y="234949"/>
                </a:lnTo>
                <a:lnTo>
                  <a:pt x="2645622" y="234949"/>
                </a:lnTo>
                <a:lnTo>
                  <a:pt x="2633131" y="236219"/>
                </a:lnTo>
                <a:lnTo>
                  <a:pt x="2618910" y="238759"/>
                </a:lnTo>
                <a:lnTo>
                  <a:pt x="2585444" y="240029"/>
                </a:lnTo>
                <a:close/>
              </a:path>
              <a:path w="5270500" h="607060">
                <a:moveTo>
                  <a:pt x="2879897" y="237489"/>
                </a:moveTo>
                <a:lnTo>
                  <a:pt x="2715917" y="237489"/>
                </a:lnTo>
                <a:lnTo>
                  <a:pt x="2770568" y="236219"/>
                </a:lnTo>
                <a:lnTo>
                  <a:pt x="2825589" y="236219"/>
                </a:lnTo>
                <a:lnTo>
                  <a:pt x="2879897" y="237489"/>
                </a:lnTo>
                <a:close/>
              </a:path>
              <a:path w="5270500" h="607060">
                <a:moveTo>
                  <a:pt x="2986533" y="240029"/>
                </a:moveTo>
                <a:lnTo>
                  <a:pt x="2825589" y="236219"/>
                </a:lnTo>
                <a:lnTo>
                  <a:pt x="3084053" y="236219"/>
                </a:lnTo>
                <a:lnTo>
                  <a:pt x="3036693" y="238759"/>
                </a:lnTo>
                <a:lnTo>
                  <a:pt x="2986533" y="240029"/>
                </a:lnTo>
                <a:close/>
              </a:path>
              <a:path w="5270500" h="607060">
                <a:moveTo>
                  <a:pt x="2781758" y="257809"/>
                </a:moveTo>
                <a:lnTo>
                  <a:pt x="1693233" y="257809"/>
                </a:lnTo>
                <a:lnTo>
                  <a:pt x="1710569" y="255269"/>
                </a:lnTo>
                <a:lnTo>
                  <a:pt x="1729115" y="251459"/>
                </a:lnTo>
                <a:lnTo>
                  <a:pt x="1747771" y="248919"/>
                </a:lnTo>
                <a:lnTo>
                  <a:pt x="1751834" y="246379"/>
                </a:lnTo>
                <a:lnTo>
                  <a:pt x="1733158" y="246379"/>
                </a:lnTo>
                <a:lnTo>
                  <a:pt x="1725538" y="245109"/>
                </a:lnTo>
                <a:lnTo>
                  <a:pt x="1737224" y="243839"/>
                </a:lnTo>
                <a:lnTo>
                  <a:pt x="1750821" y="240029"/>
                </a:lnTo>
                <a:lnTo>
                  <a:pt x="1766845" y="237489"/>
                </a:lnTo>
                <a:lnTo>
                  <a:pt x="1774231" y="237489"/>
                </a:lnTo>
                <a:lnTo>
                  <a:pt x="1762983" y="238759"/>
                </a:lnTo>
                <a:lnTo>
                  <a:pt x="1754323" y="241299"/>
                </a:lnTo>
                <a:lnTo>
                  <a:pt x="1750506" y="242569"/>
                </a:lnTo>
                <a:lnTo>
                  <a:pt x="1952058" y="242569"/>
                </a:lnTo>
                <a:lnTo>
                  <a:pt x="1877587" y="247649"/>
                </a:lnTo>
                <a:lnTo>
                  <a:pt x="1835498" y="247649"/>
                </a:lnTo>
                <a:lnTo>
                  <a:pt x="1800877" y="248919"/>
                </a:lnTo>
                <a:lnTo>
                  <a:pt x="1785836" y="250189"/>
                </a:lnTo>
                <a:lnTo>
                  <a:pt x="1760939" y="250189"/>
                </a:lnTo>
                <a:lnTo>
                  <a:pt x="1748534" y="251459"/>
                </a:lnTo>
                <a:lnTo>
                  <a:pt x="1756470" y="251459"/>
                </a:lnTo>
                <a:lnTo>
                  <a:pt x="1762451" y="252729"/>
                </a:lnTo>
                <a:lnTo>
                  <a:pt x="1744177" y="253999"/>
                </a:lnTo>
                <a:lnTo>
                  <a:pt x="1731197" y="254009"/>
                </a:lnTo>
                <a:lnTo>
                  <a:pt x="1716477" y="255269"/>
                </a:lnTo>
                <a:lnTo>
                  <a:pt x="3412251" y="255269"/>
                </a:lnTo>
                <a:lnTo>
                  <a:pt x="3428045" y="256539"/>
                </a:lnTo>
                <a:lnTo>
                  <a:pt x="2832609" y="256539"/>
                </a:lnTo>
                <a:lnTo>
                  <a:pt x="2781758" y="257809"/>
                </a:lnTo>
                <a:close/>
              </a:path>
              <a:path w="5270500" h="607060">
                <a:moveTo>
                  <a:pt x="2277201" y="241299"/>
                </a:moveTo>
                <a:lnTo>
                  <a:pt x="2038086" y="241299"/>
                </a:lnTo>
                <a:lnTo>
                  <a:pt x="2076351" y="238759"/>
                </a:lnTo>
                <a:lnTo>
                  <a:pt x="2108742" y="237489"/>
                </a:lnTo>
                <a:lnTo>
                  <a:pt x="2129203" y="240029"/>
                </a:lnTo>
                <a:lnTo>
                  <a:pt x="2277758" y="240029"/>
                </a:lnTo>
                <a:lnTo>
                  <a:pt x="2277201" y="241299"/>
                </a:lnTo>
                <a:close/>
              </a:path>
              <a:path w="5270500" h="607060">
                <a:moveTo>
                  <a:pt x="2289383" y="238759"/>
                </a:moveTo>
                <a:lnTo>
                  <a:pt x="2248479" y="238759"/>
                </a:lnTo>
                <a:lnTo>
                  <a:pt x="2260168" y="237489"/>
                </a:lnTo>
                <a:lnTo>
                  <a:pt x="2300675" y="237489"/>
                </a:lnTo>
                <a:lnTo>
                  <a:pt x="2289383" y="238759"/>
                </a:lnTo>
                <a:close/>
              </a:path>
              <a:path w="5270500" h="607060">
                <a:moveTo>
                  <a:pt x="2277201" y="241299"/>
                </a:moveTo>
                <a:lnTo>
                  <a:pt x="2278315" y="238759"/>
                </a:lnTo>
                <a:lnTo>
                  <a:pt x="2289383" y="238759"/>
                </a:lnTo>
                <a:lnTo>
                  <a:pt x="2300675" y="237489"/>
                </a:lnTo>
                <a:lnTo>
                  <a:pt x="2418202" y="237489"/>
                </a:lnTo>
                <a:lnTo>
                  <a:pt x="2416707" y="240029"/>
                </a:lnTo>
                <a:lnTo>
                  <a:pt x="2312243" y="240029"/>
                </a:lnTo>
                <a:lnTo>
                  <a:pt x="2277201" y="241299"/>
                </a:lnTo>
                <a:close/>
              </a:path>
              <a:path w="5270500" h="607060">
                <a:moveTo>
                  <a:pt x="3192801" y="241299"/>
                </a:moveTo>
                <a:lnTo>
                  <a:pt x="2384045" y="241299"/>
                </a:lnTo>
                <a:lnTo>
                  <a:pt x="2416707" y="240029"/>
                </a:lnTo>
                <a:lnTo>
                  <a:pt x="2418202" y="237489"/>
                </a:lnTo>
                <a:lnTo>
                  <a:pt x="2458332" y="238759"/>
                </a:lnTo>
                <a:lnTo>
                  <a:pt x="2573410" y="238759"/>
                </a:lnTo>
                <a:lnTo>
                  <a:pt x="2585444" y="240029"/>
                </a:lnTo>
                <a:lnTo>
                  <a:pt x="3184446" y="240029"/>
                </a:lnTo>
                <a:lnTo>
                  <a:pt x="3192801" y="241299"/>
                </a:lnTo>
                <a:close/>
              </a:path>
              <a:path w="5270500" h="607060">
                <a:moveTo>
                  <a:pt x="2508892" y="238759"/>
                </a:moveTo>
                <a:lnTo>
                  <a:pt x="2458332" y="238759"/>
                </a:lnTo>
                <a:lnTo>
                  <a:pt x="2418202" y="237489"/>
                </a:lnTo>
                <a:lnTo>
                  <a:pt x="2562757" y="237489"/>
                </a:lnTo>
                <a:lnTo>
                  <a:pt x="2508892" y="238759"/>
                </a:lnTo>
                <a:close/>
              </a:path>
              <a:path w="5270500" h="607060">
                <a:moveTo>
                  <a:pt x="3217054" y="243839"/>
                </a:moveTo>
                <a:lnTo>
                  <a:pt x="1964219" y="243839"/>
                </a:lnTo>
                <a:lnTo>
                  <a:pt x="1980165" y="241299"/>
                </a:lnTo>
                <a:lnTo>
                  <a:pt x="2013322" y="238759"/>
                </a:lnTo>
                <a:lnTo>
                  <a:pt x="2021297" y="238759"/>
                </a:lnTo>
                <a:lnTo>
                  <a:pt x="2008631" y="240029"/>
                </a:lnTo>
                <a:lnTo>
                  <a:pt x="2000002" y="241299"/>
                </a:lnTo>
                <a:lnTo>
                  <a:pt x="3208307" y="241299"/>
                </a:lnTo>
                <a:lnTo>
                  <a:pt x="3217054" y="243839"/>
                </a:lnTo>
                <a:close/>
              </a:path>
              <a:path w="5270500" h="607060">
                <a:moveTo>
                  <a:pt x="2038086" y="241299"/>
                </a:moveTo>
                <a:lnTo>
                  <a:pt x="2000002" y="241299"/>
                </a:lnTo>
                <a:lnTo>
                  <a:pt x="2008631" y="240029"/>
                </a:lnTo>
                <a:lnTo>
                  <a:pt x="2021297" y="238759"/>
                </a:lnTo>
                <a:lnTo>
                  <a:pt x="2076351" y="238759"/>
                </a:lnTo>
                <a:lnTo>
                  <a:pt x="2038086" y="241299"/>
                </a:lnTo>
                <a:close/>
              </a:path>
              <a:path w="5270500" h="607060">
                <a:moveTo>
                  <a:pt x="2348541" y="241299"/>
                </a:moveTo>
                <a:lnTo>
                  <a:pt x="2277201" y="241299"/>
                </a:lnTo>
                <a:lnTo>
                  <a:pt x="2312243" y="240029"/>
                </a:lnTo>
                <a:lnTo>
                  <a:pt x="2348541" y="241299"/>
                </a:lnTo>
                <a:close/>
              </a:path>
              <a:path w="5270500" h="607060">
                <a:moveTo>
                  <a:pt x="2384045" y="241299"/>
                </a:moveTo>
                <a:lnTo>
                  <a:pt x="2348541" y="241299"/>
                </a:lnTo>
                <a:lnTo>
                  <a:pt x="2312243" y="240029"/>
                </a:lnTo>
                <a:lnTo>
                  <a:pt x="2416707" y="240029"/>
                </a:lnTo>
                <a:lnTo>
                  <a:pt x="2384045" y="241299"/>
                </a:lnTo>
                <a:close/>
              </a:path>
              <a:path w="5270500" h="607060">
                <a:moveTo>
                  <a:pt x="3208307" y="241299"/>
                </a:moveTo>
                <a:lnTo>
                  <a:pt x="3192801" y="241299"/>
                </a:lnTo>
                <a:lnTo>
                  <a:pt x="3203934" y="240029"/>
                </a:lnTo>
                <a:lnTo>
                  <a:pt x="3208307" y="241299"/>
                </a:lnTo>
                <a:close/>
              </a:path>
              <a:path w="5270500" h="607060">
                <a:moveTo>
                  <a:pt x="3221428" y="245109"/>
                </a:moveTo>
                <a:lnTo>
                  <a:pt x="3203934" y="240029"/>
                </a:lnTo>
                <a:lnTo>
                  <a:pt x="3244965" y="240029"/>
                </a:lnTo>
                <a:lnTo>
                  <a:pt x="3221428" y="245109"/>
                </a:lnTo>
                <a:close/>
              </a:path>
              <a:path w="5270500" h="607060">
                <a:moveTo>
                  <a:pt x="3275500" y="245109"/>
                </a:moveTo>
                <a:lnTo>
                  <a:pt x="3221428" y="245109"/>
                </a:lnTo>
                <a:lnTo>
                  <a:pt x="3244965" y="240029"/>
                </a:lnTo>
                <a:lnTo>
                  <a:pt x="3242739" y="243839"/>
                </a:lnTo>
                <a:lnTo>
                  <a:pt x="3268821" y="243839"/>
                </a:lnTo>
                <a:lnTo>
                  <a:pt x="3275500" y="245109"/>
                </a:lnTo>
                <a:close/>
              </a:path>
              <a:path w="5270500" h="607060">
                <a:moveTo>
                  <a:pt x="3495605" y="262889"/>
                </a:moveTo>
                <a:lnTo>
                  <a:pt x="3489929" y="262830"/>
                </a:lnTo>
                <a:lnTo>
                  <a:pt x="3476024" y="261619"/>
                </a:lnTo>
                <a:lnTo>
                  <a:pt x="3443839" y="257809"/>
                </a:lnTo>
                <a:lnTo>
                  <a:pt x="3412251" y="255269"/>
                </a:lnTo>
                <a:lnTo>
                  <a:pt x="3370285" y="253999"/>
                </a:lnTo>
                <a:lnTo>
                  <a:pt x="3365832" y="252729"/>
                </a:lnTo>
                <a:lnTo>
                  <a:pt x="3381736" y="252729"/>
                </a:lnTo>
                <a:lnTo>
                  <a:pt x="3347006" y="251459"/>
                </a:lnTo>
                <a:lnTo>
                  <a:pt x="3306770" y="246379"/>
                </a:lnTo>
                <a:lnTo>
                  <a:pt x="3271683" y="246379"/>
                </a:lnTo>
                <a:lnTo>
                  <a:pt x="3275500" y="245109"/>
                </a:lnTo>
                <a:lnTo>
                  <a:pt x="3268821" y="243839"/>
                </a:lnTo>
                <a:lnTo>
                  <a:pt x="3242739" y="243839"/>
                </a:lnTo>
                <a:lnTo>
                  <a:pt x="3244965" y="240029"/>
                </a:lnTo>
                <a:lnTo>
                  <a:pt x="5074278" y="240029"/>
                </a:lnTo>
                <a:lnTo>
                  <a:pt x="5079678" y="241299"/>
                </a:lnTo>
                <a:lnTo>
                  <a:pt x="5131162" y="252729"/>
                </a:lnTo>
                <a:lnTo>
                  <a:pt x="5155404" y="259079"/>
                </a:lnTo>
                <a:lnTo>
                  <a:pt x="3552262" y="259079"/>
                </a:lnTo>
                <a:lnTo>
                  <a:pt x="3521563" y="261619"/>
                </a:lnTo>
                <a:lnTo>
                  <a:pt x="3495605" y="262889"/>
                </a:lnTo>
                <a:close/>
              </a:path>
              <a:path w="5270500" h="607060">
                <a:moveTo>
                  <a:pt x="3326888" y="248919"/>
                </a:moveTo>
                <a:lnTo>
                  <a:pt x="1858969" y="248919"/>
                </a:lnTo>
                <a:lnTo>
                  <a:pt x="1970676" y="241299"/>
                </a:lnTo>
                <a:lnTo>
                  <a:pt x="1964219" y="243839"/>
                </a:lnTo>
                <a:lnTo>
                  <a:pt x="3217054" y="243839"/>
                </a:lnTo>
                <a:lnTo>
                  <a:pt x="3221428" y="245109"/>
                </a:lnTo>
                <a:lnTo>
                  <a:pt x="3275500" y="245109"/>
                </a:lnTo>
                <a:lnTo>
                  <a:pt x="3271683" y="246379"/>
                </a:lnTo>
                <a:lnTo>
                  <a:pt x="3306770" y="246379"/>
                </a:lnTo>
                <a:lnTo>
                  <a:pt x="3326888" y="248919"/>
                </a:lnTo>
                <a:close/>
              </a:path>
              <a:path w="5270500" h="607060">
                <a:moveTo>
                  <a:pt x="1964219" y="243839"/>
                </a:moveTo>
                <a:lnTo>
                  <a:pt x="1970676" y="241299"/>
                </a:lnTo>
                <a:lnTo>
                  <a:pt x="1980165" y="241299"/>
                </a:lnTo>
                <a:lnTo>
                  <a:pt x="1964219" y="243839"/>
                </a:lnTo>
                <a:close/>
              </a:path>
              <a:path w="5270500" h="607060">
                <a:moveTo>
                  <a:pt x="3412251" y="255269"/>
                </a:moveTo>
                <a:lnTo>
                  <a:pt x="1716477" y="255269"/>
                </a:lnTo>
                <a:lnTo>
                  <a:pt x="1731310" y="253999"/>
                </a:lnTo>
                <a:lnTo>
                  <a:pt x="1744177" y="253999"/>
                </a:lnTo>
                <a:lnTo>
                  <a:pt x="1762451" y="252729"/>
                </a:lnTo>
                <a:lnTo>
                  <a:pt x="1756470" y="251459"/>
                </a:lnTo>
                <a:lnTo>
                  <a:pt x="1770795" y="251459"/>
                </a:lnTo>
                <a:lnTo>
                  <a:pt x="1800877" y="248919"/>
                </a:lnTo>
                <a:lnTo>
                  <a:pt x="1835498" y="247649"/>
                </a:lnTo>
                <a:lnTo>
                  <a:pt x="1858969" y="248919"/>
                </a:lnTo>
                <a:lnTo>
                  <a:pt x="3326888" y="248919"/>
                </a:lnTo>
                <a:lnTo>
                  <a:pt x="3347006" y="251459"/>
                </a:lnTo>
                <a:lnTo>
                  <a:pt x="3381736" y="252729"/>
                </a:lnTo>
                <a:lnTo>
                  <a:pt x="3365832" y="252729"/>
                </a:lnTo>
                <a:lnTo>
                  <a:pt x="3370285" y="253999"/>
                </a:lnTo>
                <a:lnTo>
                  <a:pt x="3412251" y="255269"/>
                </a:lnTo>
                <a:close/>
              </a:path>
              <a:path w="5270500" h="607060">
                <a:moveTo>
                  <a:pt x="1858969" y="248919"/>
                </a:moveTo>
                <a:lnTo>
                  <a:pt x="1835498" y="247649"/>
                </a:lnTo>
                <a:lnTo>
                  <a:pt x="1877587" y="247649"/>
                </a:lnTo>
                <a:lnTo>
                  <a:pt x="1858969" y="248919"/>
                </a:lnTo>
                <a:close/>
              </a:path>
              <a:path w="5270500" h="607060">
                <a:moveTo>
                  <a:pt x="1641129" y="261078"/>
                </a:moveTo>
                <a:lnTo>
                  <a:pt x="1643557" y="259079"/>
                </a:lnTo>
                <a:lnTo>
                  <a:pt x="1671508" y="252729"/>
                </a:lnTo>
                <a:lnTo>
                  <a:pt x="1692490" y="250189"/>
                </a:lnTo>
                <a:lnTo>
                  <a:pt x="1670607" y="256539"/>
                </a:lnTo>
                <a:lnTo>
                  <a:pt x="1673571" y="256539"/>
                </a:lnTo>
                <a:lnTo>
                  <a:pt x="1664731" y="259079"/>
                </a:lnTo>
                <a:lnTo>
                  <a:pt x="1641129" y="261078"/>
                </a:lnTo>
                <a:close/>
              </a:path>
              <a:path w="5270500" h="607060">
                <a:moveTo>
                  <a:pt x="1770795" y="251459"/>
                </a:moveTo>
                <a:lnTo>
                  <a:pt x="1748534" y="251459"/>
                </a:lnTo>
                <a:lnTo>
                  <a:pt x="1760939" y="250189"/>
                </a:lnTo>
                <a:lnTo>
                  <a:pt x="1770795" y="251459"/>
                </a:lnTo>
                <a:close/>
              </a:path>
              <a:path w="5270500" h="607060">
                <a:moveTo>
                  <a:pt x="1770795" y="251459"/>
                </a:moveTo>
                <a:lnTo>
                  <a:pt x="1760939" y="250189"/>
                </a:lnTo>
                <a:lnTo>
                  <a:pt x="1785836" y="250189"/>
                </a:lnTo>
                <a:lnTo>
                  <a:pt x="1770795" y="251459"/>
                </a:lnTo>
                <a:close/>
              </a:path>
              <a:path w="5270500" h="607060">
                <a:moveTo>
                  <a:pt x="1675364" y="256024"/>
                </a:moveTo>
                <a:lnTo>
                  <a:pt x="1677991" y="255269"/>
                </a:lnTo>
                <a:lnTo>
                  <a:pt x="1704545" y="251459"/>
                </a:lnTo>
                <a:lnTo>
                  <a:pt x="1693971" y="254009"/>
                </a:lnTo>
                <a:lnTo>
                  <a:pt x="1675364" y="256024"/>
                </a:lnTo>
                <a:close/>
              </a:path>
              <a:path w="5270500" h="607060">
                <a:moveTo>
                  <a:pt x="1693233" y="257809"/>
                </a:moveTo>
                <a:lnTo>
                  <a:pt x="1678209" y="257809"/>
                </a:lnTo>
                <a:lnTo>
                  <a:pt x="1694060" y="253999"/>
                </a:lnTo>
                <a:lnTo>
                  <a:pt x="1705786" y="252729"/>
                </a:lnTo>
                <a:lnTo>
                  <a:pt x="1700442" y="253999"/>
                </a:lnTo>
                <a:lnTo>
                  <a:pt x="1704561" y="255269"/>
                </a:lnTo>
                <a:lnTo>
                  <a:pt x="1710569" y="255269"/>
                </a:lnTo>
                <a:lnTo>
                  <a:pt x="1693233" y="257809"/>
                </a:lnTo>
                <a:close/>
              </a:path>
              <a:path w="5270500" h="607060">
                <a:moveTo>
                  <a:pt x="2447430" y="276859"/>
                </a:moveTo>
                <a:lnTo>
                  <a:pt x="1481386" y="276859"/>
                </a:lnTo>
                <a:lnTo>
                  <a:pt x="1521289" y="273049"/>
                </a:lnTo>
                <a:lnTo>
                  <a:pt x="1558379" y="270509"/>
                </a:lnTo>
                <a:lnTo>
                  <a:pt x="1592041" y="266699"/>
                </a:lnTo>
                <a:lnTo>
                  <a:pt x="1612068" y="263264"/>
                </a:lnTo>
                <a:lnTo>
                  <a:pt x="1615618" y="262889"/>
                </a:lnTo>
                <a:lnTo>
                  <a:pt x="1638927" y="262889"/>
                </a:lnTo>
                <a:lnTo>
                  <a:pt x="1641129" y="261078"/>
                </a:lnTo>
                <a:lnTo>
                  <a:pt x="1664731" y="259079"/>
                </a:lnTo>
                <a:lnTo>
                  <a:pt x="1675364" y="256024"/>
                </a:lnTo>
                <a:lnTo>
                  <a:pt x="1693971" y="254009"/>
                </a:lnTo>
                <a:lnTo>
                  <a:pt x="1678209" y="257809"/>
                </a:lnTo>
                <a:lnTo>
                  <a:pt x="2781758" y="257809"/>
                </a:lnTo>
                <a:lnTo>
                  <a:pt x="2783921" y="260349"/>
                </a:lnTo>
                <a:lnTo>
                  <a:pt x="2727081" y="260349"/>
                </a:lnTo>
                <a:lnTo>
                  <a:pt x="2676875" y="262889"/>
                </a:lnTo>
                <a:lnTo>
                  <a:pt x="2565225" y="271779"/>
                </a:lnTo>
                <a:lnTo>
                  <a:pt x="2507739" y="271779"/>
                </a:lnTo>
                <a:lnTo>
                  <a:pt x="2485355" y="273049"/>
                </a:lnTo>
                <a:lnTo>
                  <a:pt x="2464545" y="273049"/>
                </a:lnTo>
                <a:lnTo>
                  <a:pt x="2447430" y="276859"/>
                </a:lnTo>
                <a:close/>
              </a:path>
              <a:path w="5270500" h="607060">
                <a:moveTo>
                  <a:pt x="1673571" y="256539"/>
                </a:moveTo>
                <a:lnTo>
                  <a:pt x="1670607" y="256539"/>
                </a:lnTo>
                <a:lnTo>
                  <a:pt x="1675364" y="256024"/>
                </a:lnTo>
                <a:lnTo>
                  <a:pt x="1673571" y="256539"/>
                </a:lnTo>
                <a:close/>
              </a:path>
              <a:path w="5270500" h="607060">
                <a:moveTo>
                  <a:pt x="3107383" y="262889"/>
                </a:moveTo>
                <a:lnTo>
                  <a:pt x="2744352" y="262889"/>
                </a:lnTo>
                <a:lnTo>
                  <a:pt x="2759545" y="261619"/>
                </a:lnTo>
                <a:lnTo>
                  <a:pt x="2785002" y="261619"/>
                </a:lnTo>
                <a:lnTo>
                  <a:pt x="2781758" y="257809"/>
                </a:lnTo>
                <a:lnTo>
                  <a:pt x="2832609" y="256539"/>
                </a:lnTo>
                <a:lnTo>
                  <a:pt x="2885400" y="257809"/>
                </a:lnTo>
                <a:lnTo>
                  <a:pt x="2939585" y="257809"/>
                </a:lnTo>
                <a:lnTo>
                  <a:pt x="3049954" y="260349"/>
                </a:lnTo>
                <a:lnTo>
                  <a:pt x="3105825" y="260349"/>
                </a:lnTo>
                <a:lnTo>
                  <a:pt x="3107383" y="262889"/>
                </a:lnTo>
                <a:close/>
              </a:path>
              <a:path w="5270500" h="607060">
                <a:moveTo>
                  <a:pt x="3049954" y="260349"/>
                </a:moveTo>
                <a:lnTo>
                  <a:pt x="2939585" y="257809"/>
                </a:lnTo>
                <a:lnTo>
                  <a:pt x="2885400" y="257809"/>
                </a:lnTo>
                <a:lnTo>
                  <a:pt x="2832609" y="256539"/>
                </a:lnTo>
                <a:lnTo>
                  <a:pt x="3428045" y="256539"/>
                </a:lnTo>
                <a:lnTo>
                  <a:pt x="3443839" y="257809"/>
                </a:lnTo>
                <a:lnTo>
                  <a:pt x="3454567" y="259079"/>
                </a:lnTo>
                <a:lnTo>
                  <a:pt x="3105046" y="259079"/>
                </a:lnTo>
                <a:lnTo>
                  <a:pt x="3049954" y="260349"/>
                </a:lnTo>
                <a:close/>
              </a:path>
              <a:path w="5270500" h="607060">
                <a:moveTo>
                  <a:pt x="3105825" y="260349"/>
                </a:moveTo>
                <a:lnTo>
                  <a:pt x="3049954" y="260349"/>
                </a:lnTo>
                <a:lnTo>
                  <a:pt x="3105046" y="259079"/>
                </a:lnTo>
                <a:lnTo>
                  <a:pt x="3105825" y="260349"/>
                </a:lnTo>
                <a:close/>
              </a:path>
              <a:path w="5270500" h="607060">
                <a:moveTo>
                  <a:pt x="3108163" y="264159"/>
                </a:moveTo>
                <a:lnTo>
                  <a:pt x="3105046" y="259079"/>
                </a:lnTo>
                <a:lnTo>
                  <a:pt x="3130141" y="259079"/>
                </a:lnTo>
                <a:lnTo>
                  <a:pt x="3108163" y="264159"/>
                </a:lnTo>
                <a:close/>
              </a:path>
              <a:path w="5270500" h="607060">
                <a:moveTo>
                  <a:pt x="3505194" y="264159"/>
                </a:moveTo>
                <a:lnTo>
                  <a:pt x="3108163" y="264159"/>
                </a:lnTo>
                <a:lnTo>
                  <a:pt x="3130141" y="259079"/>
                </a:lnTo>
                <a:lnTo>
                  <a:pt x="3489929" y="262830"/>
                </a:lnTo>
                <a:lnTo>
                  <a:pt x="3505194" y="264159"/>
                </a:lnTo>
                <a:close/>
              </a:path>
              <a:path w="5270500" h="607060">
                <a:moveTo>
                  <a:pt x="3489929" y="262830"/>
                </a:moveTo>
                <a:lnTo>
                  <a:pt x="3130141" y="259079"/>
                </a:lnTo>
                <a:lnTo>
                  <a:pt x="3454567" y="259079"/>
                </a:lnTo>
                <a:lnTo>
                  <a:pt x="3476024" y="261619"/>
                </a:lnTo>
                <a:lnTo>
                  <a:pt x="3489929" y="262830"/>
                </a:lnTo>
                <a:close/>
              </a:path>
              <a:path w="5270500" h="607060">
                <a:moveTo>
                  <a:pt x="4337858" y="269239"/>
                </a:moveTo>
                <a:lnTo>
                  <a:pt x="4184866" y="265429"/>
                </a:lnTo>
                <a:lnTo>
                  <a:pt x="4196157" y="265429"/>
                </a:lnTo>
                <a:lnTo>
                  <a:pt x="4191227" y="264159"/>
                </a:lnTo>
                <a:lnTo>
                  <a:pt x="4179856" y="262889"/>
                </a:lnTo>
                <a:lnTo>
                  <a:pt x="4171825" y="261619"/>
                </a:lnTo>
                <a:lnTo>
                  <a:pt x="3886833" y="261619"/>
                </a:lnTo>
                <a:lnTo>
                  <a:pt x="3831120" y="259079"/>
                </a:lnTo>
                <a:lnTo>
                  <a:pt x="5155404" y="259079"/>
                </a:lnTo>
                <a:lnTo>
                  <a:pt x="5169949" y="262889"/>
                </a:lnTo>
                <a:lnTo>
                  <a:pt x="4337540" y="262889"/>
                </a:lnTo>
                <a:lnTo>
                  <a:pt x="4319927" y="264159"/>
                </a:lnTo>
                <a:lnTo>
                  <a:pt x="4314003" y="266699"/>
                </a:lnTo>
                <a:lnTo>
                  <a:pt x="4337858" y="269239"/>
                </a:lnTo>
                <a:close/>
              </a:path>
              <a:path w="5270500" h="607060">
                <a:moveTo>
                  <a:pt x="3577986" y="274319"/>
                </a:moveTo>
                <a:lnTo>
                  <a:pt x="2531658" y="274319"/>
                </a:lnTo>
                <a:lnTo>
                  <a:pt x="2676875" y="262889"/>
                </a:lnTo>
                <a:lnTo>
                  <a:pt x="2727081" y="260349"/>
                </a:lnTo>
                <a:lnTo>
                  <a:pt x="2735004" y="262889"/>
                </a:lnTo>
                <a:lnTo>
                  <a:pt x="3107383" y="262889"/>
                </a:lnTo>
                <a:lnTo>
                  <a:pt x="3108163" y="264159"/>
                </a:lnTo>
                <a:lnTo>
                  <a:pt x="3505194" y="264159"/>
                </a:lnTo>
                <a:lnTo>
                  <a:pt x="3519779" y="265429"/>
                </a:lnTo>
                <a:lnTo>
                  <a:pt x="3507692" y="267969"/>
                </a:lnTo>
                <a:lnTo>
                  <a:pt x="3527487" y="270509"/>
                </a:lnTo>
                <a:lnTo>
                  <a:pt x="3577986" y="274319"/>
                </a:lnTo>
                <a:close/>
              </a:path>
              <a:path w="5270500" h="607060">
                <a:moveTo>
                  <a:pt x="2744352" y="262889"/>
                </a:moveTo>
                <a:lnTo>
                  <a:pt x="2735004" y="262889"/>
                </a:lnTo>
                <a:lnTo>
                  <a:pt x="2727081" y="260349"/>
                </a:lnTo>
                <a:lnTo>
                  <a:pt x="2783921" y="260349"/>
                </a:lnTo>
                <a:lnTo>
                  <a:pt x="2785002" y="261619"/>
                </a:lnTo>
                <a:lnTo>
                  <a:pt x="2759545" y="261619"/>
                </a:lnTo>
                <a:lnTo>
                  <a:pt x="2744352" y="262889"/>
                </a:lnTo>
                <a:close/>
              </a:path>
              <a:path w="5270500" h="607060">
                <a:moveTo>
                  <a:pt x="1638927" y="262889"/>
                </a:moveTo>
                <a:lnTo>
                  <a:pt x="1622165" y="262889"/>
                </a:lnTo>
                <a:lnTo>
                  <a:pt x="1621869" y="262658"/>
                </a:lnTo>
                <a:lnTo>
                  <a:pt x="1641129" y="261078"/>
                </a:lnTo>
                <a:lnTo>
                  <a:pt x="1638927" y="262889"/>
                </a:lnTo>
                <a:close/>
              </a:path>
              <a:path w="5270500" h="607060">
                <a:moveTo>
                  <a:pt x="1620743" y="261776"/>
                </a:moveTo>
                <a:lnTo>
                  <a:pt x="1620543" y="261619"/>
                </a:lnTo>
                <a:lnTo>
                  <a:pt x="1621656" y="261619"/>
                </a:lnTo>
                <a:lnTo>
                  <a:pt x="1620743" y="261776"/>
                </a:lnTo>
                <a:close/>
              </a:path>
              <a:path w="5270500" h="607060">
                <a:moveTo>
                  <a:pt x="3879835" y="265429"/>
                </a:moveTo>
                <a:lnTo>
                  <a:pt x="3884373" y="264159"/>
                </a:lnTo>
                <a:lnTo>
                  <a:pt x="3884734" y="263264"/>
                </a:lnTo>
                <a:lnTo>
                  <a:pt x="3884837" y="262658"/>
                </a:lnTo>
                <a:lnTo>
                  <a:pt x="3884621" y="261619"/>
                </a:lnTo>
                <a:lnTo>
                  <a:pt x="3952614" y="261619"/>
                </a:lnTo>
                <a:lnTo>
                  <a:pt x="3931045" y="262889"/>
                </a:lnTo>
                <a:lnTo>
                  <a:pt x="3897951" y="262889"/>
                </a:lnTo>
                <a:lnTo>
                  <a:pt x="3879835" y="265429"/>
                </a:lnTo>
                <a:close/>
              </a:path>
              <a:path w="5270500" h="607060">
                <a:moveTo>
                  <a:pt x="4008972" y="266699"/>
                </a:moveTo>
                <a:lnTo>
                  <a:pt x="3994917" y="264159"/>
                </a:lnTo>
                <a:lnTo>
                  <a:pt x="3975018" y="261619"/>
                </a:lnTo>
                <a:lnTo>
                  <a:pt x="4171825" y="261619"/>
                </a:lnTo>
                <a:lnTo>
                  <a:pt x="4162362" y="262889"/>
                </a:lnTo>
                <a:lnTo>
                  <a:pt x="4051276" y="262889"/>
                </a:lnTo>
                <a:lnTo>
                  <a:pt x="4008972" y="266699"/>
                </a:lnTo>
                <a:close/>
              </a:path>
              <a:path w="5270500" h="607060">
                <a:moveTo>
                  <a:pt x="1612068" y="263264"/>
                </a:moveTo>
                <a:lnTo>
                  <a:pt x="1620743" y="261776"/>
                </a:lnTo>
                <a:lnTo>
                  <a:pt x="1621869" y="262658"/>
                </a:lnTo>
                <a:lnTo>
                  <a:pt x="1619048" y="262889"/>
                </a:lnTo>
                <a:lnTo>
                  <a:pt x="1615618" y="262889"/>
                </a:lnTo>
                <a:lnTo>
                  <a:pt x="1612068" y="263264"/>
                </a:lnTo>
                <a:close/>
              </a:path>
              <a:path w="5270500" h="607060">
                <a:moveTo>
                  <a:pt x="1622165" y="262889"/>
                </a:moveTo>
                <a:lnTo>
                  <a:pt x="1619048" y="262889"/>
                </a:lnTo>
                <a:lnTo>
                  <a:pt x="1621869" y="262658"/>
                </a:lnTo>
                <a:lnTo>
                  <a:pt x="1622165" y="262889"/>
                </a:lnTo>
                <a:close/>
              </a:path>
              <a:path w="5270500" h="607060">
                <a:moveTo>
                  <a:pt x="1450820" y="368299"/>
                </a:moveTo>
                <a:lnTo>
                  <a:pt x="1439656" y="270509"/>
                </a:lnTo>
                <a:lnTo>
                  <a:pt x="1531019" y="266699"/>
                </a:lnTo>
                <a:lnTo>
                  <a:pt x="1566375" y="262889"/>
                </a:lnTo>
                <a:lnTo>
                  <a:pt x="1555815" y="265429"/>
                </a:lnTo>
                <a:lnTo>
                  <a:pt x="1599445" y="265429"/>
                </a:lnTo>
                <a:lnTo>
                  <a:pt x="1592041" y="266699"/>
                </a:lnTo>
                <a:lnTo>
                  <a:pt x="1558379" y="270509"/>
                </a:lnTo>
                <a:lnTo>
                  <a:pt x="1521289" y="273049"/>
                </a:lnTo>
                <a:lnTo>
                  <a:pt x="1507988" y="274319"/>
                </a:lnTo>
                <a:lnTo>
                  <a:pt x="1491692" y="274319"/>
                </a:lnTo>
                <a:lnTo>
                  <a:pt x="1476955" y="276859"/>
                </a:lnTo>
                <a:lnTo>
                  <a:pt x="1443122" y="276859"/>
                </a:lnTo>
                <a:lnTo>
                  <a:pt x="1440896" y="278129"/>
                </a:lnTo>
                <a:lnTo>
                  <a:pt x="1447130" y="332739"/>
                </a:lnTo>
                <a:lnTo>
                  <a:pt x="1448847" y="347972"/>
                </a:lnTo>
                <a:lnTo>
                  <a:pt x="1450343" y="360679"/>
                </a:lnTo>
                <a:lnTo>
                  <a:pt x="1515458" y="360679"/>
                </a:lnTo>
                <a:lnTo>
                  <a:pt x="1503573" y="363219"/>
                </a:lnTo>
                <a:lnTo>
                  <a:pt x="1485967" y="365759"/>
                </a:lnTo>
                <a:lnTo>
                  <a:pt x="1450820" y="368299"/>
                </a:lnTo>
                <a:close/>
              </a:path>
              <a:path w="5270500" h="607060">
                <a:moveTo>
                  <a:pt x="3954264" y="265429"/>
                </a:moveTo>
                <a:lnTo>
                  <a:pt x="3937401" y="265429"/>
                </a:lnTo>
                <a:lnTo>
                  <a:pt x="3897951" y="262889"/>
                </a:lnTo>
                <a:lnTo>
                  <a:pt x="3931045" y="262889"/>
                </a:lnTo>
                <a:lnTo>
                  <a:pt x="3954264" y="265429"/>
                </a:lnTo>
                <a:close/>
              </a:path>
              <a:path w="5270500" h="607060">
                <a:moveTo>
                  <a:pt x="4058909" y="264159"/>
                </a:moveTo>
                <a:lnTo>
                  <a:pt x="4051276" y="262889"/>
                </a:lnTo>
                <a:lnTo>
                  <a:pt x="4066225" y="262889"/>
                </a:lnTo>
                <a:lnTo>
                  <a:pt x="4058909" y="264159"/>
                </a:lnTo>
                <a:close/>
              </a:path>
              <a:path w="5270500" h="607060">
                <a:moveTo>
                  <a:pt x="4088490" y="267969"/>
                </a:moveTo>
                <a:lnTo>
                  <a:pt x="4066225" y="262889"/>
                </a:lnTo>
                <a:lnTo>
                  <a:pt x="4162362" y="262889"/>
                </a:lnTo>
                <a:lnTo>
                  <a:pt x="4152899" y="264159"/>
                </a:lnTo>
                <a:lnTo>
                  <a:pt x="4127533" y="266699"/>
                </a:lnTo>
                <a:lnTo>
                  <a:pt x="4103479" y="266699"/>
                </a:lnTo>
                <a:lnTo>
                  <a:pt x="4088490" y="267969"/>
                </a:lnTo>
                <a:close/>
              </a:path>
              <a:path w="5270500" h="607060">
                <a:moveTo>
                  <a:pt x="4391612" y="271779"/>
                </a:moveTo>
                <a:lnTo>
                  <a:pt x="4380042" y="269239"/>
                </a:lnTo>
                <a:lnTo>
                  <a:pt x="4369665" y="267969"/>
                </a:lnTo>
                <a:lnTo>
                  <a:pt x="4367637" y="265429"/>
                </a:lnTo>
                <a:lnTo>
                  <a:pt x="4381116" y="262889"/>
                </a:lnTo>
                <a:lnTo>
                  <a:pt x="5169949" y="262889"/>
                </a:lnTo>
                <a:lnTo>
                  <a:pt x="5174797" y="264159"/>
                </a:lnTo>
                <a:lnTo>
                  <a:pt x="4408743" y="264159"/>
                </a:lnTo>
                <a:lnTo>
                  <a:pt x="4384614" y="266699"/>
                </a:lnTo>
                <a:lnTo>
                  <a:pt x="4384098" y="267969"/>
                </a:lnTo>
                <a:lnTo>
                  <a:pt x="4391930" y="269239"/>
                </a:lnTo>
                <a:lnTo>
                  <a:pt x="4397854" y="270509"/>
                </a:lnTo>
                <a:lnTo>
                  <a:pt x="4391612" y="271779"/>
                </a:lnTo>
                <a:close/>
              </a:path>
              <a:path w="5270500" h="607060">
                <a:moveTo>
                  <a:pt x="1599445" y="265429"/>
                </a:moveTo>
                <a:lnTo>
                  <a:pt x="1591551" y="265429"/>
                </a:lnTo>
                <a:lnTo>
                  <a:pt x="1612068" y="263264"/>
                </a:lnTo>
                <a:lnTo>
                  <a:pt x="1599445" y="265429"/>
                </a:lnTo>
                <a:close/>
              </a:path>
              <a:path w="5270500" h="607060">
                <a:moveTo>
                  <a:pt x="4725269" y="275589"/>
                </a:moveTo>
                <a:lnTo>
                  <a:pt x="4710215" y="273049"/>
                </a:lnTo>
                <a:lnTo>
                  <a:pt x="4654463" y="270509"/>
                </a:lnTo>
                <a:lnTo>
                  <a:pt x="4627278" y="270509"/>
                </a:lnTo>
                <a:lnTo>
                  <a:pt x="4627581" y="267969"/>
                </a:lnTo>
                <a:lnTo>
                  <a:pt x="4622099" y="266699"/>
                </a:lnTo>
                <a:lnTo>
                  <a:pt x="4464450" y="266699"/>
                </a:lnTo>
                <a:lnTo>
                  <a:pt x="4480354" y="265429"/>
                </a:lnTo>
                <a:lnTo>
                  <a:pt x="4463203" y="264159"/>
                </a:lnTo>
                <a:lnTo>
                  <a:pt x="5174797" y="264159"/>
                </a:lnTo>
                <a:lnTo>
                  <a:pt x="5184494" y="266699"/>
                </a:lnTo>
                <a:lnTo>
                  <a:pt x="5193518" y="269239"/>
                </a:lnTo>
                <a:lnTo>
                  <a:pt x="4933605" y="269239"/>
                </a:lnTo>
                <a:lnTo>
                  <a:pt x="4914744" y="270509"/>
                </a:lnTo>
                <a:lnTo>
                  <a:pt x="4654463" y="270509"/>
                </a:lnTo>
                <a:lnTo>
                  <a:pt x="4632074" y="271779"/>
                </a:lnTo>
                <a:lnTo>
                  <a:pt x="4755018" y="271779"/>
                </a:lnTo>
                <a:lnTo>
                  <a:pt x="4725269" y="275589"/>
                </a:lnTo>
                <a:close/>
              </a:path>
              <a:path w="5270500" h="607060">
                <a:moveTo>
                  <a:pt x="4551602" y="273049"/>
                </a:moveTo>
                <a:lnTo>
                  <a:pt x="4528233" y="271779"/>
                </a:lnTo>
                <a:lnTo>
                  <a:pt x="4488176" y="266699"/>
                </a:lnTo>
                <a:lnTo>
                  <a:pt x="4599949" y="266699"/>
                </a:lnTo>
                <a:lnTo>
                  <a:pt x="4599506" y="269239"/>
                </a:lnTo>
                <a:lnTo>
                  <a:pt x="4589969" y="270509"/>
                </a:lnTo>
                <a:lnTo>
                  <a:pt x="4573335" y="271779"/>
                </a:lnTo>
                <a:lnTo>
                  <a:pt x="4551602" y="273049"/>
                </a:lnTo>
                <a:close/>
              </a:path>
              <a:path w="5270500" h="607060">
                <a:moveTo>
                  <a:pt x="4963822" y="279399"/>
                </a:moveTo>
                <a:lnTo>
                  <a:pt x="4959458" y="276859"/>
                </a:lnTo>
                <a:lnTo>
                  <a:pt x="4956108" y="274319"/>
                </a:lnTo>
                <a:lnTo>
                  <a:pt x="4949061" y="271779"/>
                </a:lnTo>
                <a:lnTo>
                  <a:pt x="4933605" y="269239"/>
                </a:lnTo>
                <a:lnTo>
                  <a:pt x="5193518" y="269239"/>
                </a:lnTo>
                <a:lnTo>
                  <a:pt x="5198029" y="270509"/>
                </a:lnTo>
                <a:lnTo>
                  <a:pt x="4982906" y="270509"/>
                </a:lnTo>
                <a:lnTo>
                  <a:pt x="4963822" y="279399"/>
                </a:lnTo>
                <a:close/>
              </a:path>
              <a:path w="5270500" h="607060">
                <a:moveTo>
                  <a:pt x="3580576" y="274319"/>
                </a:moveTo>
                <a:lnTo>
                  <a:pt x="3577986" y="274319"/>
                </a:lnTo>
                <a:lnTo>
                  <a:pt x="3564627" y="270509"/>
                </a:lnTo>
                <a:lnTo>
                  <a:pt x="3580576" y="274319"/>
                </a:lnTo>
                <a:close/>
              </a:path>
              <a:path w="5270500" h="607060">
                <a:moveTo>
                  <a:pt x="5229611" y="279399"/>
                </a:moveTo>
                <a:lnTo>
                  <a:pt x="5197220" y="279399"/>
                </a:lnTo>
                <a:lnTo>
                  <a:pt x="5140878" y="276859"/>
                </a:lnTo>
                <a:lnTo>
                  <a:pt x="5086032" y="275589"/>
                </a:lnTo>
                <a:lnTo>
                  <a:pt x="4982906" y="270509"/>
                </a:lnTo>
                <a:lnTo>
                  <a:pt x="5198029" y="270509"/>
                </a:lnTo>
                <a:lnTo>
                  <a:pt x="5229611" y="279399"/>
                </a:lnTo>
                <a:close/>
              </a:path>
              <a:path w="5270500" h="607060">
                <a:moveTo>
                  <a:pt x="3650744" y="284479"/>
                </a:moveTo>
                <a:lnTo>
                  <a:pt x="2349626" y="284479"/>
                </a:lnTo>
                <a:lnTo>
                  <a:pt x="2385219" y="280669"/>
                </a:lnTo>
                <a:lnTo>
                  <a:pt x="2411797" y="280669"/>
                </a:lnTo>
                <a:lnTo>
                  <a:pt x="2436020" y="279399"/>
                </a:lnTo>
                <a:lnTo>
                  <a:pt x="2464545" y="273049"/>
                </a:lnTo>
                <a:lnTo>
                  <a:pt x="2485355" y="273049"/>
                </a:lnTo>
                <a:lnTo>
                  <a:pt x="2507739" y="271779"/>
                </a:lnTo>
                <a:lnTo>
                  <a:pt x="2525305" y="271779"/>
                </a:lnTo>
                <a:lnTo>
                  <a:pt x="2531658" y="274319"/>
                </a:lnTo>
                <a:lnTo>
                  <a:pt x="3580576" y="274319"/>
                </a:lnTo>
                <a:lnTo>
                  <a:pt x="3601841" y="279399"/>
                </a:lnTo>
                <a:lnTo>
                  <a:pt x="3628559" y="279399"/>
                </a:lnTo>
                <a:lnTo>
                  <a:pt x="3626969" y="281939"/>
                </a:lnTo>
                <a:lnTo>
                  <a:pt x="3650744" y="284479"/>
                </a:lnTo>
                <a:close/>
              </a:path>
              <a:path w="5270500" h="607060">
                <a:moveTo>
                  <a:pt x="2531658" y="274319"/>
                </a:moveTo>
                <a:lnTo>
                  <a:pt x="2525305" y="271779"/>
                </a:lnTo>
                <a:lnTo>
                  <a:pt x="2565225" y="271779"/>
                </a:lnTo>
                <a:lnTo>
                  <a:pt x="2531658" y="274319"/>
                </a:lnTo>
                <a:close/>
              </a:path>
              <a:path w="5270500" h="607060">
                <a:moveTo>
                  <a:pt x="4836106" y="274319"/>
                </a:moveTo>
                <a:lnTo>
                  <a:pt x="4755018" y="271779"/>
                </a:lnTo>
                <a:lnTo>
                  <a:pt x="4857268" y="271779"/>
                </a:lnTo>
                <a:lnTo>
                  <a:pt x="4836106" y="274319"/>
                </a:lnTo>
                <a:close/>
              </a:path>
              <a:path w="5270500" h="607060">
                <a:moveTo>
                  <a:pt x="4894482" y="276859"/>
                </a:moveTo>
                <a:lnTo>
                  <a:pt x="4857268" y="271779"/>
                </a:lnTo>
                <a:lnTo>
                  <a:pt x="4908848" y="271779"/>
                </a:lnTo>
                <a:lnTo>
                  <a:pt x="4902951" y="273049"/>
                </a:lnTo>
                <a:lnTo>
                  <a:pt x="4896704" y="275589"/>
                </a:lnTo>
                <a:lnTo>
                  <a:pt x="4894482" y="276859"/>
                </a:lnTo>
                <a:close/>
              </a:path>
              <a:path w="5270500" h="607060">
                <a:moveTo>
                  <a:pt x="1448888" y="347972"/>
                </a:moveTo>
                <a:lnTo>
                  <a:pt x="1442264" y="289559"/>
                </a:lnTo>
                <a:lnTo>
                  <a:pt x="1449322" y="289559"/>
                </a:lnTo>
                <a:lnTo>
                  <a:pt x="1456601" y="288289"/>
                </a:lnTo>
                <a:lnTo>
                  <a:pt x="1472321" y="288289"/>
                </a:lnTo>
                <a:lnTo>
                  <a:pt x="1471270" y="285749"/>
                </a:lnTo>
                <a:lnTo>
                  <a:pt x="1469733" y="284479"/>
                </a:lnTo>
                <a:lnTo>
                  <a:pt x="1462906" y="283209"/>
                </a:lnTo>
                <a:lnTo>
                  <a:pt x="1455068" y="283209"/>
                </a:lnTo>
                <a:lnTo>
                  <a:pt x="1465069" y="280669"/>
                </a:lnTo>
                <a:lnTo>
                  <a:pt x="1476955" y="276859"/>
                </a:lnTo>
                <a:lnTo>
                  <a:pt x="1491692" y="274319"/>
                </a:lnTo>
                <a:lnTo>
                  <a:pt x="1481386" y="276859"/>
                </a:lnTo>
                <a:lnTo>
                  <a:pt x="2447430" y="276859"/>
                </a:lnTo>
                <a:lnTo>
                  <a:pt x="2436020" y="279399"/>
                </a:lnTo>
                <a:lnTo>
                  <a:pt x="2411797" y="280669"/>
                </a:lnTo>
                <a:lnTo>
                  <a:pt x="2385219" y="280669"/>
                </a:lnTo>
                <a:lnTo>
                  <a:pt x="2373355" y="281939"/>
                </a:lnTo>
                <a:lnTo>
                  <a:pt x="2359931" y="281939"/>
                </a:lnTo>
                <a:lnTo>
                  <a:pt x="2348483" y="283209"/>
                </a:lnTo>
                <a:lnTo>
                  <a:pt x="1462906" y="283209"/>
                </a:lnTo>
                <a:lnTo>
                  <a:pt x="1445985" y="284479"/>
                </a:lnTo>
                <a:lnTo>
                  <a:pt x="2337034" y="284479"/>
                </a:lnTo>
                <a:lnTo>
                  <a:pt x="2318693" y="285749"/>
                </a:lnTo>
                <a:lnTo>
                  <a:pt x="2310453" y="287019"/>
                </a:lnTo>
                <a:lnTo>
                  <a:pt x="2285757" y="287019"/>
                </a:lnTo>
                <a:lnTo>
                  <a:pt x="2253220" y="289559"/>
                </a:lnTo>
                <a:lnTo>
                  <a:pt x="2230763" y="292099"/>
                </a:lnTo>
                <a:lnTo>
                  <a:pt x="2210953" y="294639"/>
                </a:lnTo>
                <a:lnTo>
                  <a:pt x="2164510" y="294639"/>
                </a:lnTo>
                <a:lnTo>
                  <a:pt x="2138904" y="295909"/>
                </a:lnTo>
                <a:lnTo>
                  <a:pt x="2129569" y="299719"/>
                </a:lnTo>
                <a:lnTo>
                  <a:pt x="2113275" y="302259"/>
                </a:lnTo>
                <a:lnTo>
                  <a:pt x="2076530" y="309879"/>
                </a:lnTo>
                <a:lnTo>
                  <a:pt x="2057402" y="309879"/>
                </a:lnTo>
                <a:lnTo>
                  <a:pt x="2025168" y="311149"/>
                </a:lnTo>
                <a:lnTo>
                  <a:pt x="2004360" y="311149"/>
                </a:lnTo>
                <a:lnTo>
                  <a:pt x="1966978" y="314959"/>
                </a:lnTo>
                <a:lnTo>
                  <a:pt x="1960243" y="314959"/>
                </a:lnTo>
                <a:lnTo>
                  <a:pt x="1927507" y="318769"/>
                </a:lnTo>
                <a:lnTo>
                  <a:pt x="1836656" y="318769"/>
                </a:lnTo>
                <a:lnTo>
                  <a:pt x="1805565" y="325119"/>
                </a:lnTo>
                <a:lnTo>
                  <a:pt x="1720541" y="325119"/>
                </a:lnTo>
                <a:lnTo>
                  <a:pt x="1693723" y="326389"/>
                </a:lnTo>
                <a:lnTo>
                  <a:pt x="1650982" y="326389"/>
                </a:lnTo>
                <a:lnTo>
                  <a:pt x="1624296" y="327659"/>
                </a:lnTo>
                <a:lnTo>
                  <a:pt x="1602688" y="332739"/>
                </a:lnTo>
                <a:lnTo>
                  <a:pt x="1548372" y="332739"/>
                </a:lnTo>
                <a:lnTo>
                  <a:pt x="1515480" y="335279"/>
                </a:lnTo>
                <a:lnTo>
                  <a:pt x="1489652" y="340359"/>
                </a:lnTo>
                <a:lnTo>
                  <a:pt x="1468303" y="344169"/>
                </a:lnTo>
                <a:lnTo>
                  <a:pt x="1448888" y="347972"/>
                </a:lnTo>
                <a:close/>
              </a:path>
              <a:path w="5270500" h="607060">
                <a:moveTo>
                  <a:pt x="1481386" y="276859"/>
                </a:moveTo>
                <a:lnTo>
                  <a:pt x="1491692" y="274319"/>
                </a:lnTo>
                <a:lnTo>
                  <a:pt x="1507988" y="274319"/>
                </a:lnTo>
                <a:lnTo>
                  <a:pt x="1481386" y="276859"/>
                </a:lnTo>
                <a:close/>
              </a:path>
              <a:path w="5270500" h="607060">
                <a:moveTo>
                  <a:pt x="1449322" y="289559"/>
                </a:moveTo>
                <a:lnTo>
                  <a:pt x="1442204" y="289559"/>
                </a:lnTo>
                <a:lnTo>
                  <a:pt x="1440896" y="278129"/>
                </a:lnTo>
                <a:lnTo>
                  <a:pt x="1443122" y="276859"/>
                </a:lnTo>
                <a:lnTo>
                  <a:pt x="1476955" y="276859"/>
                </a:lnTo>
                <a:lnTo>
                  <a:pt x="1465069" y="280669"/>
                </a:lnTo>
                <a:lnTo>
                  <a:pt x="1455068" y="283209"/>
                </a:lnTo>
                <a:lnTo>
                  <a:pt x="1445985" y="284479"/>
                </a:lnTo>
                <a:lnTo>
                  <a:pt x="1469733" y="284479"/>
                </a:lnTo>
                <a:lnTo>
                  <a:pt x="1471270" y="285749"/>
                </a:lnTo>
                <a:lnTo>
                  <a:pt x="1472321" y="288289"/>
                </a:lnTo>
                <a:lnTo>
                  <a:pt x="1456601" y="288289"/>
                </a:lnTo>
                <a:lnTo>
                  <a:pt x="1449322" y="289559"/>
                </a:lnTo>
                <a:close/>
              </a:path>
              <a:path w="5270500" h="607060">
                <a:moveTo>
                  <a:pt x="3690026" y="289559"/>
                </a:moveTo>
                <a:lnTo>
                  <a:pt x="2284898" y="289559"/>
                </a:lnTo>
                <a:lnTo>
                  <a:pt x="2302213" y="288289"/>
                </a:lnTo>
                <a:lnTo>
                  <a:pt x="2318693" y="285749"/>
                </a:lnTo>
                <a:lnTo>
                  <a:pt x="2337034" y="284479"/>
                </a:lnTo>
                <a:lnTo>
                  <a:pt x="2359931" y="281939"/>
                </a:lnTo>
                <a:lnTo>
                  <a:pt x="2349626" y="284479"/>
                </a:lnTo>
                <a:lnTo>
                  <a:pt x="3650744" y="284479"/>
                </a:lnTo>
                <a:lnTo>
                  <a:pt x="3666171" y="285749"/>
                </a:lnTo>
                <a:lnTo>
                  <a:pt x="3675991" y="287019"/>
                </a:lnTo>
                <a:lnTo>
                  <a:pt x="3690026" y="289559"/>
                </a:lnTo>
                <a:close/>
              </a:path>
              <a:path w="5270500" h="607060">
                <a:moveTo>
                  <a:pt x="2349626" y="284479"/>
                </a:moveTo>
                <a:lnTo>
                  <a:pt x="2359931" y="281939"/>
                </a:lnTo>
                <a:lnTo>
                  <a:pt x="2373355" y="281939"/>
                </a:lnTo>
                <a:lnTo>
                  <a:pt x="2349626" y="284479"/>
                </a:lnTo>
                <a:close/>
              </a:path>
              <a:path w="5270500" h="607060">
                <a:moveTo>
                  <a:pt x="1469733" y="284479"/>
                </a:moveTo>
                <a:lnTo>
                  <a:pt x="1445985" y="284479"/>
                </a:lnTo>
                <a:lnTo>
                  <a:pt x="1462906" y="283209"/>
                </a:lnTo>
                <a:lnTo>
                  <a:pt x="1469733" y="284479"/>
                </a:lnTo>
                <a:close/>
              </a:path>
              <a:path w="5270500" h="607060">
                <a:moveTo>
                  <a:pt x="3732489" y="297179"/>
                </a:moveTo>
                <a:lnTo>
                  <a:pt x="2186360" y="297179"/>
                </a:lnTo>
                <a:lnTo>
                  <a:pt x="2210953" y="294639"/>
                </a:lnTo>
                <a:lnTo>
                  <a:pt x="2230763" y="292099"/>
                </a:lnTo>
                <a:lnTo>
                  <a:pt x="2253220" y="289559"/>
                </a:lnTo>
                <a:lnTo>
                  <a:pt x="2285757" y="287019"/>
                </a:lnTo>
                <a:lnTo>
                  <a:pt x="2284898" y="289559"/>
                </a:lnTo>
                <a:lnTo>
                  <a:pt x="3690026" y="289559"/>
                </a:lnTo>
                <a:lnTo>
                  <a:pt x="3732489" y="297179"/>
                </a:lnTo>
                <a:close/>
              </a:path>
              <a:path w="5270500" h="607060">
                <a:moveTo>
                  <a:pt x="2284898" y="289559"/>
                </a:moveTo>
                <a:lnTo>
                  <a:pt x="2285757" y="287019"/>
                </a:lnTo>
                <a:lnTo>
                  <a:pt x="2310453" y="287019"/>
                </a:lnTo>
                <a:lnTo>
                  <a:pt x="2302213" y="288289"/>
                </a:lnTo>
                <a:lnTo>
                  <a:pt x="2284898" y="289559"/>
                </a:lnTo>
                <a:close/>
              </a:path>
              <a:path w="5270500" h="607060">
                <a:moveTo>
                  <a:pt x="1446143" y="323983"/>
                </a:moveTo>
                <a:lnTo>
                  <a:pt x="1442204" y="289559"/>
                </a:lnTo>
                <a:lnTo>
                  <a:pt x="1446143" y="323983"/>
                </a:lnTo>
                <a:close/>
              </a:path>
              <a:path w="5270500" h="607060">
                <a:moveTo>
                  <a:pt x="2190462" y="314959"/>
                </a:moveTo>
                <a:lnTo>
                  <a:pt x="1993545" y="314959"/>
                </a:lnTo>
                <a:lnTo>
                  <a:pt x="2025168" y="311149"/>
                </a:lnTo>
                <a:lnTo>
                  <a:pt x="2057402" y="309879"/>
                </a:lnTo>
                <a:lnTo>
                  <a:pt x="2076530" y="309879"/>
                </a:lnTo>
                <a:lnTo>
                  <a:pt x="2113275" y="302259"/>
                </a:lnTo>
                <a:lnTo>
                  <a:pt x="2129569" y="299719"/>
                </a:lnTo>
                <a:lnTo>
                  <a:pt x="2138904" y="295909"/>
                </a:lnTo>
                <a:lnTo>
                  <a:pt x="2164510" y="294639"/>
                </a:lnTo>
                <a:lnTo>
                  <a:pt x="2170325" y="294639"/>
                </a:lnTo>
                <a:lnTo>
                  <a:pt x="2172294" y="297179"/>
                </a:lnTo>
                <a:lnTo>
                  <a:pt x="3732512" y="297184"/>
                </a:lnTo>
                <a:lnTo>
                  <a:pt x="3729030" y="298449"/>
                </a:lnTo>
                <a:lnTo>
                  <a:pt x="2913598" y="298449"/>
                </a:lnTo>
                <a:lnTo>
                  <a:pt x="2915119" y="300989"/>
                </a:lnTo>
                <a:lnTo>
                  <a:pt x="2902621" y="302259"/>
                </a:lnTo>
                <a:lnTo>
                  <a:pt x="2624089" y="302259"/>
                </a:lnTo>
                <a:lnTo>
                  <a:pt x="2590112" y="306069"/>
                </a:lnTo>
                <a:lnTo>
                  <a:pt x="2574699" y="308609"/>
                </a:lnTo>
                <a:lnTo>
                  <a:pt x="2307767" y="308609"/>
                </a:lnTo>
                <a:lnTo>
                  <a:pt x="2240042" y="311149"/>
                </a:lnTo>
                <a:lnTo>
                  <a:pt x="2209704" y="313689"/>
                </a:lnTo>
                <a:lnTo>
                  <a:pt x="2190462" y="314959"/>
                </a:lnTo>
                <a:close/>
              </a:path>
              <a:path w="5270500" h="607060">
                <a:moveTo>
                  <a:pt x="2186360" y="297179"/>
                </a:moveTo>
                <a:lnTo>
                  <a:pt x="2172294" y="297179"/>
                </a:lnTo>
                <a:lnTo>
                  <a:pt x="2170325" y="294639"/>
                </a:lnTo>
                <a:lnTo>
                  <a:pt x="2210953" y="294639"/>
                </a:lnTo>
                <a:lnTo>
                  <a:pt x="2186360" y="297179"/>
                </a:lnTo>
                <a:close/>
              </a:path>
              <a:path w="5270500" h="607060">
                <a:moveTo>
                  <a:pt x="2955750" y="303529"/>
                </a:moveTo>
                <a:lnTo>
                  <a:pt x="2942502" y="303529"/>
                </a:lnTo>
                <a:lnTo>
                  <a:pt x="2931473" y="302259"/>
                </a:lnTo>
                <a:lnTo>
                  <a:pt x="2940206" y="302259"/>
                </a:lnTo>
                <a:lnTo>
                  <a:pt x="2945993" y="300989"/>
                </a:lnTo>
                <a:lnTo>
                  <a:pt x="2950921" y="300989"/>
                </a:lnTo>
                <a:lnTo>
                  <a:pt x="2957078" y="299719"/>
                </a:lnTo>
                <a:lnTo>
                  <a:pt x="2913598" y="298449"/>
                </a:lnTo>
                <a:lnTo>
                  <a:pt x="3729030" y="298449"/>
                </a:lnTo>
                <a:lnTo>
                  <a:pt x="3730116" y="299719"/>
                </a:lnTo>
                <a:lnTo>
                  <a:pt x="2981792" y="299719"/>
                </a:lnTo>
                <a:lnTo>
                  <a:pt x="2969439" y="300989"/>
                </a:lnTo>
                <a:lnTo>
                  <a:pt x="2955750" y="303529"/>
                </a:lnTo>
                <a:close/>
              </a:path>
              <a:path w="5270500" h="607060">
                <a:moveTo>
                  <a:pt x="3177745" y="313025"/>
                </a:moveTo>
                <a:lnTo>
                  <a:pt x="3172635" y="306069"/>
                </a:lnTo>
                <a:lnTo>
                  <a:pt x="3169168" y="303529"/>
                </a:lnTo>
                <a:lnTo>
                  <a:pt x="3100210" y="300989"/>
                </a:lnTo>
                <a:lnTo>
                  <a:pt x="3015146" y="300989"/>
                </a:lnTo>
                <a:lnTo>
                  <a:pt x="2996765" y="299719"/>
                </a:lnTo>
                <a:lnTo>
                  <a:pt x="3730116" y="299719"/>
                </a:lnTo>
                <a:lnTo>
                  <a:pt x="3731202" y="300989"/>
                </a:lnTo>
                <a:lnTo>
                  <a:pt x="3741156" y="303529"/>
                </a:lnTo>
                <a:lnTo>
                  <a:pt x="3745614" y="304799"/>
                </a:lnTo>
                <a:lnTo>
                  <a:pt x="3751295" y="306069"/>
                </a:lnTo>
                <a:lnTo>
                  <a:pt x="3758109" y="307339"/>
                </a:lnTo>
                <a:lnTo>
                  <a:pt x="3754515" y="307339"/>
                </a:lnTo>
                <a:lnTo>
                  <a:pt x="3746061" y="308609"/>
                </a:lnTo>
                <a:lnTo>
                  <a:pt x="3196100" y="308609"/>
                </a:lnTo>
                <a:lnTo>
                  <a:pt x="3187231" y="309879"/>
                </a:lnTo>
                <a:lnTo>
                  <a:pt x="3180860" y="312419"/>
                </a:lnTo>
                <a:lnTo>
                  <a:pt x="3177745" y="313025"/>
                </a:lnTo>
                <a:close/>
              </a:path>
              <a:path w="5270500" h="607060">
                <a:moveTo>
                  <a:pt x="3092513" y="306069"/>
                </a:moveTo>
                <a:lnTo>
                  <a:pt x="3083566" y="303529"/>
                </a:lnTo>
                <a:lnTo>
                  <a:pt x="3068813" y="302259"/>
                </a:lnTo>
                <a:lnTo>
                  <a:pt x="3039459" y="302259"/>
                </a:lnTo>
                <a:lnTo>
                  <a:pt x="3031267" y="300989"/>
                </a:lnTo>
                <a:lnTo>
                  <a:pt x="3100210" y="300989"/>
                </a:lnTo>
                <a:lnTo>
                  <a:pt x="3099347" y="302259"/>
                </a:lnTo>
                <a:lnTo>
                  <a:pt x="3101753" y="303529"/>
                </a:lnTo>
                <a:lnTo>
                  <a:pt x="3101463" y="304799"/>
                </a:lnTo>
                <a:lnTo>
                  <a:pt x="3092513" y="306069"/>
                </a:lnTo>
                <a:close/>
              </a:path>
              <a:path w="5270500" h="607060">
                <a:moveTo>
                  <a:pt x="2728568" y="307339"/>
                </a:moveTo>
                <a:lnTo>
                  <a:pt x="2636399" y="307339"/>
                </a:lnTo>
                <a:lnTo>
                  <a:pt x="2642347" y="304799"/>
                </a:lnTo>
                <a:lnTo>
                  <a:pt x="2638243" y="303529"/>
                </a:lnTo>
                <a:lnTo>
                  <a:pt x="2624089" y="302259"/>
                </a:lnTo>
                <a:lnTo>
                  <a:pt x="2902621" y="302259"/>
                </a:lnTo>
                <a:lnTo>
                  <a:pt x="2890124" y="303529"/>
                </a:lnTo>
                <a:lnTo>
                  <a:pt x="2785594" y="303529"/>
                </a:lnTo>
                <a:lnTo>
                  <a:pt x="2767174" y="304799"/>
                </a:lnTo>
                <a:lnTo>
                  <a:pt x="2746706" y="304799"/>
                </a:lnTo>
                <a:lnTo>
                  <a:pt x="2729914" y="306069"/>
                </a:lnTo>
                <a:lnTo>
                  <a:pt x="2728568" y="307339"/>
                </a:lnTo>
                <a:close/>
              </a:path>
              <a:path w="5270500" h="607060">
                <a:moveTo>
                  <a:pt x="2847451" y="309879"/>
                </a:moveTo>
                <a:lnTo>
                  <a:pt x="2830183" y="309879"/>
                </a:lnTo>
                <a:lnTo>
                  <a:pt x="2814200" y="308609"/>
                </a:lnTo>
                <a:lnTo>
                  <a:pt x="2828667" y="308609"/>
                </a:lnTo>
                <a:lnTo>
                  <a:pt x="2831865" y="307339"/>
                </a:lnTo>
                <a:lnTo>
                  <a:pt x="2830549" y="306069"/>
                </a:lnTo>
                <a:lnTo>
                  <a:pt x="2831472" y="303529"/>
                </a:lnTo>
                <a:lnTo>
                  <a:pt x="2890124" y="303529"/>
                </a:lnTo>
                <a:lnTo>
                  <a:pt x="2867205" y="304799"/>
                </a:lnTo>
                <a:lnTo>
                  <a:pt x="2874952" y="306069"/>
                </a:lnTo>
                <a:lnTo>
                  <a:pt x="2863281" y="308609"/>
                </a:lnTo>
                <a:lnTo>
                  <a:pt x="2847451" y="309879"/>
                </a:lnTo>
                <a:close/>
              </a:path>
              <a:path w="5270500" h="607060">
                <a:moveTo>
                  <a:pt x="2661240" y="316229"/>
                </a:moveTo>
                <a:lnTo>
                  <a:pt x="2665136" y="313689"/>
                </a:lnTo>
                <a:lnTo>
                  <a:pt x="2653885" y="311149"/>
                </a:lnTo>
                <a:lnTo>
                  <a:pt x="2633293" y="308609"/>
                </a:lnTo>
                <a:lnTo>
                  <a:pt x="2609172" y="307339"/>
                </a:lnTo>
                <a:lnTo>
                  <a:pt x="2613565" y="306069"/>
                </a:lnTo>
                <a:lnTo>
                  <a:pt x="2623472" y="306069"/>
                </a:lnTo>
                <a:lnTo>
                  <a:pt x="2636399" y="307339"/>
                </a:lnTo>
                <a:lnTo>
                  <a:pt x="2728568" y="307339"/>
                </a:lnTo>
                <a:lnTo>
                  <a:pt x="2735488" y="309879"/>
                </a:lnTo>
                <a:lnTo>
                  <a:pt x="2743493" y="311149"/>
                </a:lnTo>
                <a:lnTo>
                  <a:pt x="2674026" y="311149"/>
                </a:lnTo>
                <a:lnTo>
                  <a:pt x="2666080" y="312419"/>
                </a:lnTo>
                <a:lnTo>
                  <a:pt x="2675052" y="313689"/>
                </a:lnTo>
                <a:lnTo>
                  <a:pt x="2680315" y="314959"/>
                </a:lnTo>
                <a:lnTo>
                  <a:pt x="2661240" y="316229"/>
                </a:lnTo>
                <a:close/>
              </a:path>
              <a:path w="5270500" h="607060">
                <a:moveTo>
                  <a:pt x="3754050" y="312419"/>
                </a:moveTo>
                <a:lnTo>
                  <a:pt x="3728751" y="312419"/>
                </a:lnTo>
                <a:lnTo>
                  <a:pt x="3733090" y="311149"/>
                </a:lnTo>
                <a:lnTo>
                  <a:pt x="3738890" y="309879"/>
                </a:lnTo>
                <a:lnTo>
                  <a:pt x="3746061" y="308609"/>
                </a:lnTo>
                <a:lnTo>
                  <a:pt x="3754515" y="307339"/>
                </a:lnTo>
                <a:lnTo>
                  <a:pt x="3754050" y="312419"/>
                </a:lnTo>
                <a:close/>
              </a:path>
              <a:path w="5270500" h="607060">
                <a:moveTo>
                  <a:pt x="3751563" y="359409"/>
                </a:moveTo>
                <a:lnTo>
                  <a:pt x="3749744" y="359409"/>
                </a:lnTo>
                <a:lnTo>
                  <a:pt x="3754515" y="307339"/>
                </a:lnTo>
                <a:lnTo>
                  <a:pt x="3758109" y="307339"/>
                </a:lnTo>
                <a:lnTo>
                  <a:pt x="3765966" y="309879"/>
                </a:lnTo>
                <a:lnTo>
                  <a:pt x="3761513" y="358139"/>
                </a:lnTo>
                <a:lnTo>
                  <a:pt x="3751563" y="359409"/>
                </a:lnTo>
                <a:close/>
              </a:path>
              <a:path w="5270500" h="607060">
                <a:moveTo>
                  <a:pt x="2462827" y="316229"/>
                </a:moveTo>
                <a:lnTo>
                  <a:pt x="2433328" y="316229"/>
                </a:lnTo>
                <a:lnTo>
                  <a:pt x="2406612" y="314959"/>
                </a:lnTo>
                <a:lnTo>
                  <a:pt x="2279101" y="314959"/>
                </a:lnTo>
                <a:lnTo>
                  <a:pt x="2255954" y="313689"/>
                </a:lnTo>
                <a:lnTo>
                  <a:pt x="2275719" y="313689"/>
                </a:lnTo>
                <a:lnTo>
                  <a:pt x="2294158" y="312419"/>
                </a:lnTo>
                <a:lnTo>
                  <a:pt x="2306448" y="311149"/>
                </a:lnTo>
                <a:lnTo>
                  <a:pt x="2307767" y="308609"/>
                </a:lnTo>
                <a:lnTo>
                  <a:pt x="2574699" y="308609"/>
                </a:lnTo>
                <a:lnTo>
                  <a:pt x="2559286" y="311149"/>
                </a:lnTo>
                <a:lnTo>
                  <a:pt x="2520547" y="314959"/>
                </a:lnTo>
                <a:lnTo>
                  <a:pt x="2462827" y="316229"/>
                </a:lnTo>
                <a:close/>
              </a:path>
              <a:path w="5270500" h="607060">
                <a:moveTo>
                  <a:pt x="3357562" y="328929"/>
                </a:moveTo>
                <a:lnTo>
                  <a:pt x="3291761" y="326389"/>
                </a:lnTo>
                <a:lnTo>
                  <a:pt x="3259203" y="323849"/>
                </a:lnTo>
                <a:lnTo>
                  <a:pt x="3235740" y="320039"/>
                </a:lnTo>
                <a:lnTo>
                  <a:pt x="3243493" y="316229"/>
                </a:lnTo>
                <a:lnTo>
                  <a:pt x="3230015" y="313689"/>
                </a:lnTo>
                <a:lnTo>
                  <a:pt x="3214628" y="311149"/>
                </a:lnTo>
                <a:lnTo>
                  <a:pt x="3216656" y="308609"/>
                </a:lnTo>
                <a:lnTo>
                  <a:pt x="3746061" y="308609"/>
                </a:lnTo>
                <a:lnTo>
                  <a:pt x="3738890" y="309879"/>
                </a:lnTo>
                <a:lnTo>
                  <a:pt x="3733090" y="311149"/>
                </a:lnTo>
                <a:lnTo>
                  <a:pt x="3682631" y="311149"/>
                </a:lnTo>
                <a:lnTo>
                  <a:pt x="3701079" y="312419"/>
                </a:lnTo>
                <a:lnTo>
                  <a:pt x="3689673" y="314959"/>
                </a:lnTo>
                <a:lnTo>
                  <a:pt x="3676364" y="317499"/>
                </a:lnTo>
                <a:lnTo>
                  <a:pt x="3456437" y="317499"/>
                </a:lnTo>
                <a:lnTo>
                  <a:pt x="3381720" y="320039"/>
                </a:lnTo>
                <a:lnTo>
                  <a:pt x="3321938" y="320039"/>
                </a:lnTo>
                <a:lnTo>
                  <a:pt x="3329562" y="322579"/>
                </a:lnTo>
                <a:lnTo>
                  <a:pt x="3347145" y="325119"/>
                </a:lnTo>
                <a:lnTo>
                  <a:pt x="3361031" y="326389"/>
                </a:lnTo>
                <a:lnTo>
                  <a:pt x="3357562" y="328929"/>
                </a:lnTo>
                <a:close/>
              </a:path>
              <a:path w="5270500" h="607060">
                <a:moveTo>
                  <a:pt x="2171219" y="316229"/>
                </a:moveTo>
                <a:lnTo>
                  <a:pt x="1954518" y="316229"/>
                </a:lnTo>
                <a:lnTo>
                  <a:pt x="2004360" y="311149"/>
                </a:lnTo>
                <a:lnTo>
                  <a:pt x="1993545" y="314959"/>
                </a:lnTo>
                <a:lnTo>
                  <a:pt x="2190462" y="314959"/>
                </a:lnTo>
                <a:lnTo>
                  <a:pt x="2171219" y="316229"/>
                </a:lnTo>
                <a:close/>
              </a:path>
              <a:path w="5270500" h="607060">
                <a:moveTo>
                  <a:pt x="1993545" y="314959"/>
                </a:moveTo>
                <a:lnTo>
                  <a:pt x="2004360" y="311149"/>
                </a:lnTo>
                <a:lnTo>
                  <a:pt x="2025168" y="311149"/>
                </a:lnTo>
                <a:lnTo>
                  <a:pt x="1993545" y="314959"/>
                </a:lnTo>
                <a:close/>
              </a:path>
              <a:path w="5270500" h="607060">
                <a:moveTo>
                  <a:pt x="3672771" y="347979"/>
                </a:moveTo>
                <a:lnTo>
                  <a:pt x="3621109" y="339089"/>
                </a:lnTo>
                <a:lnTo>
                  <a:pt x="3586853" y="331834"/>
                </a:lnTo>
                <a:lnTo>
                  <a:pt x="3602631" y="330199"/>
                </a:lnTo>
                <a:lnTo>
                  <a:pt x="3635239" y="325119"/>
                </a:lnTo>
                <a:lnTo>
                  <a:pt x="3689673" y="314959"/>
                </a:lnTo>
                <a:lnTo>
                  <a:pt x="3701079" y="312419"/>
                </a:lnTo>
                <a:lnTo>
                  <a:pt x="3682631" y="311149"/>
                </a:lnTo>
                <a:lnTo>
                  <a:pt x="3728751" y="312419"/>
                </a:lnTo>
                <a:lnTo>
                  <a:pt x="3754050" y="312419"/>
                </a:lnTo>
                <a:lnTo>
                  <a:pt x="3752071" y="334009"/>
                </a:lnTo>
                <a:lnTo>
                  <a:pt x="3645417" y="334009"/>
                </a:lnTo>
                <a:lnTo>
                  <a:pt x="3645262" y="336549"/>
                </a:lnTo>
                <a:lnTo>
                  <a:pt x="3656827" y="340359"/>
                </a:lnTo>
                <a:lnTo>
                  <a:pt x="3669525" y="345439"/>
                </a:lnTo>
                <a:lnTo>
                  <a:pt x="3672771" y="347979"/>
                </a:lnTo>
                <a:close/>
              </a:path>
              <a:path w="5270500" h="607060">
                <a:moveTo>
                  <a:pt x="3728751" y="312419"/>
                </a:moveTo>
                <a:lnTo>
                  <a:pt x="3682631" y="311149"/>
                </a:lnTo>
                <a:lnTo>
                  <a:pt x="3733090" y="311149"/>
                </a:lnTo>
                <a:lnTo>
                  <a:pt x="3728751" y="312419"/>
                </a:lnTo>
                <a:close/>
              </a:path>
              <a:path w="5270500" h="607060">
                <a:moveTo>
                  <a:pt x="3167800" y="314959"/>
                </a:moveTo>
                <a:lnTo>
                  <a:pt x="3177745" y="313025"/>
                </a:lnTo>
                <a:lnTo>
                  <a:pt x="3178233" y="313689"/>
                </a:lnTo>
                <a:lnTo>
                  <a:pt x="3167800" y="314959"/>
                </a:lnTo>
                <a:close/>
              </a:path>
              <a:path w="5270500" h="607060">
                <a:moveTo>
                  <a:pt x="1881584" y="327659"/>
                </a:moveTo>
                <a:lnTo>
                  <a:pt x="1850676" y="327659"/>
                </a:lnTo>
                <a:lnTo>
                  <a:pt x="1848508" y="326522"/>
                </a:lnTo>
                <a:lnTo>
                  <a:pt x="1875907" y="322579"/>
                </a:lnTo>
                <a:lnTo>
                  <a:pt x="1903607" y="320039"/>
                </a:lnTo>
                <a:lnTo>
                  <a:pt x="1927507" y="318769"/>
                </a:lnTo>
                <a:lnTo>
                  <a:pt x="1960243" y="314959"/>
                </a:lnTo>
                <a:lnTo>
                  <a:pt x="1954518" y="316229"/>
                </a:lnTo>
                <a:lnTo>
                  <a:pt x="2171219" y="316229"/>
                </a:lnTo>
                <a:lnTo>
                  <a:pt x="2167498" y="317499"/>
                </a:lnTo>
                <a:lnTo>
                  <a:pt x="2170106" y="318769"/>
                </a:lnTo>
                <a:lnTo>
                  <a:pt x="2149974" y="318769"/>
                </a:lnTo>
                <a:lnTo>
                  <a:pt x="2083609" y="321309"/>
                </a:lnTo>
                <a:lnTo>
                  <a:pt x="2050193" y="321309"/>
                </a:lnTo>
                <a:lnTo>
                  <a:pt x="2045939" y="322579"/>
                </a:lnTo>
                <a:lnTo>
                  <a:pt x="1990937" y="322579"/>
                </a:lnTo>
                <a:lnTo>
                  <a:pt x="1959359" y="323849"/>
                </a:lnTo>
                <a:lnTo>
                  <a:pt x="1893384" y="323849"/>
                </a:lnTo>
                <a:lnTo>
                  <a:pt x="1885573" y="325119"/>
                </a:lnTo>
                <a:lnTo>
                  <a:pt x="1894855" y="325119"/>
                </a:lnTo>
                <a:lnTo>
                  <a:pt x="1900451" y="326389"/>
                </a:lnTo>
                <a:lnTo>
                  <a:pt x="1881584" y="327659"/>
                </a:lnTo>
                <a:close/>
              </a:path>
              <a:path w="5270500" h="607060">
                <a:moveTo>
                  <a:pt x="1954518" y="316229"/>
                </a:moveTo>
                <a:lnTo>
                  <a:pt x="1960243" y="314959"/>
                </a:lnTo>
                <a:lnTo>
                  <a:pt x="1966978" y="314959"/>
                </a:lnTo>
                <a:lnTo>
                  <a:pt x="1954518" y="316229"/>
                </a:lnTo>
                <a:close/>
              </a:path>
              <a:path w="5270500" h="607060">
                <a:moveTo>
                  <a:pt x="2308117" y="318769"/>
                </a:moveTo>
                <a:lnTo>
                  <a:pt x="2318628" y="316229"/>
                </a:lnTo>
                <a:lnTo>
                  <a:pt x="2349478" y="316229"/>
                </a:lnTo>
                <a:lnTo>
                  <a:pt x="2354460" y="314959"/>
                </a:lnTo>
                <a:lnTo>
                  <a:pt x="2385603" y="314959"/>
                </a:lnTo>
                <a:lnTo>
                  <a:pt x="2373226" y="317499"/>
                </a:lnTo>
                <a:lnTo>
                  <a:pt x="2308117" y="318769"/>
                </a:lnTo>
                <a:close/>
              </a:path>
              <a:path w="5270500" h="607060">
                <a:moveTo>
                  <a:pt x="3501012" y="320039"/>
                </a:moveTo>
                <a:lnTo>
                  <a:pt x="3456437" y="317499"/>
                </a:lnTo>
                <a:lnTo>
                  <a:pt x="3482246" y="317499"/>
                </a:lnTo>
                <a:lnTo>
                  <a:pt x="3501012" y="320039"/>
                </a:lnTo>
                <a:close/>
              </a:path>
              <a:path w="5270500" h="607060">
                <a:moveTo>
                  <a:pt x="3586853" y="331834"/>
                </a:moveTo>
                <a:lnTo>
                  <a:pt x="3579138" y="330199"/>
                </a:lnTo>
                <a:lnTo>
                  <a:pt x="3553210" y="323849"/>
                </a:lnTo>
                <a:lnTo>
                  <a:pt x="3549677" y="318769"/>
                </a:lnTo>
                <a:lnTo>
                  <a:pt x="3508348" y="318769"/>
                </a:lnTo>
                <a:lnTo>
                  <a:pt x="3482246" y="317499"/>
                </a:lnTo>
                <a:lnTo>
                  <a:pt x="3676364" y="317499"/>
                </a:lnTo>
                <a:lnTo>
                  <a:pt x="3635239" y="325119"/>
                </a:lnTo>
                <a:lnTo>
                  <a:pt x="3602631" y="330199"/>
                </a:lnTo>
                <a:lnTo>
                  <a:pt x="3586853" y="331834"/>
                </a:lnTo>
                <a:close/>
              </a:path>
              <a:path w="5270500" h="607060">
                <a:moveTo>
                  <a:pt x="1765274" y="335279"/>
                </a:moveTo>
                <a:lnTo>
                  <a:pt x="1738324" y="335279"/>
                </a:lnTo>
                <a:lnTo>
                  <a:pt x="1745292" y="332739"/>
                </a:lnTo>
                <a:lnTo>
                  <a:pt x="1765579" y="330199"/>
                </a:lnTo>
                <a:lnTo>
                  <a:pt x="1791037" y="328929"/>
                </a:lnTo>
                <a:lnTo>
                  <a:pt x="1813516" y="328929"/>
                </a:lnTo>
                <a:lnTo>
                  <a:pt x="1805565" y="325119"/>
                </a:lnTo>
                <a:lnTo>
                  <a:pt x="1836656" y="318769"/>
                </a:lnTo>
                <a:lnTo>
                  <a:pt x="1844007" y="320039"/>
                </a:lnTo>
                <a:lnTo>
                  <a:pt x="1843416" y="323849"/>
                </a:lnTo>
                <a:lnTo>
                  <a:pt x="1848256" y="326389"/>
                </a:lnTo>
                <a:lnTo>
                  <a:pt x="1841952" y="326389"/>
                </a:lnTo>
                <a:lnTo>
                  <a:pt x="1765274" y="335279"/>
                </a:lnTo>
                <a:close/>
              </a:path>
              <a:path w="5270500" h="607060">
                <a:moveTo>
                  <a:pt x="1848508" y="326522"/>
                </a:moveTo>
                <a:lnTo>
                  <a:pt x="1843416" y="323849"/>
                </a:lnTo>
                <a:lnTo>
                  <a:pt x="1844007" y="320039"/>
                </a:lnTo>
                <a:lnTo>
                  <a:pt x="1836656" y="318769"/>
                </a:lnTo>
                <a:lnTo>
                  <a:pt x="1927507" y="318769"/>
                </a:lnTo>
                <a:lnTo>
                  <a:pt x="1903607" y="320039"/>
                </a:lnTo>
                <a:lnTo>
                  <a:pt x="1875907" y="322579"/>
                </a:lnTo>
                <a:lnTo>
                  <a:pt x="1848508" y="326522"/>
                </a:lnTo>
                <a:close/>
              </a:path>
              <a:path w="5270500" h="607060">
                <a:moveTo>
                  <a:pt x="2036294" y="331469"/>
                </a:moveTo>
                <a:lnTo>
                  <a:pt x="2030079" y="327659"/>
                </a:lnTo>
                <a:lnTo>
                  <a:pt x="2017897" y="325119"/>
                </a:lnTo>
                <a:lnTo>
                  <a:pt x="2003574" y="323849"/>
                </a:lnTo>
                <a:lnTo>
                  <a:pt x="1990937" y="322579"/>
                </a:lnTo>
                <a:lnTo>
                  <a:pt x="2045939" y="322579"/>
                </a:lnTo>
                <a:lnTo>
                  <a:pt x="2033176" y="326389"/>
                </a:lnTo>
                <a:lnTo>
                  <a:pt x="2069352" y="328929"/>
                </a:lnTo>
                <a:lnTo>
                  <a:pt x="2096321" y="328929"/>
                </a:lnTo>
                <a:lnTo>
                  <a:pt x="2036294" y="331469"/>
                </a:lnTo>
                <a:close/>
              </a:path>
              <a:path w="5270500" h="607060">
                <a:moveTo>
                  <a:pt x="1448848" y="347979"/>
                </a:moveTo>
                <a:lnTo>
                  <a:pt x="1446143" y="323983"/>
                </a:lnTo>
                <a:lnTo>
                  <a:pt x="1448888" y="347972"/>
                </a:lnTo>
                <a:close/>
              </a:path>
              <a:path w="5270500" h="607060">
                <a:moveTo>
                  <a:pt x="1733808" y="328929"/>
                </a:moveTo>
                <a:lnTo>
                  <a:pt x="1635333" y="328929"/>
                </a:lnTo>
                <a:lnTo>
                  <a:pt x="1637642" y="328648"/>
                </a:lnTo>
                <a:lnTo>
                  <a:pt x="1720541" y="325119"/>
                </a:lnTo>
                <a:lnTo>
                  <a:pt x="1736607" y="327659"/>
                </a:lnTo>
                <a:lnTo>
                  <a:pt x="1733808" y="328929"/>
                </a:lnTo>
                <a:close/>
              </a:path>
              <a:path w="5270500" h="607060">
                <a:moveTo>
                  <a:pt x="1738324" y="335279"/>
                </a:moveTo>
                <a:lnTo>
                  <a:pt x="1734370" y="332739"/>
                </a:lnTo>
                <a:lnTo>
                  <a:pt x="1715487" y="332739"/>
                </a:lnTo>
                <a:lnTo>
                  <a:pt x="1730150" y="331469"/>
                </a:lnTo>
                <a:lnTo>
                  <a:pt x="1731009" y="330199"/>
                </a:lnTo>
                <a:lnTo>
                  <a:pt x="1736607" y="327659"/>
                </a:lnTo>
                <a:lnTo>
                  <a:pt x="1720541" y="325119"/>
                </a:lnTo>
                <a:lnTo>
                  <a:pt x="1805565" y="325119"/>
                </a:lnTo>
                <a:lnTo>
                  <a:pt x="1813516" y="328929"/>
                </a:lnTo>
                <a:lnTo>
                  <a:pt x="1791037" y="328929"/>
                </a:lnTo>
                <a:lnTo>
                  <a:pt x="1765579" y="330199"/>
                </a:lnTo>
                <a:lnTo>
                  <a:pt x="1745292" y="332739"/>
                </a:lnTo>
                <a:lnTo>
                  <a:pt x="1738324" y="335279"/>
                </a:lnTo>
                <a:close/>
              </a:path>
              <a:path w="5270500" h="607060">
                <a:moveTo>
                  <a:pt x="2126252" y="328929"/>
                </a:moveTo>
                <a:lnTo>
                  <a:pt x="2069352" y="328929"/>
                </a:lnTo>
                <a:lnTo>
                  <a:pt x="2093141" y="327659"/>
                </a:lnTo>
                <a:lnTo>
                  <a:pt x="2115271" y="325119"/>
                </a:lnTo>
                <a:lnTo>
                  <a:pt x="2146473" y="326389"/>
                </a:lnTo>
                <a:lnTo>
                  <a:pt x="2126252" y="328929"/>
                </a:lnTo>
                <a:close/>
              </a:path>
              <a:path w="5270500" h="607060">
                <a:moveTo>
                  <a:pt x="1743367" y="337819"/>
                </a:moveTo>
                <a:lnTo>
                  <a:pt x="1575090" y="337819"/>
                </a:lnTo>
                <a:lnTo>
                  <a:pt x="1602688" y="332739"/>
                </a:lnTo>
                <a:lnTo>
                  <a:pt x="1624296" y="327659"/>
                </a:lnTo>
                <a:lnTo>
                  <a:pt x="1650982" y="326389"/>
                </a:lnTo>
                <a:lnTo>
                  <a:pt x="1645766" y="327659"/>
                </a:lnTo>
                <a:lnTo>
                  <a:pt x="1637642" y="328648"/>
                </a:lnTo>
                <a:lnTo>
                  <a:pt x="1630753" y="328929"/>
                </a:lnTo>
                <a:lnTo>
                  <a:pt x="1733808" y="328929"/>
                </a:lnTo>
                <a:lnTo>
                  <a:pt x="1731009" y="330199"/>
                </a:lnTo>
                <a:lnTo>
                  <a:pt x="1730150" y="331469"/>
                </a:lnTo>
                <a:lnTo>
                  <a:pt x="1715964" y="331469"/>
                </a:lnTo>
                <a:lnTo>
                  <a:pt x="1703655" y="334009"/>
                </a:lnTo>
                <a:lnTo>
                  <a:pt x="1736347" y="334009"/>
                </a:lnTo>
                <a:lnTo>
                  <a:pt x="1738324" y="335279"/>
                </a:lnTo>
                <a:lnTo>
                  <a:pt x="1765274" y="335279"/>
                </a:lnTo>
                <a:lnTo>
                  <a:pt x="1743367" y="337819"/>
                </a:lnTo>
                <a:close/>
              </a:path>
              <a:path w="5270500" h="607060">
                <a:moveTo>
                  <a:pt x="1637642" y="328648"/>
                </a:moveTo>
                <a:lnTo>
                  <a:pt x="1645766" y="327659"/>
                </a:lnTo>
                <a:lnTo>
                  <a:pt x="1650982" y="326389"/>
                </a:lnTo>
                <a:lnTo>
                  <a:pt x="1693723" y="326389"/>
                </a:lnTo>
                <a:lnTo>
                  <a:pt x="1637642" y="328648"/>
                </a:lnTo>
                <a:close/>
              </a:path>
              <a:path w="5270500" h="607060">
                <a:moveTo>
                  <a:pt x="1831774" y="328929"/>
                </a:moveTo>
                <a:lnTo>
                  <a:pt x="1841952" y="326389"/>
                </a:lnTo>
                <a:lnTo>
                  <a:pt x="1848256" y="326389"/>
                </a:lnTo>
                <a:lnTo>
                  <a:pt x="1848508" y="326522"/>
                </a:lnTo>
                <a:lnTo>
                  <a:pt x="1831774" y="328929"/>
                </a:lnTo>
                <a:close/>
              </a:path>
              <a:path w="5270500" h="607060">
                <a:moveTo>
                  <a:pt x="1716302" y="334009"/>
                </a:moveTo>
                <a:lnTo>
                  <a:pt x="1703655" y="334009"/>
                </a:lnTo>
                <a:lnTo>
                  <a:pt x="1715964" y="331469"/>
                </a:lnTo>
                <a:lnTo>
                  <a:pt x="1715487" y="332739"/>
                </a:lnTo>
                <a:lnTo>
                  <a:pt x="1734370" y="332739"/>
                </a:lnTo>
                <a:lnTo>
                  <a:pt x="1716302" y="334009"/>
                </a:lnTo>
                <a:close/>
              </a:path>
              <a:path w="5270500" h="607060">
                <a:moveTo>
                  <a:pt x="1715487" y="332739"/>
                </a:moveTo>
                <a:lnTo>
                  <a:pt x="1715964" y="331469"/>
                </a:lnTo>
                <a:lnTo>
                  <a:pt x="1730150" y="331469"/>
                </a:lnTo>
                <a:lnTo>
                  <a:pt x="1715487" y="332739"/>
                </a:lnTo>
                <a:close/>
              </a:path>
              <a:path w="5270500" h="607060">
                <a:moveTo>
                  <a:pt x="3650630" y="344169"/>
                </a:moveTo>
                <a:lnTo>
                  <a:pt x="3529639" y="344169"/>
                </a:lnTo>
                <a:lnTo>
                  <a:pt x="3549091" y="340359"/>
                </a:lnTo>
                <a:lnTo>
                  <a:pt x="3552142" y="337819"/>
                </a:lnTo>
                <a:lnTo>
                  <a:pt x="3546010" y="335279"/>
                </a:lnTo>
                <a:lnTo>
                  <a:pt x="3537909" y="334009"/>
                </a:lnTo>
                <a:lnTo>
                  <a:pt x="3557813" y="334009"/>
                </a:lnTo>
                <a:lnTo>
                  <a:pt x="3578105" y="332739"/>
                </a:lnTo>
                <a:lnTo>
                  <a:pt x="3586853" y="331834"/>
                </a:lnTo>
                <a:lnTo>
                  <a:pt x="3621109" y="339089"/>
                </a:lnTo>
                <a:lnTo>
                  <a:pt x="3650630" y="344169"/>
                </a:lnTo>
                <a:close/>
              </a:path>
              <a:path w="5270500" h="607060">
                <a:moveTo>
                  <a:pt x="1450343" y="360679"/>
                </a:moveTo>
                <a:lnTo>
                  <a:pt x="1448888" y="347972"/>
                </a:lnTo>
                <a:lnTo>
                  <a:pt x="1468303" y="344169"/>
                </a:lnTo>
                <a:lnTo>
                  <a:pt x="1489652" y="340359"/>
                </a:lnTo>
                <a:lnTo>
                  <a:pt x="1515480" y="335279"/>
                </a:lnTo>
                <a:lnTo>
                  <a:pt x="1548372" y="332739"/>
                </a:lnTo>
                <a:lnTo>
                  <a:pt x="1545025" y="335279"/>
                </a:lnTo>
                <a:lnTo>
                  <a:pt x="1537248" y="336549"/>
                </a:lnTo>
                <a:lnTo>
                  <a:pt x="1526142" y="339089"/>
                </a:lnTo>
                <a:lnTo>
                  <a:pt x="1512812" y="339089"/>
                </a:lnTo>
                <a:lnTo>
                  <a:pt x="1499303" y="345439"/>
                </a:lnTo>
                <a:lnTo>
                  <a:pt x="1487780" y="350519"/>
                </a:lnTo>
                <a:lnTo>
                  <a:pt x="1473155" y="355599"/>
                </a:lnTo>
                <a:lnTo>
                  <a:pt x="1450343" y="360679"/>
                </a:lnTo>
                <a:close/>
              </a:path>
              <a:path w="5270500" h="607060">
                <a:moveTo>
                  <a:pt x="1450343" y="360679"/>
                </a:moveTo>
                <a:lnTo>
                  <a:pt x="1473155" y="355599"/>
                </a:lnTo>
                <a:lnTo>
                  <a:pt x="1487780" y="350519"/>
                </a:lnTo>
                <a:lnTo>
                  <a:pt x="1499303" y="345439"/>
                </a:lnTo>
                <a:lnTo>
                  <a:pt x="1512812" y="339089"/>
                </a:lnTo>
                <a:lnTo>
                  <a:pt x="1526142" y="339089"/>
                </a:lnTo>
                <a:lnTo>
                  <a:pt x="1537248" y="336549"/>
                </a:lnTo>
                <a:lnTo>
                  <a:pt x="1545025" y="335279"/>
                </a:lnTo>
                <a:lnTo>
                  <a:pt x="1548372" y="332739"/>
                </a:lnTo>
                <a:lnTo>
                  <a:pt x="1602688" y="332739"/>
                </a:lnTo>
                <a:lnTo>
                  <a:pt x="1595789" y="334009"/>
                </a:lnTo>
                <a:lnTo>
                  <a:pt x="1567455" y="334009"/>
                </a:lnTo>
                <a:lnTo>
                  <a:pt x="1547005" y="336549"/>
                </a:lnTo>
                <a:lnTo>
                  <a:pt x="1532347" y="339089"/>
                </a:lnTo>
                <a:lnTo>
                  <a:pt x="1534182" y="341629"/>
                </a:lnTo>
                <a:lnTo>
                  <a:pt x="1541498" y="342899"/>
                </a:lnTo>
                <a:lnTo>
                  <a:pt x="1543283" y="345439"/>
                </a:lnTo>
                <a:lnTo>
                  <a:pt x="1504129" y="349249"/>
                </a:lnTo>
                <a:lnTo>
                  <a:pt x="1498112" y="355599"/>
                </a:lnTo>
                <a:lnTo>
                  <a:pt x="1485040" y="355599"/>
                </a:lnTo>
                <a:lnTo>
                  <a:pt x="1468814" y="358139"/>
                </a:lnTo>
                <a:lnTo>
                  <a:pt x="1450343" y="360679"/>
                </a:lnTo>
                <a:close/>
              </a:path>
              <a:path w="5270500" h="607060">
                <a:moveTo>
                  <a:pt x="1736347" y="334009"/>
                </a:moveTo>
                <a:lnTo>
                  <a:pt x="1716302" y="334009"/>
                </a:lnTo>
                <a:lnTo>
                  <a:pt x="1734370" y="332739"/>
                </a:lnTo>
                <a:lnTo>
                  <a:pt x="1736347" y="334009"/>
                </a:lnTo>
                <a:close/>
              </a:path>
              <a:path w="5270500" h="607060">
                <a:moveTo>
                  <a:pt x="1553939" y="360679"/>
                </a:moveTo>
                <a:lnTo>
                  <a:pt x="1565389" y="356869"/>
                </a:lnTo>
                <a:lnTo>
                  <a:pt x="1496908" y="356869"/>
                </a:lnTo>
                <a:lnTo>
                  <a:pt x="1504129" y="349249"/>
                </a:lnTo>
                <a:lnTo>
                  <a:pt x="1543283" y="345439"/>
                </a:lnTo>
                <a:lnTo>
                  <a:pt x="1541498" y="342899"/>
                </a:lnTo>
                <a:lnTo>
                  <a:pt x="1534182" y="341629"/>
                </a:lnTo>
                <a:lnTo>
                  <a:pt x="1532347" y="339089"/>
                </a:lnTo>
                <a:lnTo>
                  <a:pt x="1547005" y="336549"/>
                </a:lnTo>
                <a:lnTo>
                  <a:pt x="1567455" y="334009"/>
                </a:lnTo>
                <a:lnTo>
                  <a:pt x="1573798" y="336549"/>
                </a:lnTo>
                <a:lnTo>
                  <a:pt x="1573766" y="337819"/>
                </a:lnTo>
                <a:lnTo>
                  <a:pt x="1743367" y="337819"/>
                </a:lnTo>
                <a:lnTo>
                  <a:pt x="1732413" y="339089"/>
                </a:lnTo>
                <a:lnTo>
                  <a:pt x="1679833" y="344169"/>
                </a:lnTo>
                <a:lnTo>
                  <a:pt x="1657090" y="346709"/>
                </a:lnTo>
                <a:lnTo>
                  <a:pt x="1635079" y="346709"/>
                </a:lnTo>
                <a:lnTo>
                  <a:pt x="1553939" y="360679"/>
                </a:lnTo>
                <a:close/>
              </a:path>
              <a:path w="5270500" h="607060">
                <a:moveTo>
                  <a:pt x="1575090" y="337819"/>
                </a:moveTo>
                <a:lnTo>
                  <a:pt x="1573766" y="337819"/>
                </a:lnTo>
                <a:lnTo>
                  <a:pt x="1573798" y="336549"/>
                </a:lnTo>
                <a:lnTo>
                  <a:pt x="1567455" y="334009"/>
                </a:lnTo>
                <a:lnTo>
                  <a:pt x="1595789" y="334009"/>
                </a:lnTo>
                <a:lnTo>
                  <a:pt x="1575090" y="337819"/>
                </a:lnTo>
                <a:close/>
              </a:path>
              <a:path w="5270500" h="607060">
                <a:moveTo>
                  <a:pt x="3717599" y="347979"/>
                </a:moveTo>
                <a:lnTo>
                  <a:pt x="3672761" y="347972"/>
                </a:lnTo>
                <a:lnTo>
                  <a:pt x="3669525" y="345439"/>
                </a:lnTo>
                <a:lnTo>
                  <a:pt x="3656827" y="340359"/>
                </a:lnTo>
                <a:lnTo>
                  <a:pt x="3645262" y="336549"/>
                </a:lnTo>
                <a:lnTo>
                  <a:pt x="3645417" y="334009"/>
                </a:lnTo>
                <a:lnTo>
                  <a:pt x="3694081" y="340359"/>
                </a:lnTo>
                <a:lnTo>
                  <a:pt x="3697262" y="341629"/>
                </a:lnTo>
                <a:lnTo>
                  <a:pt x="3685494" y="341629"/>
                </a:lnTo>
                <a:lnTo>
                  <a:pt x="3704657" y="344169"/>
                </a:lnTo>
                <a:lnTo>
                  <a:pt x="3717599" y="347979"/>
                </a:lnTo>
                <a:close/>
              </a:path>
              <a:path w="5270500" h="607060">
                <a:moveTo>
                  <a:pt x="3749744" y="359409"/>
                </a:moveTo>
                <a:lnTo>
                  <a:pt x="3737021" y="354329"/>
                </a:lnTo>
                <a:lnTo>
                  <a:pt x="3721913" y="349249"/>
                </a:lnTo>
                <a:lnTo>
                  <a:pt x="3704657" y="344169"/>
                </a:lnTo>
                <a:lnTo>
                  <a:pt x="3685494" y="341629"/>
                </a:lnTo>
                <a:lnTo>
                  <a:pt x="3697262" y="341629"/>
                </a:lnTo>
                <a:lnTo>
                  <a:pt x="3694081" y="340359"/>
                </a:lnTo>
                <a:lnTo>
                  <a:pt x="3645417" y="334009"/>
                </a:lnTo>
                <a:lnTo>
                  <a:pt x="3752071" y="334009"/>
                </a:lnTo>
                <a:lnTo>
                  <a:pt x="3749744" y="359409"/>
                </a:lnTo>
                <a:close/>
              </a:path>
              <a:path w="5270500" h="607060">
                <a:moveTo>
                  <a:pt x="3729467" y="351789"/>
                </a:moveTo>
                <a:lnTo>
                  <a:pt x="3399230" y="351789"/>
                </a:lnTo>
                <a:lnTo>
                  <a:pt x="3404791" y="349249"/>
                </a:lnTo>
                <a:lnTo>
                  <a:pt x="3417096" y="347972"/>
                </a:lnTo>
                <a:lnTo>
                  <a:pt x="3445986" y="345439"/>
                </a:lnTo>
                <a:lnTo>
                  <a:pt x="3458699" y="345439"/>
                </a:lnTo>
                <a:lnTo>
                  <a:pt x="3516210" y="340359"/>
                </a:lnTo>
                <a:lnTo>
                  <a:pt x="3529639" y="344169"/>
                </a:lnTo>
                <a:lnTo>
                  <a:pt x="3650630" y="344169"/>
                </a:lnTo>
                <a:lnTo>
                  <a:pt x="3672771" y="347979"/>
                </a:lnTo>
                <a:lnTo>
                  <a:pt x="3717599" y="347979"/>
                </a:lnTo>
                <a:lnTo>
                  <a:pt x="3721913" y="349249"/>
                </a:lnTo>
                <a:lnTo>
                  <a:pt x="3729467" y="351789"/>
                </a:lnTo>
                <a:close/>
              </a:path>
              <a:path w="5270500" h="607060">
                <a:moveTo>
                  <a:pt x="3700458" y="365759"/>
                </a:moveTo>
                <a:lnTo>
                  <a:pt x="3294266" y="365759"/>
                </a:lnTo>
                <a:lnTo>
                  <a:pt x="3329487" y="360679"/>
                </a:lnTo>
                <a:lnTo>
                  <a:pt x="3363486" y="356869"/>
                </a:lnTo>
                <a:lnTo>
                  <a:pt x="3389673" y="351789"/>
                </a:lnTo>
                <a:lnTo>
                  <a:pt x="3401456" y="345439"/>
                </a:lnTo>
                <a:lnTo>
                  <a:pt x="3399230" y="351789"/>
                </a:lnTo>
                <a:lnTo>
                  <a:pt x="3729467" y="351789"/>
                </a:lnTo>
                <a:lnTo>
                  <a:pt x="3737021" y="354329"/>
                </a:lnTo>
                <a:lnTo>
                  <a:pt x="3749744" y="359409"/>
                </a:lnTo>
                <a:lnTo>
                  <a:pt x="3751563" y="359409"/>
                </a:lnTo>
                <a:lnTo>
                  <a:pt x="3700458" y="365759"/>
                </a:lnTo>
                <a:close/>
              </a:path>
              <a:path w="5270500" h="607060">
                <a:moveTo>
                  <a:pt x="1634347" y="349249"/>
                </a:moveTo>
                <a:lnTo>
                  <a:pt x="1635079" y="346709"/>
                </a:lnTo>
                <a:lnTo>
                  <a:pt x="1657090" y="346709"/>
                </a:lnTo>
                <a:lnTo>
                  <a:pt x="1634347" y="349249"/>
                </a:lnTo>
                <a:close/>
              </a:path>
              <a:path w="5270500" h="607060">
                <a:moveTo>
                  <a:pt x="1515458" y="360679"/>
                </a:moveTo>
                <a:lnTo>
                  <a:pt x="1450343" y="360679"/>
                </a:lnTo>
                <a:lnTo>
                  <a:pt x="1468814" y="358139"/>
                </a:lnTo>
                <a:lnTo>
                  <a:pt x="1485040" y="355599"/>
                </a:lnTo>
                <a:lnTo>
                  <a:pt x="1495559" y="355599"/>
                </a:lnTo>
                <a:lnTo>
                  <a:pt x="1496908" y="356869"/>
                </a:lnTo>
                <a:lnTo>
                  <a:pt x="1565389" y="356869"/>
                </a:lnTo>
                <a:lnTo>
                  <a:pt x="1540659" y="359409"/>
                </a:lnTo>
                <a:lnTo>
                  <a:pt x="1521400" y="359409"/>
                </a:lnTo>
                <a:lnTo>
                  <a:pt x="1515458" y="360679"/>
                </a:lnTo>
                <a:close/>
              </a:path>
              <a:path w="5270500" h="607060">
                <a:moveTo>
                  <a:pt x="1496908" y="356869"/>
                </a:moveTo>
                <a:lnTo>
                  <a:pt x="1495559" y="355599"/>
                </a:lnTo>
                <a:lnTo>
                  <a:pt x="1498112" y="355599"/>
                </a:lnTo>
                <a:lnTo>
                  <a:pt x="1496908" y="356869"/>
                </a:lnTo>
                <a:close/>
              </a:path>
              <a:path w="5270500" h="607060">
                <a:moveTo>
                  <a:pt x="1515929" y="361949"/>
                </a:moveTo>
                <a:lnTo>
                  <a:pt x="1525758" y="360679"/>
                </a:lnTo>
                <a:lnTo>
                  <a:pt x="1526107" y="359409"/>
                </a:lnTo>
                <a:lnTo>
                  <a:pt x="1540659" y="359409"/>
                </a:lnTo>
                <a:lnTo>
                  <a:pt x="1515929" y="361949"/>
                </a:lnTo>
                <a:close/>
              </a:path>
              <a:path w="5270500" h="607060">
                <a:moveTo>
                  <a:pt x="3294266" y="365759"/>
                </a:moveTo>
                <a:lnTo>
                  <a:pt x="3244841" y="365759"/>
                </a:lnTo>
                <a:lnTo>
                  <a:pt x="3270291" y="363219"/>
                </a:lnTo>
                <a:lnTo>
                  <a:pt x="3290076" y="361949"/>
                </a:lnTo>
                <a:lnTo>
                  <a:pt x="3294266" y="365759"/>
                </a:lnTo>
                <a:close/>
              </a:path>
              <a:path w="5270500" h="607060">
                <a:moveTo>
                  <a:pt x="3603456" y="380999"/>
                </a:moveTo>
                <a:lnTo>
                  <a:pt x="3116202" y="380999"/>
                </a:lnTo>
                <a:lnTo>
                  <a:pt x="3135994" y="379729"/>
                </a:lnTo>
                <a:lnTo>
                  <a:pt x="3151766" y="375919"/>
                </a:lnTo>
                <a:lnTo>
                  <a:pt x="3207667" y="368299"/>
                </a:lnTo>
                <a:lnTo>
                  <a:pt x="3223654" y="363219"/>
                </a:lnTo>
                <a:lnTo>
                  <a:pt x="3244841" y="365759"/>
                </a:lnTo>
                <a:lnTo>
                  <a:pt x="3700458" y="365759"/>
                </a:lnTo>
                <a:lnTo>
                  <a:pt x="3693880" y="367029"/>
                </a:lnTo>
                <a:lnTo>
                  <a:pt x="3676906" y="367029"/>
                </a:lnTo>
                <a:lnTo>
                  <a:pt x="3662369" y="369569"/>
                </a:lnTo>
                <a:lnTo>
                  <a:pt x="3650307" y="372109"/>
                </a:lnTo>
                <a:lnTo>
                  <a:pt x="3643672" y="374649"/>
                </a:lnTo>
                <a:lnTo>
                  <a:pt x="3644545" y="375919"/>
                </a:lnTo>
                <a:lnTo>
                  <a:pt x="3626690" y="375919"/>
                </a:lnTo>
                <a:lnTo>
                  <a:pt x="3602159" y="378459"/>
                </a:lnTo>
                <a:lnTo>
                  <a:pt x="3603456" y="380999"/>
                </a:lnTo>
                <a:close/>
              </a:path>
              <a:path w="5270500" h="607060">
                <a:moveTo>
                  <a:pt x="3680723" y="369569"/>
                </a:moveTo>
                <a:lnTo>
                  <a:pt x="3687238" y="368299"/>
                </a:lnTo>
                <a:lnTo>
                  <a:pt x="3686329" y="367029"/>
                </a:lnTo>
                <a:lnTo>
                  <a:pt x="3693880" y="367029"/>
                </a:lnTo>
                <a:lnTo>
                  <a:pt x="3680723" y="369569"/>
                </a:lnTo>
                <a:close/>
              </a:path>
              <a:path w="5270500" h="607060">
                <a:moveTo>
                  <a:pt x="3652613" y="377189"/>
                </a:moveTo>
                <a:lnTo>
                  <a:pt x="3645417" y="377189"/>
                </a:lnTo>
                <a:lnTo>
                  <a:pt x="3674997" y="373379"/>
                </a:lnTo>
                <a:lnTo>
                  <a:pt x="3652613" y="377189"/>
                </a:lnTo>
                <a:close/>
              </a:path>
              <a:path w="5270500" h="607060">
                <a:moveTo>
                  <a:pt x="3495759" y="391159"/>
                </a:moveTo>
                <a:lnTo>
                  <a:pt x="2920787" y="391159"/>
                </a:lnTo>
                <a:lnTo>
                  <a:pt x="2956570" y="382269"/>
                </a:lnTo>
                <a:lnTo>
                  <a:pt x="3057898" y="378459"/>
                </a:lnTo>
                <a:lnTo>
                  <a:pt x="3079091" y="378459"/>
                </a:lnTo>
                <a:lnTo>
                  <a:pt x="3095121" y="374649"/>
                </a:lnTo>
                <a:lnTo>
                  <a:pt x="3100439" y="377189"/>
                </a:lnTo>
                <a:lnTo>
                  <a:pt x="3105908" y="379729"/>
                </a:lnTo>
                <a:lnTo>
                  <a:pt x="3116202" y="380999"/>
                </a:lnTo>
                <a:lnTo>
                  <a:pt x="3603456" y="380999"/>
                </a:lnTo>
                <a:lnTo>
                  <a:pt x="3600608" y="382269"/>
                </a:lnTo>
                <a:lnTo>
                  <a:pt x="3578463" y="382269"/>
                </a:lnTo>
                <a:lnTo>
                  <a:pt x="3569504" y="383539"/>
                </a:lnTo>
                <a:lnTo>
                  <a:pt x="3548405" y="383539"/>
                </a:lnTo>
                <a:lnTo>
                  <a:pt x="3528749" y="384809"/>
                </a:lnTo>
                <a:lnTo>
                  <a:pt x="3511867" y="387349"/>
                </a:lnTo>
                <a:lnTo>
                  <a:pt x="3495759" y="391159"/>
                </a:lnTo>
                <a:close/>
              </a:path>
              <a:path w="5270500" h="607060">
                <a:moveTo>
                  <a:pt x="3645417" y="377189"/>
                </a:moveTo>
                <a:lnTo>
                  <a:pt x="3640010" y="377189"/>
                </a:lnTo>
                <a:lnTo>
                  <a:pt x="3626690" y="375919"/>
                </a:lnTo>
                <a:lnTo>
                  <a:pt x="3644545" y="375919"/>
                </a:lnTo>
                <a:lnTo>
                  <a:pt x="3645417" y="377189"/>
                </a:lnTo>
                <a:close/>
              </a:path>
              <a:path w="5270500" h="607060">
                <a:moveTo>
                  <a:pt x="3570670" y="387349"/>
                </a:moveTo>
                <a:lnTo>
                  <a:pt x="3595798" y="382269"/>
                </a:lnTo>
                <a:lnTo>
                  <a:pt x="3600608" y="382269"/>
                </a:lnTo>
                <a:lnTo>
                  <a:pt x="3590664" y="384809"/>
                </a:lnTo>
                <a:lnTo>
                  <a:pt x="3570670" y="387349"/>
                </a:lnTo>
                <a:close/>
              </a:path>
              <a:path w="5270500" h="607060">
                <a:moveTo>
                  <a:pt x="3534967" y="387349"/>
                </a:moveTo>
                <a:lnTo>
                  <a:pt x="3548405" y="383539"/>
                </a:lnTo>
                <a:lnTo>
                  <a:pt x="3569504" y="383539"/>
                </a:lnTo>
                <a:lnTo>
                  <a:pt x="3551586" y="386079"/>
                </a:lnTo>
                <a:lnTo>
                  <a:pt x="3534967" y="387349"/>
                </a:lnTo>
                <a:close/>
              </a:path>
              <a:path w="5270500" h="607060">
                <a:moveTo>
                  <a:pt x="3332350" y="403859"/>
                </a:moveTo>
                <a:lnTo>
                  <a:pt x="2803991" y="403859"/>
                </a:lnTo>
                <a:lnTo>
                  <a:pt x="2830813" y="401319"/>
                </a:lnTo>
                <a:lnTo>
                  <a:pt x="2851606" y="400049"/>
                </a:lnTo>
                <a:lnTo>
                  <a:pt x="2865242" y="398779"/>
                </a:lnTo>
                <a:lnTo>
                  <a:pt x="2870595" y="394969"/>
                </a:lnTo>
                <a:lnTo>
                  <a:pt x="2890220" y="394969"/>
                </a:lnTo>
                <a:lnTo>
                  <a:pt x="2884143" y="393699"/>
                </a:lnTo>
                <a:lnTo>
                  <a:pt x="2889508" y="392429"/>
                </a:lnTo>
                <a:lnTo>
                  <a:pt x="2899483" y="389889"/>
                </a:lnTo>
                <a:lnTo>
                  <a:pt x="2907237" y="388619"/>
                </a:lnTo>
                <a:lnTo>
                  <a:pt x="2920787" y="391159"/>
                </a:lnTo>
                <a:lnTo>
                  <a:pt x="3495759" y="391159"/>
                </a:lnTo>
                <a:lnTo>
                  <a:pt x="3478430" y="393699"/>
                </a:lnTo>
                <a:lnTo>
                  <a:pt x="3501967" y="393699"/>
                </a:lnTo>
                <a:lnTo>
                  <a:pt x="3442646" y="400049"/>
                </a:lnTo>
                <a:lnTo>
                  <a:pt x="3390324" y="400049"/>
                </a:lnTo>
                <a:lnTo>
                  <a:pt x="3377601" y="402589"/>
                </a:lnTo>
                <a:lnTo>
                  <a:pt x="3375056" y="402589"/>
                </a:lnTo>
                <a:lnTo>
                  <a:pt x="3332350" y="403859"/>
                </a:lnTo>
                <a:close/>
              </a:path>
              <a:path w="5270500" h="607060">
                <a:moveTo>
                  <a:pt x="3138022" y="424179"/>
                </a:moveTo>
                <a:lnTo>
                  <a:pt x="2456235" y="424179"/>
                </a:lnTo>
                <a:lnTo>
                  <a:pt x="2470330" y="422909"/>
                </a:lnTo>
                <a:lnTo>
                  <a:pt x="2479081" y="421639"/>
                </a:lnTo>
                <a:lnTo>
                  <a:pt x="2481251" y="419099"/>
                </a:lnTo>
                <a:lnTo>
                  <a:pt x="2513596" y="416559"/>
                </a:lnTo>
                <a:lnTo>
                  <a:pt x="2542511" y="412749"/>
                </a:lnTo>
                <a:lnTo>
                  <a:pt x="2534393" y="408939"/>
                </a:lnTo>
                <a:lnTo>
                  <a:pt x="2546895" y="408939"/>
                </a:lnTo>
                <a:lnTo>
                  <a:pt x="2566916" y="407669"/>
                </a:lnTo>
                <a:lnTo>
                  <a:pt x="2587200" y="403859"/>
                </a:lnTo>
                <a:lnTo>
                  <a:pt x="2600489" y="402589"/>
                </a:lnTo>
                <a:lnTo>
                  <a:pt x="2597753" y="401319"/>
                </a:lnTo>
                <a:lnTo>
                  <a:pt x="2594159" y="400049"/>
                </a:lnTo>
                <a:lnTo>
                  <a:pt x="2581850" y="400049"/>
                </a:lnTo>
                <a:lnTo>
                  <a:pt x="2588052" y="398779"/>
                </a:lnTo>
                <a:lnTo>
                  <a:pt x="2555386" y="394969"/>
                </a:lnTo>
                <a:lnTo>
                  <a:pt x="2582730" y="396239"/>
                </a:lnTo>
                <a:lnTo>
                  <a:pt x="2600183" y="397509"/>
                </a:lnTo>
                <a:lnTo>
                  <a:pt x="2608994" y="398779"/>
                </a:lnTo>
                <a:lnTo>
                  <a:pt x="2610413" y="402589"/>
                </a:lnTo>
                <a:lnTo>
                  <a:pt x="2648442" y="402589"/>
                </a:lnTo>
                <a:lnTo>
                  <a:pt x="2630774" y="405129"/>
                </a:lnTo>
                <a:lnTo>
                  <a:pt x="2608313" y="407669"/>
                </a:lnTo>
                <a:lnTo>
                  <a:pt x="2640554" y="407669"/>
                </a:lnTo>
                <a:lnTo>
                  <a:pt x="2646625" y="411479"/>
                </a:lnTo>
                <a:lnTo>
                  <a:pt x="2635902" y="416559"/>
                </a:lnTo>
                <a:lnTo>
                  <a:pt x="2617760" y="419099"/>
                </a:lnTo>
                <a:lnTo>
                  <a:pt x="2634411" y="419099"/>
                </a:lnTo>
                <a:lnTo>
                  <a:pt x="2649460" y="420369"/>
                </a:lnTo>
                <a:lnTo>
                  <a:pt x="3197484" y="420369"/>
                </a:lnTo>
                <a:lnTo>
                  <a:pt x="3183219" y="421639"/>
                </a:lnTo>
                <a:lnTo>
                  <a:pt x="3170995" y="422909"/>
                </a:lnTo>
                <a:lnTo>
                  <a:pt x="3151100" y="422909"/>
                </a:lnTo>
                <a:lnTo>
                  <a:pt x="3138022" y="424179"/>
                </a:lnTo>
                <a:close/>
              </a:path>
              <a:path w="5270500" h="607060">
                <a:moveTo>
                  <a:pt x="2648442" y="402589"/>
                </a:moveTo>
                <a:lnTo>
                  <a:pt x="2610413" y="402589"/>
                </a:lnTo>
                <a:lnTo>
                  <a:pt x="2634751" y="401319"/>
                </a:lnTo>
                <a:lnTo>
                  <a:pt x="2643472" y="400049"/>
                </a:lnTo>
                <a:lnTo>
                  <a:pt x="2652283" y="397509"/>
                </a:lnTo>
                <a:lnTo>
                  <a:pt x="2676890" y="394969"/>
                </a:lnTo>
                <a:lnTo>
                  <a:pt x="2666212" y="397509"/>
                </a:lnTo>
                <a:lnTo>
                  <a:pt x="2663825" y="398779"/>
                </a:lnTo>
                <a:lnTo>
                  <a:pt x="2676285" y="398779"/>
                </a:lnTo>
                <a:lnTo>
                  <a:pt x="2663039" y="401319"/>
                </a:lnTo>
                <a:lnTo>
                  <a:pt x="2648442" y="402589"/>
                </a:lnTo>
                <a:close/>
              </a:path>
              <a:path w="5270500" h="607060">
                <a:moveTo>
                  <a:pt x="3216020" y="419099"/>
                </a:moveTo>
                <a:lnTo>
                  <a:pt x="3211886" y="417829"/>
                </a:lnTo>
                <a:lnTo>
                  <a:pt x="2736197" y="417829"/>
                </a:lnTo>
                <a:lnTo>
                  <a:pt x="2752097" y="416559"/>
                </a:lnTo>
                <a:lnTo>
                  <a:pt x="2763656" y="414019"/>
                </a:lnTo>
                <a:lnTo>
                  <a:pt x="2766586" y="411479"/>
                </a:lnTo>
                <a:lnTo>
                  <a:pt x="2748873" y="408939"/>
                </a:lnTo>
                <a:lnTo>
                  <a:pt x="2760459" y="403859"/>
                </a:lnTo>
                <a:lnTo>
                  <a:pt x="2779338" y="398779"/>
                </a:lnTo>
                <a:lnTo>
                  <a:pt x="2783507" y="394969"/>
                </a:lnTo>
                <a:lnTo>
                  <a:pt x="2788783" y="397509"/>
                </a:lnTo>
                <a:lnTo>
                  <a:pt x="2791320" y="398779"/>
                </a:lnTo>
                <a:lnTo>
                  <a:pt x="2795508" y="400049"/>
                </a:lnTo>
                <a:lnTo>
                  <a:pt x="2805740" y="400049"/>
                </a:lnTo>
                <a:lnTo>
                  <a:pt x="2797152" y="401319"/>
                </a:lnTo>
                <a:lnTo>
                  <a:pt x="2794926" y="403859"/>
                </a:lnTo>
                <a:lnTo>
                  <a:pt x="3332350" y="403859"/>
                </a:lnTo>
                <a:lnTo>
                  <a:pt x="3293670" y="410209"/>
                </a:lnTo>
                <a:lnTo>
                  <a:pt x="3255049" y="415289"/>
                </a:lnTo>
                <a:lnTo>
                  <a:pt x="3212522" y="415289"/>
                </a:lnTo>
                <a:lnTo>
                  <a:pt x="3216020" y="419099"/>
                </a:lnTo>
                <a:close/>
              </a:path>
              <a:path w="5270500" h="607060">
                <a:moveTo>
                  <a:pt x="3383326" y="406399"/>
                </a:moveTo>
                <a:lnTo>
                  <a:pt x="3384280" y="403859"/>
                </a:lnTo>
                <a:lnTo>
                  <a:pt x="3394458" y="401319"/>
                </a:lnTo>
                <a:lnTo>
                  <a:pt x="3390324" y="400049"/>
                </a:lnTo>
                <a:lnTo>
                  <a:pt x="3442646" y="400049"/>
                </a:lnTo>
                <a:lnTo>
                  <a:pt x="3383326" y="406399"/>
                </a:lnTo>
                <a:close/>
              </a:path>
              <a:path w="5270500" h="607060">
                <a:moveTo>
                  <a:pt x="3364878" y="405129"/>
                </a:moveTo>
                <a:lnTo>
                  <a:pt x="3375056" y="402589"/>
                </a:lnTo>
                <a:lnTo>
                  <a:pt x="3377601" y="402589"/>
                </a:lnTo>
                <a:lnTo>
                  <a:pt x="3364878" y="405129"/>
                </a:lnTo>
                <a:close/>
              </a:path>
              <a:path w="5270500" h="607060">
                <a:moveTo>
                  <a:pt x="2273098" y="450825"/>
                </a:moveTo>
                <a:lnTo>
                  <a:pt x="2273098" y="406399"/>
                </a:lnTo>
                <a:lnTo>
                  <a:pt x="2288189" y="406399"/>
                </a:lnTo>
                <a:lnTo>
                  <a:pt x="2318359" y="405129"/>
                </a:lnTo>
                <a:lnTo>
                  <a:pt x="2329746" y="405129"/>
                </a:lnTo>
                <a:lnTo>
                  <a:pt x="2314010" y="406399"/>
                </a:lnTo>
                <a:lnTo>
                  <a:pt x="2307438" y="408939"/>
                </a:lnTo>
                <a:lnTo>
                  <a:pt x="2303352" y="411479"/>
                </a:lnTo>
                <a:lnTo>
                  <a:pt x="2295077" y="415289"/>
                </a:lnTo>
                <a:lnTo>
                  <a:pt x="2300110" y="416559"/>
                </a:lnTo>
                <a:lnTo>
                  <a:pt x="2389325" y="416559"/>
                </a:lnTo>
                <a:lnTo>
                  <a:pt x="2404506" y="417829"/>
                </a:lnTo>
                <a:lnTo>
                  <a:pt x="2441621" y="417829"/>
                </a:lnTo>
                <a:lnTo>
                  <a:pt x="2447650" y="419099"/>
                </a:lnTo>
                <a:lnTo>
                  <a:pt x="2434869" y="421639"/>
                </a:lnTo>
                <a:lnTo>
                  <a:pt x="2442511" y="422909"/>
                </a:lnTo>
                <a:lnTo>
                  <a:pt x="2456235" y="424179"/>
                </a:lnTo>
                <a:lnTo>
                  <a:pt x="3138022" y="424179"/>
                </a:lnTo>
                <a:lnTo>
                  <a:pt x="3124945" y="425449"/>
                </a:lnTo>
                <a:lnTo>
                  <a:pt x="3092760" y="427989"/>
                </a:lnTo>
                <a:lnTo>
                  <a:pt x="3063060" y="429259"/>
                </a:lnTo>
                <a:lnTo>
                  <a:pt x="2292516" y="429259"/>
                </a:lnTo>
                <a:lnTo>
                  <a:pt x="2282266" y="430529"/>
                </a:lnTo>
                <a:lnTo>
                  <a:pt x="2300895" y="430529"/>
                </a:lnTo>
                <a:lnTo>
                  <a:pt x="2331095" y="434339"/>
                </a:lnTo>
                <a:lnTo>
                  <a:pt x="2342099" y="435609"/>
                </a:lnTo>
                <a:lnTo>
                  <a:pt x="2325039" y="438149"/>
                </a:lnTo>
                <a:lnTo>
                  <a:pt x="2498984" y="438149"/>
                </a:lnTo>
                <a:lnTo>
                  <a:pt x="2504207" y="441959"/>
                </a:lnTo>
                <a:lnTo>
                  <a:pt x="2537216" y="443229"/>
                </a:lnTo>
                <a:lnTo>
                  <a:pt x="2578658" y="443229"/>
                </a:lnTo>
                <a:lnTo>
                  <a:pt x="2610337" y="444476"/>
                </a:lnTo>
                <a:lnTo>
                  <a:pt x="2614388" y="448309"/>
                </a:lnTo>
                <a:lnTo>
                  <a:pt x="2294498" y="448309"/>
                </a:lnTo>
                <a:lnTo>
                  <a:pt x="2286699" y="449579"/>
                </a:lnTo>
                <a:lnTo>
                  <a:pt x="2279646" y="449579"/>
                </a:lnTo>
                <a:lnTo>
                  <a:pt x="2273098" y="450825"/>
                </a:lnTo>
                <a:close/>
              </a:path>
              <a:path w="5270500" h="607060">
                <a:moveTo>
                  <a:pt x="2389325" y="416559"/>
                </a:moveTo>
                <a:lnTo>
                  <a:pt x="2338684" y="416559"/>
                </a:lnTo>
                <a:lnTo>
                  <a:pt x="2352468" y="415289"/>
                </a:lnTo>
                <a:lnTo>
                  <a:pt x="2348712" y="414019"/>
                </a:lnTo>
                <a:lnTo>
                  <a:pt x="2339481" y="412749"/>
                </a:lnTo>
                <a:lnTo>
                  <a:pt x="2336840" y="410209"/>
                </a:lnTo>
                <a:lnTo>
                  <a:pt x="2375358" y="412749"/>
                </a:lnTo>
                <a:lnTo>
                  <a:pt x="2364925" y="414019"/>
                </a:lnTo>
                <a:lnTo>
                  <a:pt x="2376202" y="415289"/>
                </a:lnTo>
                <a:lnTo>
                  <a:pt x="2389325" y="416559"/>
                </a:lnTo>
                <a:close/>
              </a:path>
              <a:path w="5270500" h="607060">
                <a:moveTo>
                  <a:pt x="2416383" y="415066"/>
                </a:moveTo>
                <a:lnTo>
                  <a:pt x="2408376" y="414019"/>
                </a:lnTo>
                <a:lnTo>
                  <a:pt x="2410123" y="412749"/>
                </a:lnTo>
                <a:lnTo>
                  <a:pt x="2416383" y="415066"/>
                </a:lnTo>
                <a:close/>
              </a:path>
              <a:path w="5270500" h="607060">
                <a:moveTo>
                  <a:pt x="3197484" y="420369"/>
                </a:moveTo>
                <a:lnTo>
                  <a:pt x="2685477" y="420369"/>
                </a:lnTo>
                <a:lnTo>
                  <a:pt x="2708315" y="412749"/>
                </a:lnTo>
                <a:lnTo>
                  <a:pt x="2720243" y="417829"/>
                </a:lnTo>
                <a:lnTo>
                  <a:pt x="3211886" y="417829"/>
                </a:lnTo>
                <a:lnTo>
                  <a:pt x="3197484" y="420369"/>
                </a:lnTo>
                <a:close/>
              </a:path>
              <a:path w="5270500" h="607060">
                <a:moveTo>
                  <a:pt x="2419058" y="415431"/>
                </a:moveTo>
                <a:lnTo>
                  <a:pt x="2416986" y="415289"/>
                </a:lnTo>
                <a:lnTo>
                  <a:pt x="2416383" y="415066"/>
                </a:lnTo>
                <a:lnTo>
                  <a:pt x="2419058" y="415431"/>
                </a:lnTo>
                <a:close/>
              </a:path>
              <a:path w="5270500" h="607060">
                <a:moveTo>
                  <a:pt x="2441621" y="417829"/>
                </a:moveTo>
                <a:lnTo>
                  <a:pt x="2421955" y="417829"/>
                </a:lnTo>
                <a:lnTo>
                  <a:pt x="2426780" y="416559"/>
                </a:lnTo>
                <a:lnTo>
                  <a:pt x="2419058" y="415431"/>
                </a:lnTo>
                <a:lnTo>
                  <a:pt x="2435593" y="416559"/>
                </a:lnTo>
                <a:lnTo>
                  <a:pt x="2441621" y="417829"/>
                </a:lnTo>
                <a:close/>
              </a:path>
              <a:path w="5270500" h="607060">
                <a:moveTo>
                  <a:pt x="3162712" y="424179"/>
                </a:moveTo>
                <a:lnTo>
                  <a:pt x="3151100" y="422909"/>
                </a:lnTo>
                <a:lnTo>
                  <a:pt x="3170995" y="422909"/>
                </a:lnTo>
                <a:lnTo>
                  <a:pt x="3162712" y="424179"/>
                </a:lnTo>
                <a:close/>
              </a:path>
              <a:path w="5270500" h="607060">
                <a:moveTo>
                  <a:pt x="2300895" y="430529"/>
                </a:moveTo>
                <a:lnTo>
                  <a:pt x="2282266" y="430529"/>
                </a:lnTo>
                <a:lnTo>
                  <a:pt x="2292516" y="429259"/>
                </a:lnTo>
                <a:lnTo>
                  <a:pt x="2319695" y="429259"/>
                </a:lnTo>
                <a:lnTo>
                  <a:pt x="2300895" y="430529"/>
                </a:lnTo>
                <a:close/>
              </a:path>
              <a:path w="5270500" h="607060">
                <a:moveTo>
                  <a:pt x="2453415" y="438149"/>
                </a:moveTo>
                <a:lnTo>
                  <a:pt x="2325039" y="438149"/>
                </a:lnTo>
                <a:lnTo>
                  <a:pt x="2342099" y="435609"/>
                </a:lnTo>
                <a:lnTo>
                  <a:pt x="2331095" y="434339"/>
                </a:lnTo>
                <a:lnTo>
                  <a:pt x="2300895" y="430529"/>
                </a:lnTo>
                <a:lnTo>
                  <a:pt x="2319695" y="429259"/>
                </a:lnTo>
                <a:lnTo>
                  <a:pt x="3063060" y="429259"/>
                </a:lnTo>
                <a:lnTo>
                  <a:pt x="3055225" y="431799"/>
                </a:lnTo>
                <a:lnTo>
                  <a:pt x="3050751" y="433069"/>
                </a:lnTo>
                <a:lnTo>
                  <a:pt x="2941430" y="433069"/>
                </a:lnTo>
                <a:lnTo>
                  <a:pt x="2911946" y="436879"/>
                </a:lnTo>
                <a:lnTo>
                  <a:pt x="2497243" y="436879"/>
                </a:lnTo>
                <a:lnTo>
                  <a:pt x="2453415" y="438149"/>
                </a:lnTo>
                <a:close/>
              </a:path>
              <a:path w="5270500" h="607060">
                <a:moveTo>
                  <a:pt x="2272970" y="450849"/>
                </a:moveTo>
                <a:lnTo>
                  <a:pt x="2272970" y="430529"/>
                </a:lnTo>
                <a:lnTo>
                  <a:pt x="2273098" y="430529"/>
                </a:lnTo>
                <a:lnTo>
                  <a:pt x="2273098" y="450825"/>
                </a:lnTo>
                <a:lnTo>
                  <a:pt x="2272970" y="450849"/>
                </a:lnTo>
                <a:close/>
              </a:path>
              <a:path w="5270500" h="607060">
                <a:moveTo>
                  <a:pt x="3011628" y="438149"/>
                </a:moveTo>
                <a:lnTo>
                  <a:pt x="2982616" y="438149"/>
                </a:lnTo>
                <a:lnTo>
                  <a:pt x="2964863" y="436879"/>
                </a:lnTo>
                <a:lnTo>
                  <a:pt x="2952944" y="435609"/>
                </a:lnTo>
                <a:lnTo>
                  <a:pt x="2941430" y="433069"/>
                </a:lnTo>
                <a:lnTo>
                  <a:pt x="3050751" y="433069"/>
                </a:lnTo>
                <a:lnTo>
                  <a:pt x="3046278" y="434339"/>
                </a:lnTo>
                <a:lnTo>
                  <a:pt x="3032864" y="435609"/>
                </a:lnTo>
                <a:lnTo>
                  <a:pt x="3011628" y="438149"/>
                </a:lnTo>
                <a:close/>
              </a:path>
              <a:path w="5270500" h="607060">
                <a:moveTo>
                  <a:pt x="2498984" y="438149"/>
                </a:moveTo>
                <a:lnTo>
                  <a:pt x="2453415" y="438149"/>
                </a:lnTo>
                <a:lnTo>
                  <a:pt x="2497243" y="436879"/>
                </a:lnTo>
                <a:lnTo>
                  <a:pt x="2498984" y="438149"/>
                </a:lnTo>
                <a:close/>
              </a:path>
              <a:path w="5270500" h="607060">
                <a:moveTo>
                  <a:pt x="2610337" y="444476"/>
                </a:moveTo>
                <a:lnTo>
                  <a:pt x="2578658" y="443229"/>
                </a:lnTo>
                <a:lnTo>
                  <a:pt x="2537216" y="443229"/>
                </a:lnTo>
                <a:lnTo>
                  <a:pt x="2504207" y="441959"/>
                </a:lnTo>
                <a:lnTo>
                  <a:pt x="2497243" y="436879"/>
                </a:lnTo>
                <a:lnTo>
                  <a:pt x="2911946" y="436879"/>
                </a:lnTo>
                <a:lnTo>
                  <a:pt x="2902118" y="438149"/>
                </a:lnTo>
                <a:lnTo>
                  <a:pt x="2857789" y="441959"/>
                </a:lnTo>
                <a:lnTo>
                  <a:pt x="2592481" y="441959"/>
                </a:lnTo>
                <a:lnTo>
                  <a:pt x="2597255" y="443229"/>
                </a:lnTo>
                <a:lnTo>
                  <a:pt x="2610301" y="444442"/>
                </a:lnTo>
                <a:close/>
              </a:path>
              <a:path w="5270500" h="607060">
                <a:moveTo>
                  <a:pt x="2610301" y="444442"/>
                </a:moveTo>
                <a:lnTo>
                  <a:pt x="2597255" y="443229"/>
                </a:lnTo>
                <a:lnTo>
                  <a:pt x="2592481" y="441959"/>
                </a:lnTo>
                <a:lnTo>
                  <a:pt x="2607677" y="441959"/>
                </a:lnTo>
                <a:lnTo>
                  <a:pt x="2610301" y="444442"/>
                </a:lnTo>
                <a:close/>
              </a:path>
              <a:path w="5270500" h="607060">
                <a:moveTo>
                  <a:pt x="2743999" y="444499"/>
                </a:moveTo>
                <a:lnTo>
                  <a:pt x="2610921" y="444499"/>
                </a:lnTo>
                <a:lnTo>
                  <a:pt x="2610301" y="444442"/>
                </a:lnTo>
                <a:lnTo>
                  <a:pt x="2607677" y="441959"/>
                </a:lnTo>
                <a:lnTo>
                  <a:pt x="2796930" y="441959"/>
                </a:lnTo>
                <a:lnTo>
                  <a:pt x="2757503" y="443229"/>
                </a:lnTo>
                <a:lnTo>
                  <a:pt x="2743999" y="444499"/>
                </a:lnTo>
                <a:close/>
              </a:path>
              <a:path w="5270500" h="607060">
                <a:moveTo>
                  <a:pt x="2775174" y="448309"/>
                </a:moveTo>
                <a:lnTo>
                  <a:pt x="2774055" y="448309"/>
                </a:lnTo>
                <a:lnTo>
                  <a:pt x="2774482" y="445769"/>
                </a:lnTo>
                <a:lnTo>
                  <a:pt x="2780693" y="444499"/>
                </a:lnTo>
                <a:lnTo>
                  <a:pt x="2796930" y="441959"/>
                </a:lnTo>
                <a:lnTo>
                  <a:pt x="2857789" y="441959"/>
                </a:lnTo>
                <a:lnTo>
                  <a:pt x="2775174" y="448309"/>
                </a:lnTo>
                <a:close/>
              </a:path>
              <a:path w="5270500" h="607060">
                <a:moveTo>
                  <a:pt x="2672959" y="449579"/>
                </a:moveTo>
                <a:lnTo>
                  <a:pt x="2635639" y="449579"/>
                </a:lnTo>
                <a:lnTo>
                  <a:pt x="2614388" y="448309"/>
                </a:lnTo>
                <a:lnTo>
                  <a:pt x="2610337" y="444476"/>
                </a:lnTo>
                <a:lnTo>
                  <a:pt x="2610921" y="444499"/>
                </a:lnTo>
                <a:lnTo>
                  <a:pt x="2743999" y="444499"/>
                </a:lnTo>
                <a:lnTo>
                  <a:pt x="2716990" y="447039"/>
                </a:lnTo>
                <a:lnTo>
                  <a:pt x="2672959" y="449579"/>
                </a:lnTo>
                <a:close/>
              </a:path>
              <a:path w="5270500" h="607060">
                <a:moveTo>
                  <a:pt x="2286132" y="474979"/>
                </a:moveTo>
                <a:lnTo>
                  <a:pt x="2273098" y="474979"/>
                </a:lnTo>
                <a:lnTo>
                  <a:pt x="2273098" y="450825"/>
                </a:lnTo>
                <a:lnTo>
                  <a:pt x="2279646" y="449579"/>
                </a:lnTo>
                <a:lnTo>
                  <a:pt x="2286699" y="449579"/>
                </a:lnTo>
                <a:lnTo>
                  <a:pt x="2294498" y="448309"/>
                </a:lnTo>
                <a:lnTo>
                  <a:pt x="2303410" y="448309"/>
                </a:lnTo>
                <a:lnTo>
                  <a:pt x="2317443" y="449579"/>
                </a:lnTo>
                <a:lnTo>
                  <a:pt x="2318157" y="453389"/>
                </a:lnTo>
                <a:lnTo>
                  <a:pt x="2308228" y="455809"/>
                </a:lnTo>
                <a:lnTo>
                  <a:pt x="2288365" y="457199"/>
                </a:lnTo>
                <a:lnTo>
                  <a:pt x="2375851" y="457199"/>
                </a:lnTo>
                <a:lnTo>
                  <a:pt x="2380705" y="458469"/>
                </a:lnTo>
                <a:lnTo>
                  <a:pt x="2695327" y="458469"/>
                </a:lnTo>
                <a:lnTo>
                  <a:pt x="2701273" y="459739"/>
                </a:lnTo>
                <a:lnTo>
                  <a:pt x="2703188" y="461009"/>
                </a:lnTo>
                <a:lnTo>
                  <a:pt x="2348512" y="461009"/>
                </a:lnTo>
                <a:lnTo>
                  <a:pt x="2320755" y="463549"/>
                </a:lnTo>
                <a:lnTo>
                  <a:pt x="2307386" y="463549"/>
                </a:lnTo>
                <a:lnTo>
                  <a:pt x="2281248" y="464819"/>
                </a:lnTo>
                <a:lnTo>
                  <a:pt x="2283547" y="466089"/>
                </a:lnTo>
                <a:lnTo>
                  <a:pt x="2309632" y="469899"/>
                </a:lnTo>
                <a:lnTo>
                  <a:pt x="2288874" y="469899"/>
                </a:lnTo>
                <a:lnTo>
                  <a:pt x="2296039" y="472439"/>
                </a:lnTo>
                <a:lnTo>
                  <a:pt x="2294452" y="473709"/>
                </a:lnTo>
                <a:lnTo>
                  <a:pt x="2286132" y="474979"/>
                </a:lnTo>
                <a:close/>
              </a:path>
              <a:path w="5270500" h="607060">
                <a:moveTo>
                  <a:pt x="2308228" y="455809"/>
                </a:moveTo>
                <a:lnTo>
                  <a:pt x="2318157" y="453389"/>
                </a:lnTo>
                <a:lnTo>
                  <a:pt x="2317443" y="449579"/>
                </a:lnTo>
                <a:lnTo>
                  <a:pt x="2303410" y="448309"/>
                </a:lnTo>
                <a:lnTo>
                  <a:pt x="2600819" y="448309"/>
                </a:lnTo>
                <a:lnTo>
                  <a:pt x="2573771" y="449579"/>
                </a:lnTo>
                <a:lnTo>
                  <a:pt x="2579326" y="452119"/>
                </a:lnTo>
                <a:lnTo>
                  <a:pt x="2464545" y="452119"/>
                </a:lnTo>
                <a:lnTo>
                  <a:pt x="2447049" y="453389"/>
                </a:lnTo>
                <a:lnTo>
                  <a:pt x="2355478" y="453389"/>
                </a:lnTo>
                <a:lnTo>
                  <a:pt x="2339686" y="454659"/>
                </a:lnTo>
                <a:lnTo>
                  <a:pt x="2324657" y="454659"/>
                </a:lnTo>
                <a:lnTo>
                  <a:pt x="2308228" y="455809"/>
                </a:lnTo>
                <a:close/>
              </a:path>
              <a:path w="5270500" h="607060">
                <a:moveTo>
                  <a:pt x="2686650" y="455929"/>
                </a:moveTo>
                <a:lnTo>
                  <a:pt x="2537542" y="455929"/>
                </a:lnTo>
                <a:lnTo>
                  <a:pt x="2554515" y="454659"/>
                </a:lnTo>
                <a:lnTo>
                  <a:pt x="2582104" y="453389"/>
                </a:lnTo>
                <a:lnTo>
                  <a:pt x="2573771" y="449579"/>
                </a:lnTo>
                <a:lnTo>
                  <a:pt x="2600819" y="448309"/>
                </a:lnTo>
                <a:lnTo>
                  <a:pt x="2604321" y="450849"/>
                </a:lnTo>
                <a:lnTo>
                  <a:pt x="2605653" y="453389"/>
                </a:lnTo>
                <a:lnTo>
                  <a:pt x="2688759" y="453389"/>
                </a:lnTo>
                <a:lnTo>
                  <a:pt x="2699377" y="454659"/>
                </a:lnTo>
                <a:lnTo>
                  <a:pt x="2683919" y="454659"/>
                </a:lnTo>
                <a:lnTo>
                  <a:pt x="2686650" y="455929"/>
                </a:lnTo>
                <a:close/>
              </a:path>
              <a:path w="5270500" h="607060">
                <a:moveTo>
                  <a:pt x="2626189" y="453389"/>
                </a:moveTo>
                <a:lnTo>
                  <a:pt x="2605653" y="453389"/>
                </a:lnTo>
                <a:lnTo>
                  <a:pt x="2604321" y="450849"/>
                </a:lnTo>
                <a:lnTo>
                  <a:pt x="2600819" y="448309"/>
                </a:lnTo>
                <a:lnTo>
                  <a:pt x="2614388" y="448309"/>
                </a:lnTo>
                <a:lnTo>
                  <a:pt x="2635639" y="449579"/>
                </a:lnTo>
                <a:lnTo>
                  <a:pt x="2622976" y="449579"/>
                </a:lnTo>
                <a:lnTo>
                  <a:pt x="2626189" y="453389"/>
                </a:lnTo>
                <a:close/>
              </a:path>
              <a:path w="5270500" h="607060">
                <a:moveTo>
                  <a:pt x="2688759" y="453389"/>
                </a:moveTo>
                <a:lnTo>
                  <a:pt x="2626189" y="453389"/>
                </a:lnTo>
                <a:lnTo>
                  <a:pt x="2622976" y="449579"/>
                </a:lnTo>
                <a:lnTo>
                  <a:pt x="2635639" y="449579"/>
                </a:lnTo>
                <a:lnTo>
                  <a:pt x="2678140" y="452119"/>
                </a:lnTo>
                <a:lnTo>
                  <a:pt x="2688759" y="453389"/>
                </a:lnTo>
                <a:close/>
              </a:path>
              <a:path w="5270500" h="607060">
                <a:moveTo>
                  <a:pt x="2464068" y="453389"/>
                </a:moveTo>
                <a:lnTo>
                  <a:pt x="2447049" y="453389"/>
                </a:lnTo>
                <a:lnTo>
                  <a:pt x="2464545" y="452119"/>
                </a:lnTo>
                <a:lnTo>
                  <a:pt x="2464068" y="453389"/>
                </a:lnTo>
                <a:close/>
              </a:path>
              <a:path w="5270500" h="607060">
                <a:moveTo>
                  <a:pt x="2464068" y="453389"/>
                </a:moveTo>
                <a:lnTo>
                  <a:pt x="2464545" y="452119"/>
                </a:lnTo>
                <a:lnTo>
                  <a:pt x="2494507" y="452119"/>
                </a:lnTo>
                <a:lnTo>
                  <a:pt x="2464068" y="453389"/>
                </a:lnTo>
                <a:close/>
              </a:path>
              <a:path w="5270500" h="607060">
                <a:moveTo>
                  <a:pt x="2485946" y="453389"/>
                </a:moveTo>
                <a:lnTo>
                  <a:pt x="2464068" y="453389"/>
                </a:lnTo>
                <a:lnTo>
                  <a:pt x="2494507" y="452119"/>
                </a:lnTo>
                <a:lnTo>
                  <a:pt x="2485946" y="453389"/>
                </a:lnTo>
                <a:close/>
              </a:path>
              <a:path w="5270500" h="607060">
                <a:moveTo>
                  <a:pt x="2537542" y="455929"/>
                </a:moveTo>
                <a:lnTo>
                  <a:pt x="2508534" y="455929"/>
                </a:lnTo>
                <a:lnTo>
                  <a:pt x="2507935" y="454659"/>
                </a:lnTo>
                <a:lnTo>
                  <a:pt x="2495414" y="453389"/>
                </a:lnTo>
                <a:lnTo>
                  <a:pt x="2485946" y="453389"/>
                </a:lnTo>
                <a:lnTo>
                  <a:pt x="2494507" y="452119"/>
                </a:lnTo>
                <a:lnTo>
                  <a:pt x="2579326" y="452119"/>
                </a:lnTo>
                <a:lnTo>
                  <a:pt x="2582104" y="453389"/>
                </a:lnTo>
                <a:lnTo>
                  <a:pt x="2554515" y="454659"/>
                </a:lnTo>
                <a:lnTo>
                  <a:pt x="2537542" y="455929"/>
                </a:lnTo>
                <a:close/>
              </a:path>
              <a:path w="5270500" h="607060">
                <a:moveTo>
                  <a:pt x="2373531" y="455929"/>
                </a:moveTo>
                <a:lnTo>
                  <a:pt x="2323894" y="455929"/>
                </a:lnTo>
                <a:lnTo>
                  <a:pt x="2355478" y="453389"/>
                </a:lnTo>
                <a:lnTo>
                  <a:pt x="2371211" y="454659"/>
                </a:lnTo>
                <a:lnTo>
                  <a:pt x="2373531" y="455929"/>
                </a:lnTo>
                <a:close/>
              </a:path>
              <a:path w="5270500" h="607060">
                <a:moveTo>
                  <a:pt x="2397082" y="458469"/>
                </a:moveTo>
                <a:lnTo>
                  <a:pt x="2380705" y="458469"/>
                </a:lnTo>
                <a:lnTo>
                  <a:pt x="2375851" y="457199"/>
                </a:lnTo>
                <a:lnTo>
                  <a:pt x="2371211" y="454659"/>
                </a:lnTo>
                <a:lnTo>
                  <a:pt x="2355478" y="453389"/>
                </a:lnTo>
                <a:lnTo>
                  <a:pt x="2404556" y="453389"/>
                </a:lnTo>
                <a:lnTo>
                  <a:pt x="2397082" y="458469"/>
                </a:lnTo>
                <a:close/>
              </a:path>
              <a:path w="5270500" h="607060">
                <a:moveTo>
                  <a:pt x="2695327" y="458469"/>
                </a:moveTo>
                <a:lnTo>
                  <a:pt x="2397082" y="458469"/>
                </a:lnTo>
                <a:lnTo>
                  <a:pt x="2404556" y="453389"/>
                </a:lnTo>
                <a:lnTo>
                  <a:pt x="2428030" y="455929"/>
                </a:lnTo>
                <a:lnTo>
                  <a:pt x="2686650" y="455929"/>
                </a:lnTo>
                <a:lnTo>
                  <a:pt x="2689382" y="457199"/>
                </a:lnTo>
                <a:lnTo>
                  <a:pt x="2695327" y="458469"/>
                </a:lnTo>
                <a:close/>
              </a:path>
              <a:path w="5270500" h="607060">
                <a:moveTo>
                  <a:pt x="2428030" y="455929"/>
                </a:moveTo>
                <a:lnTo>
                  <a:pt x="2404556" y="453389"/>
                </a:lnTo>
                <a:lnTo>
                  <a:pt x="2433572" y="453389"/>
                </a:lnTo>
                <a:lnTo>
                  <a:pt x="2426454" y="454659"/>
                </a:lnTo>
                <a:lnTo>
                  <a:pt x="2428030" y="455929"/>
                </a:lnTo>
                <a:close/>
              </a:path>
              <a:path w="5270500" h="607060">
                <a:moveTo>
                  <a:pt x="2508534" y="455929"/>
                </a:moveTo>
                <a:lnTo>
                  <a:pt x="2428030" y="455929"/>
                </a:lnTo>
                <a:lnTo>
                  <a:pt x="2426454" y="454659"/>
                </a:lnTo>
                <a:lnTo>
                  <a:pt x="2433572" y="453389"/>
                </a:lnTo>
                <a:lnTo>
                  <a:pt x="2495414" y="453389"/>
                </a:lnTo>
                <a:lnTo>
                  <a:pt x="2507935" y="454659"/>
                </a:lnTo>
                <a:lnTo>
                  <a:pt x="2508534" y="455929"/>
                </a:lnTo>
                <a:close/>
              </a:path>
              <a:path w="5270500" h="607060">
                <a:moveTo>
                  <a:pt x="2375851" y="457199"/>
                </a:moveTo>
                <a:lnTo>
                  <a:pt x="2288365" y="457199"/>
                </a:lnTo>
                <a:lnTo>
                  <a:pt x="2307735" y="455929"/>
                </a:lnTo>
                <a:lnTo>
                  <a:pt x="2308228" y="455809"/>
                </a:lnTo>
                <a:lnTo>
                  <a:pt x="2324657" y="454659"/>
                </a:lnTo>
                <a:lnTo>
                  <a:pt x="2323894" y="455929"/>
                </a:lnTo>
                <a:lnTo>
                  <a:pt x="2373531" y="455929"/>
                </a:lnTo>
                <a:lnTo>
                  <a:pt x="2375851" y="457199"/>
                </a:lnTo>
                <a:close/>
              </a:path>
              <a:path w="5270500" h="607060">
                <a:moveTo>
                  <a:pt x="2323894" y="455929"/>
                </a:moveTo>
                <a:lnTo>
                  <a:pt x="2324657" y="454659"/>
                </a:lnTo>
                <a:lnTo>
                  <a:pt x="2339686" y="454659"/>
                </a:lnTo>
                <a:lnTo>
                  <a:pt x="2323894" y="455929"/>
                </a:lnTo>
                <a:close/>
              </a:path>
              <a:path w="5270500" h="607060">
                <a:moveTo>
                  <a:pt x="2366642" y="463549"/>
                </a:moveTo>
                <a:lnTo>
                  <a:pt x="2348512" y="461009"/>
                </a:lnTo>
                <a:lnTo>
                  <a:pt x="2372750" y="461009"/>
                </a:lnTo>
                <a:lnTo>
                  <a:pt x="2366165" y="462279"/>
                </a:lnTo>
                <a:lnTo>
                  <a:pt x="2366642" y="463549"/>
                </a:lnTo>
                <a:close/>
              </a:path>
              <a:path w="5270500" h="607060">
                <a:moveTo>
                  <a:pt x="2430801" y="466089"/>
                </a:moveTo>
                <a:lnTo>
                  <a:pt x="2405415" y="466089"/>
                </a:lnTo>
                <a:lnTo>
                  <a:pt x="2406656" y="463549"/>
                </a:lnTo>
                <a:lnTo>
                  <a:pt x="2392120" y="462279"/>
                </a:lnTo>
                <a:lnTo>
                  <a:pt x="2388144" y="461009"/>
                </a:lnTo>
                <a:lnTo>
                  <a:pt x="2703188" y="461009"/>
                </a:lnTo>
                <a:lnTo>
                  <a:pt x="2705102" y="462279"/>
                </a:lnTo>
                <a:lnTo>
                  <a:pt x="2452490" y="462279"/>
                </a:lnTo>
                <a:lnTo>
                  <a:pt x="2448914" y="463549"/>
                </a:lnTo>
                <a:lnTo>
                  <a:pt x="2443493" y="464819"/>
                </a:lnTo>
                <a:lnTo>
                  <a:pt x="2430801" y="466089"/>
                </a:lnTo>
                <a:close/>
              </a:path>
              <a:path w="5270500" h="607060">
                <a:moveTo>
                  <a:pt x="2607685" y="476249"/>
                </a:moveTo>
                <a:lnTo>
                  <a:pt x="2591774" y="476249"/>
                </a:lnTo>
                <a:lnTo>
                  <a:pt x="2568644" y="473709"/>
                </a:lnTo>
                <a:lnTo>
                  <a:pt x="2504423" y="468629"/>
                </a:lnTo>
                <a:lnTo>
                  <a:pt x="2474978" y="467359"/>
                </a:lnTo>
                <a:lnTo>
                  <a:pt x="2479972" y="466089"/>
                </a:lnTo>
                <a:lnTo>
                  <a:pt x="2477546" y="464819"/>
                </a:lnTo>
                <a:lnTo>
                  <a:pt x="2468215" y="463549"/>
                </a:lnTo>
                <a:lnTo>
                  <a:pt x="2452490" y="462279"/>
                </a:lnTo>
                <a:lnTo>
                  <a:pt x="2705102" y="462279"/>
                </a:lnTo>
                <a:lnTo>
                  <a:pt x="2762991" y="463549"/>
                </a:lnTo>
                <a:lnTo>
                  <a:pt x="2755230" y="463549"/>
                </a:lnTo>
                <a:lnTo>
                  <a:pt x="2747799" y="464819"/>
                </a:lnTo>
                <a:lnTo>
                  <a:pt x="2739361" y="466089"/>
                </a:lnTo>
                <a:lnTo>
                  <a:pt x="2728576" y="466089"/>
                </a:lnTo>
                <a:lnTo>
                  <a:pt x="2733693" y="468629"/>
                </a:lnTo>
                <a:lnTo>
                  <a:pt x="2741410" y="469899"/>
                </a:lnTo>
                <a:lnTo>
                  <a:pt x="2750940" y="469899"/>
                </a:lnTo>
                <a:lnTo>
                  <a:pt x="2761496" y="471169"/>
                </a:lnTo>
                <a:lnTo>
                  <a:pt x="2762737" y="471169"/>
                </a:lnTo>
                <a:lnTo>
                  <a:pt x="2780793" y="473709"/>
                </a:lnTo>
                <a:lnTo>
                  <a:pt x="2609426" y="473709"/>
                </a:lnTo>
                <a:lnTo>
                  <a:pt x="2601775" y="474979"/>
                </a:lnTo>
                <a:lnTo>
                  <a:pt x="2607685" y="476249"/>
                </a:lnTo>
                <a:close/>
              </a:path>
              <a:path w="5270500" h="607060">
                <a:moveTo>
                  <a:pt x="2306877" y="464819"/>
                </a:moveTo>
                <a:lnTo>
                  <a:pt x="2307386" y="463549"/>
                </a:lnTo>
                <a:lnTo>
                  <a:pt x="2320755" y="463549"/>
                </a:lnTo>
                <a:lnTo>
                  <a:pt x="2306877" y="464819"/>
                </a:lnTo>
                <a:close/>
              </a:path>
              <a:path w="5270500" h="607060">
                <a:moveTo>
                  <a:pt x="2318677" y="471169"/>
                </a:moveTo>
                <a:lnTo>
                  <a:pt x="2288874" y="469899"/>
                </a:lnTo>
                <a:lnTo>
                  <a:pt x="2309632" y="469899"/>
                </a:lnTo>
                <a:lnTo>
                  <a:pt x="2318677" y="471169"/>
                </a:lnTo>
                <a:close/>
              </a:path>
              <a:path w="5270500" h="607060">
                <a:moveTo>
                  <a:pt x="2832808" y="502919"/>
                </a:moveTo>
                <a:lnTo>
                  <a:pt x="2772333" y="494029"/>
                </a:lnTo>
                <a:lnTo>
                  <a:pt x="2708080" y="487679"/>
                </a:lnTo>
                <a:lnTo>
                  <a:pt x="2650346" y="481329"/>
                </a:lnTo>
                <a:lnTo>
                  <a:pt x="2609426" y="473709"/>
                </a:lnTo>
                <a:lnTo>
                  <a:pt x="2780793" y="473709"/>
                </a:lnTo>
                <a:lnTo>
                  <a:pt x="2816905" y="478789"/>
                </a:lnTo>
                <a:lnTo>
                  <a:pt x="2812848" y="480059"/>
                </a:lnTo>
                <a:lnTo>
                  <a:pt x="2788381" y="480059"/>
                </a:lnTo>
                <a:lnTo>
                  <a:pt x="2798297" y="482599"/>
                </a:lnTo>
                <a:lnTo>
                  <a:pt x="2834156" y="486409"/>
                </a:lnTo>
                <a:lnTo>
                  <a:pt x="2838345" y="486957"/>
                </a:lnTo>
                <a:lnTo>
                  <a:pt x="2837929" y="487679"/>
                </a:lnTo>
                <a:lnTo>
                  <a:pt x="2832713" y="487679"/>
                </a:lnTo>
                <a:lnTo>
                  <a:pt x="2903436" y="492759"/>
                </a:lnTo>
                <a:lnTo>
                  <a:pt x="2932930" y="497839"/>
                </a:lnTo>
                <a:lnTo>
                  <a:pt x="2828377" y="497839"/>
                </a:lnTo>
                <a:lnTo>
                  <a:pt x="2832808" y="502919"/>
                </a:lnTo>
                <a:close/>
              </a:path>
              <a:path w="5270500" h="607060">
                <a:moveTo>
                  <a:pt x="2843877" y="487679"/>
                </a:moveTo>
                <a:lnTo>
                  <a:pt x="2838345" y="486957"/>
                </a:lnTo>
                <a:lnTo>
                  <a:pt x="2838661" y="486409"/>
                </a:lnTo>
                <a:lnTo>
                  <a:pt x="2843877" y="487679"/>
                </a:lnTo>
                <a:close/>
              </a:path>
              <a:path w="5270500" h="607060">
                <a:moveTo>
                  <a:pt x="2953138" y="511809"/>
                </a:moveTo>
                <a:lnTo>
                  <a:pt x="2895886" y="511809"/>
                </a:lnTo>
                <a:lnTo>
                  <a:pt x="2887802" y="507999"/>
                </a:lnTo>
                <a:lnTo>
                  <a:pt x="2870677" y="502919"/>
                </a:lnTo>
                <a:lnTo>
                  <a:pt x="2867859" y="499109"/>
                </a:lnTo>
                <a:lnTo>
                  <a:pt x="2837798" y="499109"/>
                </a:lnTo>
                <a:lnTo>
                  <a:pt x="2828377" y="497839"/>
                </a:lnTo>
                <a:lnTo>
                  <a:pt x="2932930" y="497839"/>
                </a:lnTo>
                <a:lnTo>
                  <a:pt x="2940303" y="499109"/>
                </a:lnTo>
                <a:lnTo>
                  <a:pt x="2867859" y="499109"/>
                </a:lnTo>
                <a:lnTo>
                  <a:pt x="2853486" y="500379"/>
                </a:lnTo>
                <a:lnTo>
                  <a:pt x="2945051" y="500379"/>
                </a:lnTo>
                <a:lnTo>
                  <a:pt x="2964042" y="505459"/>
                </a:lnTo>
                <a:lnTo>
                  <a:pt x="2946662" y="505459"/>
                </a:lnTo>
                <a:lnTo>
                  <a:pt x="2943511" y="506729"/>
                </a:lnTo>
                <a:lnTo>
                  <a:pt x="2933955" y="507999"/>
                </a:lnTo>
                <a:lnTo>
                  <a:pt x="2953138" y="511809"/>
                </a:lnTo>
                <a:close/>
              </a:path>
              <a:path w="5270500" h="607060">
                <a:moveTo>
                  <a:pt x="2983033" y="510539"/>
                </a:moveTo>
                <a:lnTo>
                  <a:pt x="2955729" y="505459"/>
                </a:lnTo>
                <a:lnTo>
                  <a:pt x="2964042" y="505459"/>
                </a:lnTo>
                <a:lnTo>
                  <a:pt x="2983033" y="510539"/>
                </a:lnTo>
                <a:close/>
              </a:path>
              <a:path w="5270500" h="607060">
                <a:moveTo>
                  <a:pt x="2964776" y="519429"/>
                </a:moveTo>
                <a:lnTo>
                  <a:pt x="2911980" y="519429"/>
                </a:lnTo>
                <a:lnTo>
                  <a:pt x="2910735" y="515619"/>
                </a:lnTo>
                <a:lnTo>
                  <a:pt x="2891206" y="513079"/>
                </a:lnTo>
                <a:lnTo>
                  <a:pt x="2881420" y="510539"/>
                </a:lnTo>
                <a:lnTo>
                  <a:pt x="2871581" y="509269"/>
                </a:lnTo>
                <a:lnTo>
                  <a:pt x="2895886" y="511809"/>
                </a:lnTo>
                <a:lnTo>
                  <a:pt x="2953138" y="511809"/>
                </a:lnTo>
                <a:lnTo>
                  <a:pt x="2957572" y="514349"/>
                </a:lnTo>
                <a:lnTo>
                  <a:pt x="2957903" y="515619"/>
                </a:lnTo>
                <a:lnTo>
                  <a:pt x="2964776" y="519429"/>
                </a:lnTo>
                <a:close/>
              </a:path>
              <a:path w="5270500" h="607060">
                <a:moveTo>
                  <a:pt x="2996453" y="519429"/>
                </a:moveTo>
                <a:lnTo>
                  <a:pt x="2964776" y="519429"/>
                </a:lnTo>
                <a:lnTo>
                  <a:pt x="2975590" y="513079"/>
                </a:lnTo>
                <a:lnTo>
                  <a:pt x="2996453" y="519429"/>
                </a:lnTo>
                <a:close/>
              </a:path>
              <a:path w="5270500" h="607060">
                <a:moveTo>
                  <a:pt x="3090041" y="553719"/>
                </a:moveTo>
                <a:lnTo>
                  <a:pt x="3033861" y="553719"/>
                </a:lnTo>
                <a:lnTo>
                  <a:pt x="3033379" y="551179"/>
                </a:lnTo>
                <a:lnTo>
                  <a:pt x="3019774" y="547369"/>
                </a:lnTo>
                <a:lnTo>
                  <a:pt x="3006939" y="543559"/>
                </a:lnTo>
                <a:lnTo>
                  <a:pt x="3008765" y="542289"/>
                </a:lnTo>
                <a:lnTo>
                  <a:pt x="2974368" y="533399"/>
                </a:lnTo>
                <a:lnTo>
                  <a:pt x="2944252" y="528319"/>
                </a:lnTo>
                <a:lnTo>
                  <a:pt x="2915389" y="525779"/>
                </a:lnTo>
                <a:lnTo>
                  <a:pt x="2884749" y="520699"/>
                </a:lnTo>
                <a:lnTo>
                  <a:pt x="2875954" y="515619"/>
                </a:lnTo>
                <a:lnTo>
                  <a:pt x="2892709" y="516889"/>
                </a:lnTo>
                <a:lnTo>
                  <a:pt x="2911980" y="519429"/>
                </a:lnTo>
                <a:lnTo>
                  <a:pt x="2996453" y="519429"/>
                </a:lnTo>
                <a:lnTo>
                  <a:pt x="2997263" y="523239"/>
                </a:lnTo>
                <a:lnTo>
                  <a:pt x="2991554" y="524509"/>
                </a:lnTo>
                <a:lnTo>
                  <a:pt x="2992862" y="527049"/>
                </a:lnTo>
                <a:lnTo>
                  <a:pt x="3007468" y="529589"/>
                </a:lnTo>
                <a:lnTo>
                  <a:pt x="3024832" y="534669"/>
                </a:lnTo>
                <a:lnTo>
                  <a:pt x="3037980" y="537209"/>
                </a:lnTo>
                <a:lnTo>
                  <a:pt x="3042943" y="537209"/>
                </a:lnTo>
                <a:lnTo>
                  <a:pt x="3048957" y="539749"/>
                </a:lnTo>
                <a:lnTo>
                  <a:pt x="3058687" y="543559"/>
                </a:lnTo>
                <a:lnTo>
                  <a:pt x="3049001" y="543559"/>
                </a:lnTo>
                <a:lnTo>
                  <a:pt x="3075380" y="551179"/>
                </a:lnTo>
                <a:lnTo>
                  <a:pt x="3090041" y="553719"/>
                </a:lnTo>
                <a:close/>
              </a:path>
              <a:path w="5270500" h="607060">
                <a:moveTo>
                  <a:pt x="3042943" y="537209"/>
                </a:moveTo>
                <a:lnTo>
                  <a:pt x="3037980" y="537209"/>
                </a:lnTo>
                <a:lnTo>
                  <a:pt x="3039936" y="535939"/>
                </a:lnTo>
                <a:lnTo>
                  <a:pt x="3042943" y="537209"/>
                </a:lnTo>
                <a:close/>
              </a:path>
              <a:path w="5270500" h="607060">
                <a:moveTo>
                  <a:pt x="3061308" y="544829"/>
                </a:moveTo>
                <a:lnTo>
                  <a:pt x="3049001" y="543559"/>
                </a:lnTo>
                <a:lnTo>
                  <a:pt x="3058687" y="543559"/>
                </a:lnTo>
                <a:lnTo>
                  <a:pt x="3061308" y="544829"/>
                </a:lnTo>
                <a:close/>
              </a:path>
              <a:path w="5270500" h="607060">
                <a:moveTo>
                  <a:pt x="3058909" y="560069"/>
                </a:moveTo>
                <a:lnTo>
                  <a:pt x="3047808" y="560069"/>
                </a:lnTo>
                <a:lnTo>
                  <a:pt x="3003167" y="548639"/>
                </a:lnTo>
                <a:lnTo>
                  <a:pt x="2994579" y="544829"/>
                </a:lnTo>
                <a:lnTo>
                  <a:pt x="3005252" y="547369"/>
                </a:lnTo>
                <a:lnTo>
                  <a:pt x="3015484" y="549909"/>
                </a:lnTo>
                <a:lnTo>
                  <a:pt x="3025084" y="552449"/>
                </a:lnTo>
                <a:lnTo>
                  <a:pt x="3033861" y="553719"/>
                </a:lnTo>
                <a:lnTo>
                  <a:pt x="3105554" y="553719"/>
                </a:lnTo>
                <a:lnTo>
                  <a:pt x="3114855" y="557529"/>
                </a:lnTo>
                <a:lnTo>
                  <a:pt x="3061923" y="557529"/>
                </a:lnTo>
                <a:lnTo>
                  <a:pt x="3058909" y="560069"/>
                </a:lnTo>
                <a:close/>
              </a:path>
              <a:path w="5270500" h="607060">
                <a:moveTo>
                  <a:pt x="3180206" y="596899"/>
                </a:moveTo>
                <a:lnTo>
                  <a:pt x="3166835" y="594359"/>
                </a:lnTo>
                <a:lnTo>
                  <a:pt x="3151559" y="589279"/>
                </a:lnTo>
                <a:lnTo>
                  <a:pt x="3137566" y="585469"/>
                </a:lnTo>
                <a:lnTo>
                  <a:pt x="3128042" y="581659"/>
                </a:lnTo>
                <a:lnTo>
                  <a:pt x="3127904" y="579119"/>
                </a:lnTo>
                <a:lnTo>
                  <a:pt x="3125724" y="575309"/>
                </a:lnTo>
                <a:lnTo>
                  <a:pt x="3113268" y="568959"/>
                </a:lnTo>
                <a:lnTo>
                  <a:pt x="3082303" y="558799"/>
                </a:lnTo>
                <a:lnTo>
                  <a:pt x="3061923" y="557529"/>
                </a:lnTo>
                <a:lnTo>
                  <a:pt x="3114855" y="557529"/>
                </a:lnTo>
                <a:lnTo>
                  <a:pt x="3145856" y="570229"/>
                </a:lnTo>
                <a:lnTo>
                  <a:pt x="3155558" y="574039"/>
                </a:lnTo>
                <a:lnTo>
                  <a:pt x="3134976" y="574039"/>
                </a:lnTo>
                <a:lnTo>
                  <a:pt x="3129904" y="575309"/>
                </a:lnTo>
                <a:lnTo>
                  <a:pt x="3137982" y="581659"/>
                </a:lnTo>
                <a:lnTo>
                  <a:pt x="3155864" y="590549"/>
                </a:lnTo>
                <a:lnTo>
                  <a:pt x="3180206" y="596899"/>
                </a:lnTo>
                <a:close/>
              </a:path>
              <a:path w="5270500" h="607060">
                <a:moveTo>
                  <a:pt x="3234151" y="607059"/>
                </a:moveTo>
                <a:lnTo>
                  <a:pt x="3187056" y="594359"/>
                </a:lnTo>
                <a:lnTo>
                  <a:pt x="3157839" y="584199"/>
                </a:lnTo>
                <a:lnTo>
                  <a:pt x="3134976" y="574039"/>
                </a:lnTo>
                <a:lnTo>
                  <a:pt x="3155558" y="574039"/>
                </a:lnTo>
                <a:lnTo>
                  <a:pt x="3168493" y="579119"/>
                </a:lnTo>
                <a:lnTo>
                  <a:pt x="3191809" y="588009"/>
                </a:lnTo>
                <a:lnTo>
                  <a:pt x="3234151" y="60705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7272347" y="2798512"/>
            <a:ext cx="36195" cy="3810"/>
          </a:xfrm>
          <a:custGeom>
            <a:avLst/>
            <a:gdLst/>
            <a:ahLst/>
            <a:cxnLst/>
            <a:rect l="l" t="t" r="r" b="b"/>
            <a:pathLst>
              <a:path w="36195" h="3810">
                <a:moveTo>
                  <a:pt x="0" y="3339"/>
                </a:moveTo>
                <a:lnTo>
                  <a:pt x="11068" y="2099"/>
                </a:lnTo>
                <a:lnTo>
                  <a:pt x="12054" y="986"/>
                </a:lnTo>
                <a:lnTo>
                  <a:pt x="12054" y="0"/>
                </a:lnTo>
                <a:lnTo>
                  <a:pt x="36037" y="604"/>
                </a:lnTo>
                <a:lnTo>
                  <a:pt x="0" y="333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6532831" y="2739484"/>
            <a:ext cx="8890" cy="2540"/>
          </a:xfrm>
          <a:custGeom>
            <a:avLst/>
            <a:gdLst/>
            <a:ahLst/>
            <a:cxnLst/>
            <a:rect l="l" t="t" r="r" b="b"/>
            <a:pathLst>
              <a:path w="8890" h="2539">
                <a:moveTo>
                  <a:pt x="0" y="2111"/>
                </a:moveTo>
                <a:lnTo>
                  <a:pt x="890" y="1488"/>
                </a:lnTo>
                <a:lnTo>
                  <a:pt x="2735" y="868"/>
                </a:lnTo>
                <a:lnTo>
                  <a:pt x="8460" y="0"/>
                </a:lnTo>
                <a:lnTo>
                  <a:pt x="5852" y="868"/>
                </a:lnTo>
                <a:lnTo>
                  <a:pt x="0" y="2111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6798178" y="2704942"/>
            <a:ext cx="16510" cy="2540"/>
          </a:xfrm>
          <a:custGeom>
            <a:avLst/>
            <a:gdLst/>
            <a:ahLst/>
            <a:cxnLst/>
            <a:rect l="l" t="t" r="r" b="b"/>
            <a:pathLst>
              <a:path w="16509" h="2539">
                <a:moveTo>
                  <a:pt x="16209" y="2484"/>
                </a:moveTo>
                <a:lnTo>
                  <a:pt x="8098" y="2463"/>
                </a:lnTo>
                <a:lnTo>
                  <a:pt x="1300" y="2314"/>
                </a:lnTo>
                <a:lnTo>
                  <a:pt x="0" y="1629"/>
                </a:lnTo>
                <a:lnTo>
                  <a:pt x="8385" y="0"/>
                </a:lnTo>
                <a:lnTo>
                  <a:pt x="15955" y="496"/>
                </a:lnTo>
                <a:lnTo>
                  <a:pt x="16460" y="1629"/>
                </a:lnTo>
                <a:lnTo>
                  <a:pt x="16209" y="2484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7944050" y="2783343"/>
            <a:ext cx="7620" cy="1905"/>
          </a:xfrm>
          <a:custGeom>
            <a:avLst/>
            <a:gdLst/>
            <a:ahLst/>
            <a:cxnLst/>
            <a:rect l="l" t="t" r="r" b="b"/>
            <a:pathLst>
              <a:path w="7620" h="1905">
                <a:moveTo>
                  <a:pt x="604" y="1863"/>
                </a:moveTo>
                <a:lnTo>
                  <a:pt x="0" y="992"/>
                </a:lnTo>
                <a:lnTo>
                  <a:pt x="2481" y="372"/>
                </a:lnTo>
                <a:lnTo>
                  <a:pt x="6584" y="0"/>
                </a:lnTo>
                <a:lnTo>
                  <a:pt x="7442" y="496"/>
                </a:lnTo>
                <a:lnTo>
                  <a:pt x="6202" y="1116"/>
                </a:lnTo>
                <a:lnTo>
                  <a:pt x="604" y="1863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7618504" y="2878761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5">
                <a:moveTo>
                  <a:pt x="7092" y="381"/>
                </a:moveTo>
                <a:lnTo>
                  <a:pt x="0" y="0"/>
                </a:lnTo>
                <a:lnTo>
                  <a:pt x="5725" y="0"/>
                </a:lnTo>
                <a:lnTo>
                  <a:pt x="7092" y="381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7716915" y="2879016"/>
            <a:ext cx="20320" cy="1905"/>
          </a:xfrm>
          <a:custGeom>
            <a:avLst/>
            <a:gdLst/>
            <a:ahLst/>
            <a:cxnLst/>
            <a:rect l="l" t="t" r="r" b="b"/>
            <a:pathLst>
              <a:path w="20320" h="1905">
                <a:moveTo>
                  <a:pt x="0" y="1749"/>
                </a:moveTo>
                <a:lnTo>
                  <a:pt x="4961" y="986"/>
                </a:lnTo>
                <a:lnTo>
                  <a:pt x="11164" y="254"/>
                </a:lnTo>
                <a:lnTo>
                  <a:pt x="19879" y="0"/>
                </a:lnTo>
                <a:lnTo>
                  <a:pt x="10941" y="986"/>
                </a:lnTo>
                <a:lnTo>
                  <a:pt x="4707" y="1494"/>
                </a:lnTo>
                <a:lnTo>
                  <a:pt x="0" y="174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7501708" y="2788311"/>
            <a:ext cx="19050" cy="1905"/>
          </a:xfrm>
          <a:custGeom>
            <a:avLst/>
            <a:gdLst/>
            <a:ahLst/>
            <a:cxnLst/>
            <a:rect l="l" t="t" r="r" b="b"/>
            <a:pathLst>
              <a:path w="19050" h="1905">
                <a:moveTo>
                  <a:pt x="0" y="1491"/>
                </a:moveTo>
                <a:lnTo>
                  <a:pt x="5597" y="620"/>
                </a:lnTo>
                <a:lnTo>
                  <a:pt x="12054" y="248"/>
                </a:lnTo>
                <a:lnTo>
                  <a:pt x="18638" y="0"/>
                </a:lnTo>
                <a:lnTo>
                  <a:pt x="15299" y="747"/>
                </a:lnTo>
                <a:lnTo>
                  <a:pt x="10210" y="1367"/>
                </a:lnTo>
                <a:lnTo>
                  <a:pt x="0" y="1491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7757056" y="2874912"/>
            <a:ext cx="25400" cy="1905"/>
          </a:xfrm>
          <a:custGeom>
            <a:avLst/>
            <a:gdLst/>
            <a:ahLst/>
            <a:cxnLst/>
            <a:rect l="l" t="t" r="r" b="b"/>
            <a:pathLst>
              <a:path w="25400" h="1905">
                <a:moveTo>
                  <a:pt x="0" y="1876"/>
                </a:moveTo>
                <a:lnTo>
                  <a:pt x="25095" y="0"/>
                </a:lnTo>
                <a:lnTo>
                  <a:pt x="24714" y="858"/>
                </a:lnTo>
                <a:lnTo>
                  <a:pt x="0" y="1876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7587460" y="2878410"/>
            <a:ext cx="31115" cy="1270"/>
          </a:xfrm>
          <a:custGeom>
            <a:avLst/>
            <a:gdLst/>
            <a:ahLst/>
            <a:cxnLst/>
            <a:rect l="l" t="t" r="r" b="b"/>
            <a:pathLst>
              <a:path w="31115" h="1269">
                <a:moveTo>
                  <a:pt x="0" y="1082"/>
                </a:moveTo>
                <a:lnTo>
                  <a:pt x="6943" y="395"/>
                </a:lnTo>
                <a:lnTo>
                  <a:pt x="14305" y="24"/>
                </a:lnTo>
                <a:lnTo>
                  <a:pt x="22274" y="0"/>
                </a:lnTo>
                <a:lnTo>
                  <a:pt x="31043" y="350"/>
                </a:lnTo>
                <a:lnTo>
                  <a:pt x="0" y="1082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8584662" y="2821013"/>
            <a:ext cx="12065" cy="1270"/>
          </a:xfrm>
          <a:custGeom>
            <a:avLst/>
            <a:gdLst/>
            <a:ahLst/>
            <a:cxnLst/>
            <a:rect l="l" t="t" r="r" b="b"/>
            <a:pathLst>
              <a:path w="12065" h="1269">
                <a:moveTo>
                  <a:pt x="12007" y="845"/>
                </a:moveTo>
                <a:lnTo>
                  <a:pt x="4841" y="463"/>
                </a:lnTo>
                <a:lnTo>
                  <a:pt x="0" y="93"/>
                </a:lnTo>
                <a:lnTo>
                  <a:pt x="467" y="0"/>
                </a:lnTo>
                <a:lnTo>
                  <a:pt x="9492" y="468"/>
                </a:lnTo>
                <a:lnTo>
                  <a:pt x="12007" y="845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7864533" y="2860504"/>
            <a:ext cx="10795" cy="1905"/>
          </a:xfrm>
          <a:custGeom>
            <a:avLst/>
            <a:gdLst/>
            <a:ahLst/>
            <a:cxnLst/>
            <a:rect l="l" t="t" r="r" b="b"/>
            <a:pathLst>
              <a:path w="10795" h="1905">
                <a:moveTo>
                  <a:pt x="3212" y="1749"/>
                </a:moveTo>
                <a:lnTo>
                  <a:pt x="0" y="1749"/>
                </a:lnTo>
                <a:lnTo>
                  <a:pt x="10305" y="0"/>
                </a:lnTo>
                <a:lnTo>
                  <a:pt x="3212" y="1749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7478966" y="2880510"/>
            <a:ext cx="14604" cy="1905"/>
          </a:xfrm>
          <a:custGeom>
            <a:avLst/>
            <a:gdLst/>
            <a:ahLst/>
            <a:cxnLst/>
            <a:rect l="l" t="t" r="r" b="b"/>
            <a:pathLst>
              <a:path w="14604" h="1905">
                <a:moveTo>
                  <a:pt x="1749" y="1367"/>
                </a:moveTo>
                <a:lnTo>
                  <a:pt x="0" y="0"/>
                </a:lnTo>
                <a:lnTo>
                  <a:pt x="14058" y="0"/>
                </a:lnTo>
                <a:lnTo>
                  <a:pt x="10687" y="731"/>
                </a:lnTo>
                <a:lnTo>
                  <a:pt x="6361" y="986"/>
                </a:lnTo>
                <a:lnTo>
                  <a:pt x="1749" y="1367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8357161" y="2820999"/>
            <a:ext cx="13335" cy="5080"/>
          </a:xfrm>
          <a:custGeom>
            <a:avLst/>
            <a:gdLst/>
            <a:ahLst/>
            <a:cxnLst/>
            <a:rect l="l" t="t" r="r" b="b"/>
            <a:pathLst>
              <a:path w="13334" h="5080">
                <a:moveTo>
                  <a:pt x="0" y="4707"/>
                </a:moveTo>
                <a:lnTo>
                  <a:pt x="0" y="3848"/>
                </a:lnTo>
                <a:lnTo>
                  <a:pt x="2544" y="2480"/>
                </a:lnTo>
                <a:lnTo>
                  <a:pt x="9224" y="0"/>
                </a:lnTo>
                <a:lnTo>
                  <a:pt x="13041" y="2353"/>
                </a:lnTo>
                <a:lnTo>
                  <a:pt x="7951" y="3721"/>
                </a:lnTo>
                <a:lnTo>
                  <a:pt x="0" y="4707"/>
                </a:lnTo>
                <a:close/>
              </a:path>
            </a:pathLst>
          </a:custGeom>
          <a:solidFill>
            <a:srgbClr val="4A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10967069" y="5161395"/>
            <a:ext cx="737870" cy="736600"/>
          </a:xfrm>
          <a:custGeom>
            <a:avLst/>
            <a:gdLst/>
            <a:ahLst/>
            <a:cxnLst/>
            <a:rect l="l" t="t" r="r" b="b"/>
            <a:pathLst>
              <a:path w="737870" h="736600">
                <a:moveTo>
                  <a:pt x="395848" y="736600"/>
                </a:moveTo>
                <a:lnTo>
                  <a:pt x="341588" y="736600"/>
                </a:lnTo>
                <a:lnTo>
                  <a:pt x="296763" y="730250"/>
                </a:lnTo>
                <a:lnTo>
                  <a:pt x="287904" y="727710"/>
                </a:lnTo>
                <a:lnTo>
                  <a:pt x="279099" y="726440"/>
                </a:lnTo>
                <a:lnTo>
                  <a:pt x="253020" y="718820"/>
                </a:lnTo>
                <a:lnTo>
                  <a:pt x="244463" y="715010"/>
                </a:lnTo>
                <a:lnTo>
                  <a:pt x="235980" y="712470"/>
                </a:lnTo>
                <a:lnTo>
                  <a:pt x="186920" y="689610"/>
                </a:lnTo>
                <a:lnTo>
                  <a:pt x="149006" y="664210"/>
                </a:lnTo>
                <a:lnTo>
                  <a:pt x="134735" y="652780"/>
                </a:lnTo>
                <a:lnTo>
                  <a:pt x="127806" y="647700"/>
                </a:lnTo>
                <a:lnTo>
                  <a:pt x="95433" y="615950"/>
                </a:lnTo>
                <a:lnTo>
                  <a:pt x="83609" y="601980"/>
                </a:lnTo>
                <a:lnTo>
                  <a:pt x="77951" y="595630"/>
                </a:lnTo>
                <a:lnTo>
                  <a:pt x="52362" y="557530"/>
                </a:lnTo>
                <a:lnTo>
                  <a:pt x="39269" y="533400"/>
                </a:lnTo>
                <a:lnTo>
                  <a:pt x="35300" y="525780"/>
                </a:lnTo>
                <a:lnTo>
                  <a:pt x="31531" y="518160"/>
                </a:lnTo>
                <a:lnTo>
                  <a:pt x="27964" y="509270"/>
                </a:lnTo>
                <a:lnTo>
                  <a:pt x="24602" y="500380"/>
                </a:lnTo>
                <a:lnTo>
                  <a:pt x="21448" y="492760"/>
                </a:lnTo>
                <a:lnTo>
                  <a:pt x="18505" y="483870"/>
                </a:lnTo>
                <a:lnTo>
                  <a:pt x="15770" y="474980"/>
                </a:lnTo>
                <a:lnTo>
                  <a:pt x="13248" y="466090"/>
                </a:lnTo>
                <a:lnTo>
                  <a:pt x="10942" y="457200"/>
                </a:lnTo>
                <a:lnTo>
                  <a:pt x="8851" y="449580"/>
                </a:lnTo>
                <a:lnTo>
                  <a:pt x="1665" y="403860"/>
                </a:lnTo>
                <a:lnTo>
                  <a:pt x="0" y="377190"/>
                </a:lnTo>
                <a:lnTo>
                  <a:pt x="0" y="359410"/>
                </a:lnTo>
                <a:lnTo>
                  <a:pt x="3880" y="313690"/>
                </a:lnTo>
                <a:lnTo>
                  <a:pt x="13248" y="269240"/>
                </a:lnTo>
                <a:lnTo>
                  <a:pt x="15770" y="261620"/>
                </a:lnTo>
                <a:lnTo>
                  <a:pt x="18505" y="252730"/>
                </a:lnTo>
                <a:lnTo>
                  <a:pt x="21448" y="243840"/>
                </a:lnTo>
                <a:lnTo>
                  <a:pt x="24602" y="234950"/>
                </a:lnTo>
                <a:lnTo>
                  <a:pt x="27964" y="227330"/>
                </a:lnTo>
                <a:lnTo>
                  <a:pt x="31531" y="218440"/>
                </a:lnTo>
                <a:lnTo>
                  <a:pt x="35300" y="210820"/>
                </a:lnTo>
                <a:lnTo>
                  <a:pt x="39269" y="201930"/>
                </a:lnTo>
                <a:lnTo>
                  <a:pt x="43439" y="194310"/>
                </a:lnTo>
                <a:lnTo>
                  <a:pt x="67170" y="156210"/>
                </a:lnTo>
                <a:lnTo>
                  <a:pt x="83609" y="134620"/>
                </a:lnTo>
                <a:lnTo>
                  <a:pt x="89439" y="127000"/>
                </a:lnTo>
                <a:lnTo>
                  <a:pt x="121027" y="95250"/>
                </a:lnTo>
                <a:lnTo>
                  <a:pt x="149006" y="72390"/>
                </a:lnTo>
                <a:lnTo>
                  <a:pt x="156340" y="66040"/>
                </a:lnTo>
                <a:lnTo>
                  <a:pt x="163807" y="60960"/>
                </a:lnTo>
                <a:lnTo>
                  <a:pt x="171397" y="57150"/>
                </a:lnTo>
                <a:lnTo>
                  <a:pt x="186920" y="46990"/>
                </a:lnTo>
                <a:lnTo>
                  <a:pt x="202890" y="39370"/>
                </a:lnTo>
                <a:lnTo>
                  <a:pt x="211023" y="34290"/>
                </a:lnTo>
                <a:lnTo>
                  <a:pt x="219250" y="30480"/>
                </a:lnTo>
                <a:lnTo>
                  <a:pt x="227573" y="27940"/>
                </a:lnTo>
                <a:lnTo>
                  <a:pt x="244463" y="20320"/>
                </a:lnTo>
                <a:lnTo>
                  <a:pt x="279099" y="10160"/>
                </a:lnTo>
                <a:lnTo>
                  <a:pt x="287904" y="8890"/>
                </a:lnTo>
                <a:lnTo>
                  <a:pt x="296763" y="6350"/>
                </a:lnTo>
                <a:lnTo>
                  <a:pt x="341588" y="0"/>
                </a:lnTo>
                <a:lnTo>
                  <a:pt x="395848" y="0"/>
                </a:lnTo>
                <a:lnTo>
                  <a:pt x="440673" y="6350"/>
                </a:lnTo>
                <a:lnTo>
                  <a:pt x="449531" y="8890"/>
                </a:lnTo>
                <a:lnTo>
                  <a:pt x="458336" y="10160"/>
                </a:lnTo>
                <a:lnTo>
                  <a:pt x="492973" y="20320"/>
                </a:lnTo>
                <a:lnTo>
                  <a:pt x="509862" y="27940"/>
                </a:lnTo>
                <a:lnTo>
                  <a:pt x="518185" y="30480"/>
                </a:lnTo>
                <a:lnTo>
                  <a:pt x="526413" y="34290"/>
                </a:lnTo>
                <a:lnTo>
                  <a:pt x="534545" y="39370"/>
                </a:lnTo>
                <a:lnTo>
                  <a:pt x="550515" y="46990"/>
                </a:lnTo>
                <a:lnTo>
                  <a:pt x="566038" y="57150"/>
                </a:lnTo>
                <a:lnTo>
                  <a:pt x="573628" y="60960"/>
                </a:lnTo>
                <a:lnTo>
                  <a:pt x="581095" y="66040"/>
                </a:lnTo>
                <a:lnTo>
                  <a:pt x="588429" y="72390"/>
                </a:lnTo>
                <a:lnTo>
                  <a:pt x="595631" y="77470"/>
                </a:lnTo>
                <a:lnTo>
                  <a:pt x="602700" y="82550"/>
                </a:lnTo>
                <a:lnTo>
                  <a:pt x="635843" y="114300"/>
                </a:lnTo>
                <a:lnTo>
                  <a:pt x="653826" y="134620"/>
                </a:lnTo>
                <a:lnTo>
                  <a:pt x="659485" y="140970"/>
                </a:lnTo>
                <a:lnTo>
                  <a:pt x="685073" y="179070"/>
                </a:lnTo>
                <a:lnTo>
                  <a:pt x="702135" y="210820"/>
                </a:lnTo>
                <a:lnTo>
                  <a:pt x="705904" y="218440"/>
                </a:lnTo>
                <a:lnTo>
                  <a:pt x="709471" y="227330"/>
                </a:lnTo>
                <a:lnTo>
                  <a:pt x="712834" y="234950"/>
                </a:lnTo>
                <a:lnTo>
                  <a:pt x="715987" y="243840"/>
                </a:lnTo>
                <a:lnTo>
                  <a:pt x="718931" y="252730"/>
                </a:lnTo>
                <a:lnTo>
                  <a:pt x="721665" y="261620"/>
                </a:lnTo>
                <a:lnTo>
                  <a:pt x="724187" y="269240"/>
                </a:lnTo>
                <a:lnTo>
                  <a:pt x="733555" y="313690"/>
                </a:lnTo>
                <a:lnTo>
                  <a:pt x="737436" y="359410"/>
                </a:lnTo>
                <a:lnTo>
                  <a:pt x="737436" y="377190"/>
                </a:lnTo>
                <a:lnTo>
                  <a:pt x="733555" y="422910"/>
                </a:lnTo>
                <a:lnTo>
                  <a:pt x="726494" y="457200"/>
                </a:lnTo>
                <a:lnTo>
                  <a:pt x="724187" y="466090"/>
                </a:lnTo>
                <a:lnTo>
                  <a:pt x="721665" y="474980"/>
                </a:lnTo>
                <a:lnTo>
                  <a:pt x="718931" y="483870"/>
                </a:lnTo>
                <a:lnTo>
                  <a:pt x="715987" y="492760"/>
                </a:lnTo>
                <a:lnTo>
                  <a:pt x="712834" y="500380"/>
                </a:lnTo>
                <a:lnTo>
                  <a:pt x="709471" y="509270"/>
                </a:lnTo>
                <a:lnTo>
                  <a:pt x="705904" y="518160"/>
                </a:lnTo>
                <a:lnTo>
                  <a:pt x="702135" y="525780"/>
                </a:lnTo>
                <a:lnTo>
                  <a:pt x="698166" y="533400"/>
                </a:lnTo>
                <a:lnTo>
                  <a:pt x="693996" y="542290"/>
                </a:lnTo>
                <a:lnTo>
                  <a:pt x="670265" y="580390"/>
                </a:lnTo>
                <a:lnTo>
                  <a:pt x="653826" y="601980"/>
                </a:lnTo>
                <a:lnTo>
                  <a:pt x="647997" y="609600"/>
                </a:lnTo>
                <a:lnTo>
                  <a:pt x="616408" y="641350"/>
                </a:lnTo>
                <a:lnTo>
                  <a:pt x="602700" y="652780"/>
                </a:lnTo>
                <a:lnTo>
                  <a:pt x="595631" y="659130"/>
                </a:lnTo>
                <a:lnTo>
                  <a:pt x="558334" y="684530"/>
                </a:lnTo>
                <a:lnTo>
                  <a:pt x="501455" y="712470"/>
                </a:lnTo>
                <a:lnTo>
                  <a:pt x="492973" y="715010"/>
                </a:lnTo>
                <a:lnTo>
                  <a:pt x="484415" y="718820"/>
                </a:lnTo>
                <a:lnTo>
                  <a:pt x="458336" y="726440"/>
                </a:lnTo>
                <a:lnTo>
                  <a:pt x="449531" y="727710"/>
                </a:lnTo>
                <a:lnTo>
                  <a:pt x="440673" y="730250"/>
                </a:lnTo>
                <a:lnTo>
                  <a:pt x="395848" y="736600"/>
                </a:lnTo>
                <a:close/>
              </a:path>
            </a:pathLst>
          </a:custGeom>
          <a:solidFill>
            <a:srgbClr val="FFC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11252974" y="5580490"/>
            <a:ext cx="187946" cy="69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11183786" y="5345810"/>
            <a:ext cx="92207" cy="1152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11427994" y="5368851"/>
            <a:ext cx="92207" cy="1152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11074353" y="5548492"/>
            <a:ext cx="414655" cy="393065"/>
          </a:xfrm>
          <a:custGeom>
            <a:avLst/>
            <a:gdLst/>
            <a:ahLst/>
            <a:cxnLst/>
            <a:rect l="l" t="t" r="r" b="b"/>
            <a:pathLst>
              <a:path w="414654" h="393064">
                <a:moveTo>
                  <a:pt x="131339" y="392828"/>
                </a:moveTo>
                <a:lnTo>
                  <a:pt x="88279" y="381421"/>
                </a:lnTo>
                <a:lnTo>
                  <a:pt x="50967" y="357585"/>
                </a:lnTo>
                <a:lnTo>
                  <a:pt x="22210" y="323252"/>
                </a:lnTo>
                <a:lnTo>
                  <a:pt x="4816" y="280353"/>
                </a:lnTo>
                <a:lnTo>
                  <a:pt x="0" y="233292"/>
                </a:lnTo>
                <a:lnTo>
                  <a:pt x="9423" y="195590"/>
                </a:lnTo>
                <a:lnTo>
                  <a:pt x="31893" y="162448"/>
                </a:lnTo>
                <a:lnTo>
                  <a:pt x="66215" y="129068"/>
                </a:lnTo>
                <a:lnTo>
                  <a:pt x="80410" y="111769"/>
                </a:lnTo>
                <a:lnTo>
                  <a:pt x="88635" y="90113"/>
                </a:lnTo>
                <a:lnTo>
                  <a:pt x="90168" y="64650"/>
                </a:lnTo>
                <a:lnTo>
                  <a:pt x="84287" y="35928"/>
                </a:lnTo>
                <a:lnTo>
                  <a:pt x="82357" y="18097"/>
                </a:lnTo>
                <a:lnTo>
                  <a:pt x="88486" y="5733"/>
                </a:lnTo>
                <a:lnTo>
                  <a:pt x="100879" y="0"/>
                </a:lnTo>
                <a:lnTo>
                  <a:pt x="117742" y="2061"/>
                </a:lnTo>
                <a:lnTo>
                  <a:pt x="148286" y="29156"/>
                </a:lnTo>
                <a:lnTo>
                  <a:pt x="162664" y="69348"/>
                </a:lnTo>
                <a:lnTo>
                  <a:pt x="164992" y="86722"/>
                </a:lnTo>
                <a:lnTo>
                  <a:pt x="164757" y="104205"/>
                </a:lnTo>
                <a:lnTo>
                  <a:pt x="162066" y="118739"/>
                </a:lnTo>
                <a:lnTo>
                  <a:pt x="157690" y="130804"/>
                </a:lnTo>
                <a:lnTo>
                  <a:pt x="151745" y="140981"/>
                </a:lnTo>
                <a:lnTo>
                  <a:pt x="144233" y="150048"/>
                </a:lnTo>
                <a:lnTo>
                  <a:pt x="140468" y="155851"/>
                </a:lnTo>
                <a:lnTo>
                  <a:pt x="141122" y="159906"/>
                </a:lnTo>
                <a:lnTo>
                  <a:pt x="145524" y="161809"/>
                </a:lnTo>
                <a:lnTo>
                  <a:pt x="402779" y="161809"/>
                </a:lnTo>
                <a:lnTo>
                  <a:pt x="400049" y="164007"/>
                </a:lnTo>
                <a:lnTo>
                  <a:pt x="390936" y="167556"/>
                </a:lnTo>
                <a:lnTo>
                  <a:pt x="270394" y="196651"/>
                </a:lnTo>
                <a:lnTo>
                  <a:pt x="273883" y="198566"/>
                </a:lnTo>
                <a:lnTo>
                  <a:pt x="281497" y="204339"/>
                </a:lnTo>
                <a:lnTo>
                  <a:pt x="288956" y="214014"/>
                </a:lnTo>
                <a:lnTo>
                  <a:pt x="291982" y="227632"/>
                </a:lnTo>
                <a:lnTo>
                  <a:pt x="288116" y="243275"/>
                </a:lnTo>
                <a:lnTo>
                  <a:pt x="280586" y="253594"/>
                </a:lnTo>
                <a:lnTo>
                  <a:pt x="273243" y="259280"/>
                </a:lnTo>
                <a:lnTo>
                  <a:pt x="269939" y="261022"/>
                </a:lnTo>
                <a:lnTo>
                  <a:pt x="273233" y="262283"/>
                </a:lnTo>
                <a:lnTo>
                  <a:pt x="280279" y="266850"/>
                </a:lnTo>
                <a:lnTo>
                  <a:pt x="286826" y="275896"/>
                </a:lnTo>
                <a:lnTo>
                  <a:pt x="288619" y="290593"/>
                </a:lnTo>
                <a:lnTo>
                  <a:pt x="283447" y="305949"/>
                </a:lnTo>
                <a:lnTo>
                  <a:pt x="274839" y="315023"/>
                </a:lnTo>
                <a:lnTo>
                  <a:pt x="266765" y="319346"/>
                </a:lnTo>
                <a:lnTo>
                  <a:pt x="263191" y="320447"/>
                </a:lnTo>
                <a:lnTo>
                  <a:pt x="265834" y="321437"/>
                </a:lnTo>
                <a:lnTo>
                  <a:pt x="271368" y="325198"/>
                </a:lnTo>
                <a:lnTo>
                  <a:pt x="276198" y="332913"/>
                </a:lnTo>
                <a:lnTo>
                  <a:pt x="276730" y="345766"/>
                </a:lnTo>
                <a:lnTo>
                  <a:pt x="270384" y="358962"/>
                </a:lnTo>
                <a:lnTo>
                  <a:pt x="259894" y="368088"/>
                </a:lnTo>
                <a:lnTo>
                  <a:pt x="250070" y="373386"/>
                </a:lnTo>
                <a:lnTo>
                  <a:pt x="245726" y="375099"/>
                </a:lnTo>
                <a:lnTo>
                  <a:pt x="177341" y="389874"/>
                </a:lnTo>
                <a:lnTo>
                  <a:pt x="131339" y="392828"/>
                </a:lnTo>
                <a:close/>
              </a:path>
              <a:path w="414654" h="393064">
                <a:moveTo>
                  <a:pt x="402779" y="161809"/>
                </a:moveTo>
                <a:lnTo>
                  <a:pt x="145524" y="161809"/>
                </a:lnTo>
                <a:lnTo>
                  <a:pt x="152998" y="161156"/>
                </a:lnTo>
                <a:lnTo>
                  <a:pt x="377311" y="109043"/>
                </a:lnTo>
                <a:lnTo>
                  <a:pt x="414129" y="130804"/>
                </a:lnTo>
                <a:lnTo>
                  <a:pt x="414377" y="146056"/>
                </a:lnTo>
                <a:lnTo>
                  <a:pt x="408773" y="156982"/>
                </a:lnTo>
                <a:lnTo>
                  <a:pt x="402779" y="161809"/>
                </a:lnTo>
                <a:close/>
              </a:path>
            </a:pathLst>
          </a:custGeom>
          <a:solidFill>
            <a:srgbClr val="F18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11136498" y="5249134"/>
            <a:ext cx="455295" cy="144145"/>
          </a:xfrm>
          <a:custGeom>
            <a:avLst/>
            <a:gdLst/>
            <a:ahLst/>
            <a:cxnLst/>
            <a:rect l="l" t="t" r="r" b="b"/>
            <a:pathLst>
              <a:path w="455295" h="144145">
                <a:moveTo>
                  <a:pt x="21904" y="52937"/>
                </a:moveTo>
                <a:lnTo>
                  <a:pt x="0" y="33881"/>
                </a:lnTo>
                <a:lnTo>
                  <a:pt x="948" y="26964"/>
                </a:lnTo>
                <a:lnTo>
                  <a:pt x="4537" y="21035"/>
                </a:lnTo>
                <a:lnTo>
                  <a:pt x="10492" y="16878"/>
                </a:lnTo>
                <a:lnTo>
                  <a:pt x="75686" y="0"/>
                </a:lnTo>
                <a:lnTo>
                  <a:pt x="129108" y="1724"/>
                </a:lnTo>
                <a:lnTo>
                  <a:pt x="180652" y="17616"/>
                </a:lnTo>
                <a:lnTo>
                  <a:pt x="191117" y="35720"/>
                </a:lnTo>
                <a:lnTo>
                  <a:pt x="190842" y="36683"/>
                </a:lnTo>
                <a:lnTo>
                  <a:pt x="79928" y="36683"/>
                </a:lnTo>
                <a:lnTo>
                  <a:pt x="27480" y="50572"/>
                </a:lnTo>
                <a:lnTo>
                  <a:pt x="21904" y="52937"/>
                </a:lnTo>
                <a:close/>
              </a:path>
              <a:path w="455295" h="144145">
                <a:moveTo>
                  <a:pt x="170967" y="51797"/>
                </a:moveTo>
                <a:lnTo>
                  <a:pt x="163686" y="49552"/>
                </a:lnTo>
                <a:lnTo>
                  <a:pt x="151792" y="44622"/>
                </a:lnTo>
                <a:lnTo>
                  <a:pt x="122619" y="37516"/>
                </a:lnTo>
                <a:lnTo>
                  <a:pt x="79928" y="36683"/>
                </a:lnTo>
                <a:lnTo>
                  <a:pt x="190842" y="36683"/>
                </a:lnTo>
                <a:lnTo>
                  <a:pt x="189135" y="42653"/>
                </a:lnTo>
                <a:lnTo>
                  <a:pt x="184503" y="48133"/>
                </a:lnTo>
                <a:lnTo>
                  <a:pt x="178176" y="51253"/>
                </a:lnTo>
                <a:lnTo>
                  <a:pt x="170967" y="51797"/>
                </a:lnTo>
                <a:close/>
              </a:path>
              <a:path w="455295" h="144145">
                <a:moveTo>
                  <a:pt x="284944" y="135077"/>
                </a:moveTo>
                <a:lnTo>
                  <a:pt x="264391" y="114580"/>
                </a:lnTo>
                <a:lnTo>
                  <a:pt x="265808" y="107743"/>
                </a:lnTo>
                <a:lnTo>
                  <a:pt x="269797" y="102066"/>
                </a:lnTo>
                <a:lnTo>
                  <a:pt x="276027" y="98303"/>
                </a:lnTo>
                <a:lnTo>
                  <a:pt x="342225" y="85900"/>
                </a:lnTo>
                <a:lnTo>
                  <a:pt x="395411" y="91249"/>
                </a:lnTo>
                <a:lnTo>
                  <a:pt x="445754" y="110604"/>
                </a:lnTo>
                <a:lnTo>
                  <a:pt x="454523" y="122800"/>
                </a:lnTo>
                <a:lnTo>
                  <a:pt x="343995" y="122800"/>
                </a:lnTo>
                <a:lnTo>
                  <a:pt x="290715" y="133103"/>
                </a:lnTo>
                <a:lnTo>
                  <a:pt x="284944" y="135077"/>
                </a:lnTo>
                <a:close/>
              </a:path>
              <a:path w="455295" h="144145">
                <a:moveTo>
                  <a:pt x="433781" y="144061"/>
                </a:moveTo>
                <a:lnTo>
                  <a:pt x="426677" y="141322"/>
                </a:lnTo>
                <a:lnTo>
                  <a:pt x="415140" y="135592"/>
                </a:lnTo>
                <a:lnTo>
                  <a:pt x="386524" y="126524"/>
                </a:lnTo>
                <a:lnTo>
                  <a:pt x="343995" y="122800"/>
                </a:lnTo>
                <a:lnTo>
                  <a:pt x="454523" y="122800"/>
                </a:lnTo>
                <a:lnTo>
                  <a:pt x="454955" y="129383"/>
                </a:lnTo>
                <a:lnTo>
                  <a:pt x="452523" y="136162"/>
                </a:lnTo>
                <a:lnTo>
                  <a:pt x="447529" y="141326"/>
                </a:lnTo>
                <a:lnTo>
                  <a:pt x="441010" y="144008"/>
                </a:lnTo>
                <a:lnTo>
                  <a:pt x="433781" y="144061"/>
                </a:lnTo>
                <a:close/>
              </a:path>
            </a:pathLst>
          </a:custGeom>
          <a:solidFill>
            <a:srgbClr val="65461B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4075" y="993421"/>
            <a:ext cx="2884580" cy="5597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3932" y="1217608"/>
            <a:ext cx="7009130" cy="695325"/>
          </a:xfrm>
          <a:prstGeom prst="rect">
            <a:avLst/>
          </a:prstGeom>
          <a:solidFill>
            <a:srgbClr val="2AB480"/>
          </a:solidFill>
        </p:spPr>
        <p:txBody>
          <a:bodyPr wrap="square" lIns="0" tIns="121285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955"/>
              </a:spcBef>
            </a:pPr>
            <a:r>
              <a:rPr dirty="0" sz="2750" spc="100" i="1">
                <a:solidFill>
                  <a:srgbClr val="FFFFFF"/>
                </a:solidFill>
                <a:latin typeface="Arial"/>
                <a:cs typeface="Arial"/>
              </a:rPr>
              <a:t>Stigma </a:t>
            </a:r>
            <a:r>
              <a:rPr dirty="0" sz="2750" spc="40" i="1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2750" spc="30" i="1">
                <a:solidFill>
                  <a:srgbClr val="FFFFFF"/>
                </a:solidFill>
                <a:latin typeface="Arial"/>
                <a:cs typeface="Arial"/>
              </a:rPr>
              <a:t>come </a:t>
            </a:r>
            <a:r>
              <a:rPr dirty="0" sz="2750" spc="190" i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750" spc="-4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150" i="1">
                <a:solidFill>
                  <a:srgbClr val="FFFFFF"/>
                </a:solidFill>
                <a:latin typeface="Arial"/>
                <a:cs typeface="Arial"/>
              </a:rPr>
              <a:t>misinformation.</a:t>
            </a:r>
            <a:endParaRPr sz="27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8911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9522" y="0"/>
            <a:ext cx="7468234" cy="929005"/>
          </a:xfrm>
          <a:custGeom>
            <a:avLst/>
            <a:gdLst/>
            <a:ahLst/>
            <a:cxnLst/>
            <a:rect l="l" t="t" r="r" b="b"/>
            <a:pathLst>
              <a:path w="7468234" h="929005">
                <a:moveTo>
                  <a:pt x="7467813" y="928763"/>
                </a:moveTo>
                <a:lnTo>
                  <a:pt x="0" y="928763"/>
                </a:lnTo>
                <a:lnTo>
                  <a:pt x="216241" y="454146"/>
                </a:lnTo>
                <a:lnTo>
                  <a:pt x="9327" y="0"/>
                </a:lnTo>
                <a:lnTo>
                  <a:pt x="7459969" y="0"/>
                </a:lnTo>
                <a:lnTo>
                  <a:pt x="7252294" y="454146"/>
                </a:lnTo>
                <a:lnTo>
                  <a:pt x="7467813" y="925445"/>
                </a:lnTo>
                <a:lnTo>
                  <a:pt x="7467813" y="92876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27277" y="152666"/>
            <a:ext cx="6547484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35" b="0" i="1">
                <a:latin typeface="Arial"/>
                <a:cs typeface="Arial"/>
              </a:rPr>
              <a:t>Dispelling </a:t>
            </a:r>
            <a:r>
              <a:rPr dirty="0" sz="3500" spc="-80" b="0" i="1">
                <a:latin typeface="Arial"/>
                <a:cs typeface="Arial"/>
              </a:rPr>
              <a:t>Stigma:</a:t>
            </a:r>
            <a:r>
              <a:rPr dirty="0" sz="3500" spc="45" b="0" i="1">
                <a:latin typeface="Arial"/>
                <a:cs typeface="Arial"/>
              </a:rPr>
              <a:t> </a:t>
            </a:r>
            <a:r>
              <a:rPr dirty="0" sz="3500" spc="20" b="0" i="1">
                <a:latin typeface="Arial"/>
                <a:cs typeface="Arial"/>
              </a:rPr>
              <a:t>Misinformation</a:t>
            </a:r>
            <a:endParaRPr sz="3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46958" y="4852570"/>
            <a:ext cx="107180" cy="107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46958" y="5193598"/>
            <a:ext cx="107180" cy="1071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46958" y="5534627"/>
            <a:ext cx="107180" cy="1071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87198" y="3870490"/>
            <a:ext cx="204186" cy="2315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39379" y="2155785"/>
            <a:ext cx="128304" cy="1727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2342" y="2842431"/>
            <a:ext cx="253365" cy="297815"/>
          </a:xfrm>
          <a:custGeom>
            <a:avLst/>
            <a:gdLst/>
            <a:ahLst/>
            <a:cxnLst/>
            <a:rect l="l" t="t" r="r" b="b"/>
            <a:pathLst>
              <a:path w="253365" h="297814">
                <a:moveTo>
                  <a:pt x="207810" y="297643"/>
                </a:moveTo>
                <a:lnTo>
                  <a:pt x="151397" y="297072"/>
                </a:lnTo>
                <a:lnTo>
                  <a:pt x="90419" y="294027"/>
                </a:lnTo>
                <a:lnTo>
                  <a:pt x="36184" y="289005"/>
                </a:lnTo>
                <a:lnTo>
                  <a:pt x="0" y="282504"/>
                </a:lnTo>
                <a:lnTo>
                  <a:pt x="1023" y="274526"/>
                </a:lnTo>
                <a:lnTo>
                  <a:pt x="1837" y="267039"/>
                </a:lnTo>
                <a:lnTo>
                  <a:pt x="21824" y="220426"/>
                </a:lnTo>
                <a:lnTo>
                  <a:pt x="54884" y="157202"/>
                </a:lnTo>
                <a:lnTo>
                  <a:pt x="84005" y="102678"/>
                </a:lnTo>
                <a:lnTo>
                  <a:pt x="109154" y="56848"/>
                </a:lnTo>
                <a:lnTo>
                  <a:pt x="132190" y="17857"/>
                </a:lnTo>
                <a:lnTo>
                  <a:pt x="138108" y="9325"/>
                </a:lnTo>
                <a:lnTo>
                  <a:pt x="144491" y="0"/>
                </a:lnTo>
                <a:lnTo>
                  <a:pt x="150547" y="5704"/>
                </a:lnTo>
                <a:lnTo>
                  <a:pt x="156513" y="8802"/>
                </a:lnTo>
                <a:lnTo>
                  <a:pt x="158595" y="13520"/>
                </a:lnTo>
                <a:lnTo>
                  <a:pt x="179684" y="63553"/>
                </a:lnTo>
                <a:lnTo>
                  <a:pt x="199226" y="114153"/>
                </a:lnTo>
                <a:lnTo>
                  <a:pt x="217421" y="165244"/>
                </a:lnTo>
                <a:lnTo>
                  <a:pt x="234467" y="216752"/>
                </a:lnTo>
                <a:lnTo>
                  <a:pt x="250563" y="268601"/>
                </a:lnTo>
                <a:lnTo>
                  <a:pt x="252877" y="281015"/>
                </a:lnTo>
                <a:lnTo>
                  <a:pt x="252877" y="289938"/>
                </a:lnTo>
                <a:lnTo>
                  <a:pt x="249859" y="292564"/>
                </a:lnTo>
                <a:lnTo>
                  <a:pt x="248349" y="295240"/>
                </a:lnTo>
                <a:lnTo>
                  <a:pt x="207810" y="297643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8546" y="5179794"/>
            <a:ext cx="325755" cy="346710"/>
          </a:xfrm>
          <a:custGeom>
            <a:avLst/>
            <a:gdLst/>
            <a:ahLst/>
            <a:cxnLst/>
            <a:rect l="l" t="t" r="r" b="b"/>
            <a:pathLst>
              <a:path w="325755" h="346710">
                <a:moveTo>
                  <a:pt x="277121" y="346264"/>
                </a:moveTo>
                <a:lnTo>
                  <a:pt x="230316" y="345489"/>
                </a:lnTo>
                <a:lnTo>
                  <a:pt x="166506" y="342092"/>
                </a:lnTo>
                <a:lnTo>
                  <a:pt x="98388" y="337000"/>
                </a:lnTo>
                <a:lnTo>
                  <a:pt x="38655" y="331140"/>
                </a:lnTo>
                <a:lnTo>
                  <a:pt x="0" y="325439"/>
                </a:lnTo>
                <a:lnTo>
                  <a:pt x="1685" y="313526"/>
                </a:lnTo>
                <a:lnTo>
                  <a:pt x="3070" y="302792"/>
                </a:lnTo>
                <a:lnTo>
                  <a:pt x="4648" y="292944"/>
                </a:lnTo>
                <a:lnTo>
                  <a:pt x="23015" y="231050"/>
                </a:lnTo>
                <a:lnTo>
                  <a:pt x="39279" y="178476"/>
                </a:lnTo>
                <a:lnTo>
                  <a:pt x="55813" y="125996"/>
                </a:lnTo>
                <a:lnTo>
                  <a:pt x="72733" y="73638"/>
                </a:lnTo>
                <a:lnTo>
                  <a:pt x="91212" y="34140"/>
                </a:lnTo>
                <a:lnTo>
                  <a:pt x="116077" y="5812"/>
                </a:lnTo>
                <a:lnTo>
                  <a:pt x="123425" y="0"/>
                </a:lnTo>
                <a:lnTo>
                  <a:pt x="149102" y="44267"/>
                </a:lnTo>
                <a:lnTo>
                  <a:pt x="174211" y="87270"/>
                </a:lnTo>
                <a:lnTo>
                  <a:pt x="198508" y="129669"/>
                </a:lnTo>
                <a:lnTo>
                  <a:pt x="221751" y="172126"/>
                </a:lnTo>
                <a:lnTo>
                  <a:pt x="246437" y="213290"/>
                </a:lnTo>
                <a:lnTo>
                  <a:pt x="273743" y="253511"/>
                </a:lnTo>
                <a:lnTo>
                  <a:pt x="300998" y="295090"/>
                </a:lnTo>
                <a:lnTo>
                  <a:pt x="325530" y="340328"/>
                </a:lnTo>
                <a:lnTo>
                  <a:pt x="299160" y="344088"/>
                </a:lnTo>
                <a:lnTo>
                  <a:pt x="287874" y="345520"/>
                </a:lnTo>
                <a:lnTo>
                  <a:pt x="277121" y="346264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04781" y="4625590"/>
            <a:ext cx="256540" cy="327660"/>
          </a:xfrm>
          <a:custGeom>
            <a:avLst/>
            <a:gdLst/>
            <a:ahLst/>
            <a:cxnLst/>
            <a:rect l="l" t="t" r="r" b="b"/>
            <a:pathLst>
              <a:path w="256540" h="327660">
                <a:moveTo>
                  <a:pt x="42782" y="327552"/>
                </a:moveTo>
                <a:lnTo>
                  <a:pt x="21421" y="325254"/>
                </a:lnTo>
                <a:lnTo>
                  <a:pt x="0" y="318297"/>
                </a:lnTo>
                <a:lnTo>
                  <a:pt x="1378" y="309142"/>
                </a:lnTo>
                <a:lnTo>
                  <a:pt x="1569" y="301296"/>
                </a:lnTo>
                <a:lnTo>
                  <a:pt x="19045" y="243918"/>
                </a:lnTo>
                <a:lnTo>
                  <a:pt x="34397" y="193893"/>
                </a:lnTo>
                <a:lnTo>
                  <a:pt x="50036" y="143555"/>
                </a:lnTo>
                <a:lnTo>
                  <a:pt x="65701" y="94060"/>
                </a:lnTo>
                <a:lnTo>
                  <a:pt x="81698" y="54293"/>
                </a:lnTo>
                <a:lnTo>
                  <a:pt x="101608" y="18937"/>
                </a:lnTo>
                <a:lnTo>
                  <a:pt x="125548" y="0"/>
                </a:lnTo>
                <a:lnTo>
                  <a:pt x="140349" y="23120"/>
                </a:lnTo>
                <a:lnTo>
                  <a:pt x="152270" y="46891"/>
                </a:lnTo>
                <a:lnTo>
                  <a:pt x="162383" y="71059"/>
                </a:lnTo>
                <a:lnTo>
                  <a:pt x="171763" y="95368"/>
                </a:lnTo>
                <a:lnTo>
                  <a:pt x="176516" y="107481"/>
                </a:lnTo>
                <a:lnTo>
                  <a:pt x="191612" y="143555"/>
                </a:lnTo>
                <a:lnTo>
                  <a:pt x="235607" y="245016"/>
                </a:lnTo>
                <a:lnTo>
                  <a:pt x="250201" y="278862"/>
                </a:lnTo>
                <a:lnTo>
                  <a:pt x="253678" y="287675"/>
                </a:lnTo>
                <a:lnTo>
                  <a:pt x="255980" y="296857"/>
                </a:lnTo>
                <a:lnTo>
                  <a:pt x="256140" y="306547"/>
                </a:lnTo>
                <a:lnTo>
                  <a:pt x="253189" y="316888"/>
                </a:lnTo>
                <a:lnTo>
                  <a:pt x="233575" y="324800"/>
                </a:lnTo>
                <a:lnTo>
                  <a:pt x="216036" y="327049"/>
                </a:lnTo>
                <a:lnTo>
                  <a:pt x="170737" y="327049"/>
                </a:lnTo>
                <a:lnTo>
                  <a:pt x="163836" y="327150"/>
                </a:lnTo>
                <a:lnTo>
                  <a:pt x="85036" y="327150"/>
                </a:lnTo>
                <a:lnTo>
                  <a:pt x="42782" y="327552"/>
                </a:lnTo>
                <a:close/>
              </a:path>
              <a:path w="256540" h="327660">
                <a:moveTo>
                  <a:pt x="212997" y="327439"/>
                </a:moveTo>
                <a:lnTo>
                  <a:pt x="170737" y="327049"/>
                </a:lnTo>
                <a:lnTo>
                  <a:pt x="216036" y="327049"/>
                </a:lnTo>
                <a:lnTo>
                  <a:pt x="212997" y="327439"/>
                </a:lnTo>
                <a:close/>
              </a:path>
              <a:path w="256540" h="327660">
                <a:moveTo>
                  <a:pt x="127860" y="327515"/>
                </a:moveTo>
                <a:lnTo>
                  <a:pt x="106441" y="327460"/>
                </a:lnTo>
                <a:lnTo>
                  <a:pt x="85036" y="327150"/>
                </a:lnTo>
                <a:lnTo>
                  <a:pt x="163836" y="327150"/>
                </a:lnTo>
                <a:lnTo>
                  <a:pt x="127860" y="327515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1933" y="5956424"/>
            <a:ext cx="204187" cy="231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49982" y="2921261"/>
            <a:ext cx="361950" cy="383540"/>
          </a:xfrm>
          <a:custGeom>
            <a:avLst/>
            <a:gdLst/>
            <a:ahLst/>
            <a:cxnLst/>
            <a:rect l="l" t="t" r="r" b="b"/>
            <a:pathLst>
              <a:path w="361950" h="383539">
                <a:moveTo>
                  <a:pt x="50579" y="380565"/>
                </a:moveTo>
                <a:lnTo>
                  <a:pt x="33956" y="380249"/>
                </a:lnTo>
                <a:lnTo>
                  <a:pt x="17104" y="377914"/>
                </a:lnTo>
                <a:lnTo>
                  <a:pt x="0" y="372289"/>
                </a:lnTo>
                <a:lnTo>
                  <a:pt x="1633" y="364200"/>
                </a:lnTo>
                <a:lnTo>
                  <a:pt x="2989" y="356696"/>
                </a:lnTo>
                <a:lnTo>
                  <a:pt x="4587" y="349795"/>
                </a:lnTo>
                <a:lnTo>
                  <a:pt x="6951" y="343517"/>
                </a:lnTo>
                <a:lnTo>
                  <a:pt x="27211" y="300606"/>
                </a:lnTo>
                <a:lnTo>
                  <a:pt x="46898" y="257393"/>
                </a:lnTo>
                <a:lnTo>
                  <a:pt x="66355" y="214025"/>
                </a:lnTo>
                <a:lnTo>
                  <a:pt x="85927" y="170649"/>
                </a:lnTo>
                <a:lnTo>
                  <a:pt x="105957" y="127412"/>
                </a:lnTo>
                <a:lnTo>
                  <a:pt x="126789" y="84460"/>
                </a:lnTo>
                <a:lnTo>
                  <a:pt x="148767" y="41941"/>
                </a:lnTo>
                <a:lnTo>
                  <a:pt x="172236" y="0"/>
                </a:lnTo>
                <a:lnTo>
                  <a:pt x="178363" y="4094"/>
                </a:lnTo>
                <a:lnTo>
                  <a:pt x="183272" y="5744"/>
                </a:lnTo>
                <a:lnTo>
                  <a:pt x="223326" y="80262"/>
                </a:lnTo>
                <a:lnTo>
                  <a:pt x="250654" y="135780"/>
                </a:lnTo>
                <a:lnTo>
                  <a:pt x="279928" y="196898"/>
                </a:lnTo>
                <a:lnTo>
                  <a:pt x="308406" y="257836"/>
                </a:lnTo>
                <a:lnTo>
                  <a:pt x="333346" y="312810"/>
                </a:lnTo>
                <a:lnTo>
                  <a:pt x="352007" y="356041"/>
                </a:lnTo>
                <a:lnTo>
                  <a:pt x="360270" y="378077"/>
                </a:lnTo>
                <a:lnTo>
                  <a:pt x="173833" y="378077"/>
                </a:lnTo>
                <a:lnTo>
                  <a:pt x="50579" y="380565"/>
                </a:lnTo>
                <a:close/>
              </a:path>
              <a:path w="361950" h="383539">
                <a:moveTo>
                  <a:pt x="340702" y="383259"/>
                </a:moveTo>
                <a:lnTo>
                  <a:pt x="334021" y="383053"/>
                </a:lnTo>
                <a:lnTo>
                  <a:pt x="280634" y="379553"/>
                </a:lnTo>
                <a:lnTo>
                  <a:pt x="227238" y="378086"/>
                </a:lnTo>
                <a:lnTo>
                  <a:pt x="173833" y="378077"/>
                </a:lnTo>
                <a:lnTo>
                  <a:pt x="360273" y="378086"/>
                </a:lnTo>
                <a:lnTo>
                  <a:pt x="361645" y="381745"/>
                </a:lnTo>
                <a:lnTo>
                  <a:pt x="354477" y="382275"/>
                </a:lnTo>
                <a:lnTo>
                  <a:pt x="347508" y="382889"/>
                </a:lnTo>
                <a:lnTo>
                  <a:pt x="340702" y="383259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30905" y="2408675"/>
            <a:ext cx="204187" cy="2316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70199" y="3639613"/>
            <a:ext cx="167518" cy="2323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4233" y="5367714"/>
            <a:ext cx="299085" cy="376555"/>
          </a:xfrm>
          <a:custGeom>
            <a:avLst/>
            <a:gdLst/>
            <a:ahLst/>
            <a:cxnLst/>
            <a:rect l="l" t="t" r="r" b="b"/>
            <a:pathLst>
              <a:path w="299084" h="376554">
                <a:moveTo>
                  <a:pt x="50342" y="375915"/>
                </a:moveTo>
                <a:lnTo>
                  <a:pt x="26327" y="372919"/>
                </a:lnTo>
                <a:lnTo>
                  <a:pt x="3431" y="363869"/>
                </a:lnTo>
                <a:lnTo>
                  <a:pt x="0" y="352010"/>
                </a:lnTo>
                <a:lnTo>
                  <a:pt x="204" y="340907"/>
                </a:lnTo>
                <a:lnTo>
                  <a:pt x="2906" y="330369"/>
                </a:lnTo>
                <a:lnTo>
                  <a:pt x="6968" y="320208"/>
                </a:lnTo>
                <a:lnTo>
                  <a:pt x="24020" y="281325"/>
                </a:lnTo>
                <a:lnTo>
                  <a:pt x="75501" y="164882"/>
                </a:lnTo>
                <a:lnTo>
                  <a:pt x="81489" y="151130"/>
                </a:lnTo>
                <a:lnTo>
                  <a:pt x="87388" y="137331"/>
                </a:lnTo>
                <a:lnTo>
                  <a:pt x="93140" y="123475"/>
                </a:lnTo>
                <a:lnTo>
                  <a:pt x="98686" y="109553"/>
                </a:lnTo>
                <a:lnTo>
                  <a:pt x="109683" y="81613"/>
                </a:lnTo>
                <a:lnTo>
                  <a:pt x="121525" y="53833"/>
                </a:lnTo>
                <a:lnTo>
                  <a:pt x="135465" y="26525"/>
                </a:lnTo>
                <a:lnTo>
                  <a:pt x="152760" y="0"/>
                </a:lnTo>
                <a:lnTo>
                  <a:pt x="169133" y="9815"/>
                </a:lnTo>
                <a:lnTo>
                  <a:pt x="196260" y="47785"/>
                </a:lnTo>
                <a:lnTo>
                  <a:pt x="217026" y="92404"/>
                </a:lnTo>
                <a:lnTo>
                  <a:pt x="237218" y="153679"/>
                </a:lnTo>
                <a:lnTo>
                  <a:pt x="251738" y="199559"/>
                </a:lnTo>
                <a:lnTo>
                  <a:pt x="266094" y="245478"/>
                </a:lnTo>
                <a:lnTo>
                  <a:pt x="280344" y="291430"/>
                </a:lnTo>
                <a:lnTo>
                  <a:pt x="294546" y="337411"/>
                </a:lnTo>
                <a:lnTo>
                  <a:pt x="297951" y="357684"/>
                </a:lnTo>
                <a:lnTo>
                  <a:pt x="298942" y="365277"/>
                </a:lnTo>
                <a:lnTo>
                  <a:pt x="273928" y="373289"/>
                </a:lnTo>
                <a:lnTo>
                  <a:pt x="253815" y="375438"/>
                </a:lnTo>
                <a:lnTo>
                  <a:pt x="99669" y="375438"/>
                </a:lnTo>
                <a:lnTo>
                  <a:pt x="50342" y="375915"/>
                </a:lnTo>
                <a:close/>
              </a:path>
              <a:path w="299084" h="376554">
                <a:moveTo>
                  <a:pt x="149703" y="375978"/>
                </a:moveTo>
                <a:lnTo>
                  <a:pt x="99669" y="375438"/>
                </a:lnTo>
                <a:lnTo>
                  <a:pt x="253815" y="375438"/>
                </a:lnTo>
                <a:lnTo>
                  <a:pt x="252872" y="375538"/>
                </a:lnTo>
                <a:lnTo>
                  <a:pt x="199680" y="375538"/>
                </a:lnTo>
                <a:lnTo>
                  <a:pt x="174702" y="375904"/>
                </a:lnTo>
                <a:lnTo>
                  <a:pt x="149703" y="375978"/>
                </a:lnTo>
                <a:close/>
              </a:path>
              <a:path w="299084" h="376554">
                <a:moveTo>
                  <a:pt x="248986" y="375953"/>
                </a:moveTo>
                <a:lnTo>
                  <a:pt x="199680" y="375538"/>
                </a:lnTo>
                <a:lnTo>
                  <a:pt x="252872" y="375538"/>
                </a:lnTo>
                <a:lnTo>
                  <a:pt x="248986" y="375953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08214" y="4857473"/>
            <a:ext cx="419734" cy="445134"/>
          </a:xfrm>
          <a:custGeom>
            <a:avLst/>
            <a:gdLst/>
            <a:ahLst/>
            <a:cxnLst/>
            <a:rect l="l" t="t" r="r" b="b"/>
            <a:pathLst>
              <a:path w="419734" h="445135">
                <a:moveTo>
                  <a:pt x="24282" y="444563"/>
                </a:moveTo>
                <a:lnTo>
                  <a:pt x="16388" y="444109"/>
                </a:lnTo>
                <a:lnTo>
                  <a:pt x="8307" y="443372"/>
                </a:lnTo>
                <a:lnTo>
                  <a:pt x="0" y="442738"/>
                </a:lnTo>
                <a:lnTo>
                  <a:pt x="27274" y="375373"/>
                </a:lnTo>
                <a:lnTo>
                  <a:pt x="51494" y="321419"/>
                </a:lnTo>
                <a:lnTo>
                  <a:pt x="79794" y="260232"/>
                </a:lnTo>
                <a:lnTo>
                  <a:pt x="109940" y="196523"/>
                </a:lnTo>
                <a:lnTo>
                  <a:pt x="139701" y="135000"/>
                </a:lnTo>
                <a:lnTo>
                  <a:pt x="166844" y="80376"/>
                </a:lnTo>
                <a:lnTo>
                  <a:pt x="189137" y="37360"/>
                </a:lnTo>
                <a:lnTo>
                  <a:pt x="212556" y="4828"/>
                </a:lnTo>
                <a:lnTo>
                  <a:pt x="219669" y="0"/>
                </a:lnTo>
                <a:lnTo>
                  <a:pt x="243961" y="43204"/>
                </a:lnTo>
                <a:lnTo>
                  <a:pt x="266851" y="86958"/>
                </a:lnTo>
                <a:lnTo>
                  <a:pt x="288620" y="131140"/>
                </a:lnTo>
                <a:lnTo>
                  <a:pt x="309549" y="175631"/>
                </a:lnTo>
                <a:lnTo>
                  <a:pt x="329920" y="220309"/>
                </a:lnTo>
                <a:lnTo>
                  <a:pt x="370108" y="309743"/>
                </a:lnTo>
                <a:lnTo>
                  <a:pt x="390488" y="354257"/>
                </a:lnTo>
                <a:lnTo>
                  <a:pt x="411432" y="398475"/>
                </a:lnTo>
                <a:lnTo>
                  <a:pt x="414132" y="405757"/>
                </a:lnTo>
                <a:lnTo>
                  <a:pt x="415984" y="413728"/>
                </a:lnTo>
                <a:lnTo>
                  <a:pt x="417572" y="422397"/>
                </a:lnTo>
                <a:lnTo>
                  <a:pt x="419480" y="431773"/>
                </a:lnTo>
                <a:lnTo>
                  <a:pt x="399638" y="438340"/>
                </a:lnTo>
                <a:lnTo>
                  <a:pt x="399301" y="438388"/>
                </a:lnTo>
                <a:lnTo>
                  <a:pt x="186852" y="438388"/>
                </a:lnTo>
                <a:lnTo>
                  <a:pt x="135238" y="438905"/>
                </a:lnTo>
                <a:lnTo>
                  <a:pt x="83631" y="440763"/>
                </a:lnTo>
                <a:lnTo>
                  <a:pt x="32030" y="444348"/>
                </a:lnTo>
                <a:lnTo>
                  <a:pt x="24282" y="444563"/>
                </a:lnTo>
                <a:close/>
              </a:path>
              <a:path w="419734" h="445135">
                <a:moveTo>
                  <a:pt x="360788" y="441478"/>
                </a:moveTo>
                <a:lnTo>
                  <a:pt x="238471" y="438826"/>
                </a:lnTo>
                <a:lnTo>
                  <a:pt x="186852" y="438388"/>
                </a:lnTo>
                <a:lnTo>
                  <a:pt x="399301" y="438388"/>
                </a:lnTo>
                <a:lnTo>
                  <a:pt x="380083" y="441079"/>
                </a:lnTo>
                <a:lnTo>
                  <a:pt x="360788" y="441478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4305" y="4355078"/>
            <a:ext cx="204187" cy="2315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91755" y="6272810"/>
            <a:ext cx="128264" cy="1692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60791" y="3270613"/>
            <a:ext cx="238125" cy="260985"/>
          </a:xfrm>
          <a:custGeom>
            <a:avLst/>
            <a:gdLst/>
            <a:ahLst/>
            <a:cxnLst/>
            <a:rect l="l" t="t" r="r" b="b"/>
            <a:pathLst>
              <a:path w="238125" h="260985">
                <a:moveTo>
                  <a:pt x="35753" y="260754"/>
                </a:moveTo>
                <a:lnTo>
                  <a:pt x="27833" y="260719"/>
                </a:lnTo>
                <a:lnTo>
                  <a:pt x="19494" y="260175"/>
                </a:lnTo>
                <a:lnTo>
                  <a:pt x="0" y="258541"/>
                </a:lnTo>
                <a:lnTo>
                  <a:pt x="15952" y="224315"/>
                </a:lnTo>
                <a:lnTo>
                  <a:pt x="34076" y="192598"/>
                </a:lnTo>
                <a:lnTo>
                  <a:pt x="52305" y="161861"/>
                </a:lnTo>
                <a:lnTo>
                  <a:pt x="68568" y="130578"/>
                </a:lnTo>
                <a:lnTo>
                  <a:pt x="83726" y="98433"/>
                </a:lnTo>
                <a:lnTo>
                  <a:pt x="99650" y="66269"/>
                </a:lnTo>
                <a:lnTo>
                  <a:pt x="116134" y="33615"/>
                </a:lnTo>
                <a:lnTo>
                  <a:pt x="132972" y="0"/>
                </a:lnTo>
                <a:lnTo>
                  <a:pt x="140638" y="5834"/>
                </a:lnTo>
                <a:lnTo>
                  <a:pt x="148062" y="9053"/>
                </a:lnTo>
                <a:lnTo>
                  <a:pt x="152076" y="14788"/>
                </a:lnTo>
                <a:lnTo>
                  <a:pt x="173454" y="51708"/>
                </a:lnTo>
                <a:lnTo>
                  <a:pt x="188200" y="89351"/>
                </a:lnTo>
                <a:lnTo>
                  <a:pt x="202671" y="127107"/>
                </a:lnTo>
                <a:lnTo>
                  <a:pt x="216945" y="164939"/>
                </a:lnTo>
                <a:lnTo>
                  <a:pt x="231097" y="202808"/>
                </a:lnTo>
                <a:lnTo>
                  <a:pt x="236262" y="224481"/>
                </a:lnTo>
                <a:lnTo>
                  <a:pt x="238018" y="233189"/>
                </a:lnTo>
                <a:lnTo>
                  <a:pt x="200140" y="240764"/>
                </a:lnTo>
                <a:lnTo>
                  <a:pt x="141733" y="249499"/>
                </a:lnTo>
                <a:lnTo>
                  <a:pt x="80902" y="256970"/>
                </a:lnTo>
                <a:lnTo>
                  <a:pt x="35753" y="26075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8472" y="2679278"/>
            <a:ext cx="256540" cy="327660"/>
          </a:xfrm>
          <a:custGeom>
            <a:avLst/>
            <a:gdLst/>
            <a:ahLst/>
            <a:cxnLst/>
            <a:rect l="l" t="t" r="r" b="b"/>
            <a:pathLst>
              <a:path w="256540" h="327660">
                <a:moveTo>
                  <a:pt x="43145" y="327395"/>
                </a:moveTo>
                <a:lnTo>
                  <a:pt x="22568" y="324762"/>
                </a:lnTo>
                <a:lnTo>
                  <a:pt x="2954" y="316848"/>
                </a:lnTo>
                <a:lnTo>
                  <a:pt x="0" y="306511"/>
                </a:lnTo>
                <a:lnTo>
                  <a:pt x="164" y="296840"/>
                </a:lnTo>
                <a:lnTo>
                  <a:pt x="2480" y="287662"/>
                </a:lnTo>
                <a:lnTo>
                  <a:pt x="5982" y="278802"/>
                </a:lnTo>
                <a:lnTo>
                  <a:pt x="20553" y="244964"/>
                </a:lnTo>
                <a:lnTo>
                  <a:pt x="64531" y="143545"/>
                </a:lnTo>
                <a:lnTo>
                  <a:pt x="69663" y="131563"/>
                </a:lnTo>
                <a:lnTo>
                  <a:pt x="74708" y="119543"/>
                </a:lnTo>
                <a:lnTo>
                  <a:pt x="79627" y="107481"/>
                </a:lnTo>
                <a:lnTo>
                  <a:pt x="84379" y="95368"/>
                </a:lnTo>
                <a:lnTo>
                  <a:pt x="93759" y="71053"/>
                </a:lnTo>
                <a:lnTo>
                  <a:pt x="103873" y="46869"/>
                </a:lnTo>
                <a:lnTo>
                  <a:pt x="115794" y="23092"/>
                </a:lnTo>
                <a:lnTo>
                  <a:pt x="130595" y="0"/>
                </a:lnTo>
                <a:lnTo>
                  <a:pt x="144650" y="8567"/>
                </a:lnTo>
                <a:lnTo>
                  <a:pt x="167928" y="41648"/>
                </a:lnTo>
                <a:lnTo>
                  <a:pt x="185758" y="80540"/>
                </a:lnTo>
                <a:lnTo>
                  <a:pt x="206224" y="143885"/>
                </a:lnTo>
                <a:lnTo>
                  <a:pt x="221746" y="193868"/>
                </a:lnTo>
                <a:lnTo>
                  <a:pt x="237098" y="243907"/>
                </a:lnTo>
                <a:lnTo>
                  <a:pt x="252371" y="293972"/>
                </a:lnTo>
                <a:lnTo>
                  <a:pt x="254765" y="309142"/>
                </a:lnTo>
                <a:lnTo>
                  <a:pt x="256143" y="318257"/>
                </a:lnTo>
                <a:lnTo>
                  <a:pt x="234722" y="325215"/>
                </a:lnTo>
                <a:lnTo>
                  <a:pt x="218488" y="326979"/>
                </a:lnTo>
                <a:lnTo>
                  <a:pt x="85396" y="326979"/>
                </a:lnTo>
                <a:lnTo>
                  <a:pt x="43145" y="327395"/>
                </a:lnTo>
                <a:close/>
              </a:path>
              <a:path w="256540" h="327660">
                <a:moveTo>
                  <a:pt x="128281" y="327509"/>
                </a:moveTo>
                <a:lnTo>
                  <a:pt x="85396" y="326979"/>
                </a:lnTo>
                <a:lnTo>
                  <a:pt x="218488" y="326979"/>
                </a:lnTo>
                <a:lnTo>
                  <a:pt x="216636" y="327180"/>
                </a:lnTo>
                <a:lnTo>
                  <a:pt x="171107" y="327180"/>
                </a:lnTo>
                <a:lnTo>
                  <a:pt x="149701" y="327477"/>
                </a:lnTo>
                <a:lnTo>
                  <a:pt x="128281" y="327509"/>
                </a:lnTo>
                <a:close/>
              </a:path>
              <a:path w="256540" h="327660">
                <a:moveTo>
                  <a:pt x="213361" y="327536"/>
                </a:moveTo>
                <a:lnTo>
                  <a:pt x="171107" y="327180"/>
                </a:lnTo>
                <a:lnTo>
                  <a:pt x="216636" y="327180"/>
                </a:lnTo>
                <a:lnTo>
                  <a:pt x="213361" y="327536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34227" y="3273531"/>
            <a:ext cx="299085" cy="376555"/>
          </a:xfrm>
          <a:custGeom>
            <a:avLst/>
            <a:gdLst/>
            <a:ahLst/>
            <a:cxnLst/>
            <a:rect l="l" t="t" r="r" b="b"/>
            <a:pathLst>
              <a:path w="299085" h="376554">
                <a:moveTo>
                  <a:pt x="49975" y="376003"/>
                </a:moveTo>
                <a:lnTo>
                  <a:pt x="25019" y="373305"/>
                </a:lnTo>
                <a:lnTo>
                  <a:pt x="0" y="365277"/>
                </a:lnTo>
                <a:lnTo>
                  <a:pt x="989" y="357683"/>
                </a:lnTo>
                <a:lnTo>
                  <a:pt x="1828" y="350552"/>
                </a:lnTo>
                <a:lnTo>
                  <a:pt x="18615" y="291430"/>
                </a:lnTo>
                <a:lnTo>
                  <a:pt x="32873" y="245484"/>
                </a:lnTo>
                <a:lnTo>
                  <a:pt x="47227" y="199580"/>
                </a:lnTo>
                <a:lnTo>
                  <a:pt x="61738" y="153730"/>
                </a:lnTo>
                <a:lnTo>
                  <a:pt x="76465" y="107943"/>
                </a:lnTo>
                <a:lnTo>
                  <a:pt x="95111" y="62334"/>
                </a:lnTo>
                <a:lnTo>
                  <a:pt x="118302" y="21742"/>
                </a:lnTo>
                <a:lnTo>
                  <a:pt x="146181" y="0"/>
                </a:lnTo>
                <a:lnTo>
                  <a:pt x="163479" y="26581"/>
                </a:lnTo>
                <a:lnTo>
                  <a:pt x="177430" y="53908"/>
                </a:lnTo>
                <a:lnTo>
                  <a:pt x="189286" y="81669"/>
                </a:lnTo>
                <a:lnTo>
                  <a:pt x="200304" y="109553"/>
                </a:lnTo>
                <a:lnTo>
                  <a:pt x="205843" y="123475"/>
                </a:lnTo>
                <a:lnTo>
                  <a:pt x="211571" y="137331"/>
                </a:lnTo>
                <a:lnTo>
                  <a:pt x="217450" y="151130"/>
                </a:lnTo>
                <a:lnTo>
                  <a:pt x="223442" y="164882"/>
                </a:lnTo>
                <a:lnTo>
                  <a:pt x="274908" y="281382"/>
                </a:lnTo>
                <a:lnTo>
                  <a:pt x="291950" y="320208"/>
                </a:lnTo>
                <a:lnTo>
                  <a:pt x="296024" y="330411"/>
                </a:lnTo>
                <a:lnTo>
                  <a:pt x="298740" y="340944"/>
                </a:lnTo>
                <a:lnTo>
                  <a:pt x="298967" y="352025"/>
                </a:lnTo>
                <a:lnTo>
                  <a:pt x="295571" y="363869"/>
                </a:lnTo>
                <a:lnTo>
                  <a:pt x="272663" y="372976"/>
                </a:lnTo>
                <a:lnTo>
                  <a:pt x="253050" y="375438"/>
                </a:lnTo>
                <a:lnTo>
                  <a:pt x="199298" y="375438"/>
                </a:lnTo>
                <a:lnTo>
                  <a:pt x="187517" y="375639"/>
                </a:lnTo>
                <a:lnTo>
                  <a:pt x="99301" y="375639"/>
                </a:lnTo>
                <a:lnTo>
                  <a:pt x="49975" y="376003"/>
                </a:lnTo>
                <a:close/>
              </a:path>
              <a:path w="299085" h="376554">
                <a:moveTo>
                  <a:pt x="248642" y="375991"/>
                </a:moveTo>
                <a:lnTo>
                  <a:pt x="199298" y="375438"/>
                </a:lnTo>
                <a:lnTo>
                  <a:pt x="253050" y="375438"/>
                </a:lnTo>
                <a:lnTo>
                  <a:pt x="248642" y="375991"/>
                </a:lnTo>
                <a:close/>
              </a:path>
              <a:path w="299085" h="376554">
                <a:moveTo>
                  <a:pt x="149262" y="376066"/>
                </a:moveTo>
                <a:lnTo>
                  <a:pt x="124275" y="376003"/>
                </a:lnTo>
                <a:lnTo>
                  <a:pt x="99301" y="375639"/>
                </a:lnTo>
                <a:lnTo>
                  <a:pt x="187517" y="375639"/>
                </a:lnTo>
                <a:lnTo>
                  <a:pt x="157074" y="376003"/>
                </a:lnTo>
                <a:lnTo>
                  <a:pt x="149262" y="376066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10682" y="5584306"/>
            <a:ext cx="219075" cy="304165"/>
          </a:xfrm>
          <a:custGeom>
            <a:avLst/>
            <a:gdLst/>
            <a:ahLst/>
            <a:cxnLst/>
            <a:rect l="l" t="t" r="r" b="b"/>
            <a:pathLst>
              <a:path w="219075" h="304164">
                <a:moveTo>
                  <a:pt x="113502" y="303622"/>
                </a:moveTo>
                <a:lnTo>
                  <a:pt x="55077" y="301712"/>
                </a:lnTo>
                <a:lnTo>
                  <a:pt x="4164" y="292644"/>
                </a:lnTo>
                <a:lnTo>
                  <a:pt x="3068" y="288217"/>
                </a:lnTo>
                <a:lnTo>
                  <a:pt x="0" y="283187"/>
                </a:lnTo>
                <a:lnTo>
                  <a:pt x="1257" y="279767"/>
                </a:lnTo>
                <a:lnTo>
                  <a:pt x="19244" y="229703"/>
                </a:lnTo>
                <a:lnTo>
                  <a:pt x="37316" y="179702"/>
                </a:lnTo>
                <a:lnTo>
                  <a:pt x="55472" y="129754"/>
                </a:lnTo>
                <a:lnTo>
                  <a:pt x="73713" y="79849"/>
                </a:lnTo>
                <a:lnTo>
                  <a:pt x="92038" y="29978"/>
                </a:lnTo>
                <a:lnTo>
                  <a:pt x="103747" y="9833"/>
                </a:lnTo>
                <a:lnTo>
                  <a:pt x="109915" y="0"/>
                </a:lnTo>
                <a:lnTo>
                  <a:pt x="125750" y="27322"/>
                </a:lnTo>
                <a:lnTo>
                  <a:pt x="138104" y="52890"/>
                </a:lnTo>
                <a:lnTo>
                  <a:pt x="147917" y="77439"/>
                </a:lnTo>
                <a:lnTo>
                  <a:pt x="156130" y="101706"/>
                </a:lnTo>
                <a:lnTo>
                  <a:pt x="164071" y="124201"/>
                </a:lnTo>
                <a:lnTo>
                  <a:pt x="172762" y="146460"/>
                </a:lnTo>
                <a:lnTo>
                  <a:pt x="181261" y="168776"/>
                </a:lnTo>
                <a:lnTo>
                  <a:pt x="188624" y="191441"/>
                </a:lnTo>
                <a:lnTo>
                  <a:pt x="197353" y="214935"/>
                </a:lnTo>
                <a:lnTo>
                  <a:pt x="207532" y="238006"/>
                </a:lnTo>
                <a:lnTo>
                  <a:pt x="215831" y="261510"/>
                </a:lnTo>
                <a:lnTo>
                  <a:pt x="218925" y="286306"/>
                </a:lnTo>
                <a:lnTo>
                  <a:pt x="170948" y="298458"/>
                </a:lnTo>
                <a:lnTo>
                  <a:pt x="113502" y="303622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81713" y="4096939"/>
            <a:ext cx="128304" cy="17791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34258" y="4788763"/>
            <a:ext cx="253365" cy="297815"/>
          </a:xfrm>
          <a:custGeom>
            <a:avLst/>
            <a:gdLst/>
            <a:ahLst/>
            <a:cxnLst/>
            <a:rect l="l" t="t" r="r" b="b"/>
            <a:pathLst>
              <a:path w="253365" h="297814">
                <a:moveTo>
                  <a:pt x="45006" y="297649"/>
                </a:moveTo>
                <a:lnTo>
                  <a:pt x="4486" y="295260"/>
                </a:lnTo>
                <a:lnTo>
                  <a:pt x="2907" y="292544"/>
                </a:lnTo>
                <a:lnTo>
                  <a:pt x="0" y="289928"/>
                </a:lnTo>
                <a:lnTo>
                  <a:pt x="0" y="280975"/>
                </a:lnTo>
                <a:lnTo>
                  <a:pt x="18355" y="216775"/>
                </a:lnTo>
                <a:lnTo>
                  <a:pt x="35385" y="165282"/>
                </a:lnTo>
                <a:lnTo>
                  <a:pt x="53571" y="114191"/>
                </a:lnTo>
                <a:lnTo>
                  <a:pt x="73107" y="63567"/>
                </a:lnTo>
                <a:lnTo>
                  <a:pt x="94191" y="13480"/>
                </a:lnTo>
                <a:lnTo>
                  <a:pt x="102249" y="5734"/>
                </a:lnTo>
                <a:lnTo>
                  <a:pt x="108345" y="0"/>
                </a:lnTo>
                <a:lnTo>
                  <a:pt x="114705" y="9344"/>
                </a:lnTo>
                <a:lnTo>
                  <a:pt x="120611" y="17869"/>
                </a:lnTo>
                <a:lnTo>
                  <a:pt x="126023" y="25959"/>
                </a:lnTo>
                <a:lnTo>
                  <a:pt x="156294" y="79725"/>
                </a:lnTo>
                <a:lnTo>
                  <a:pt x="181159" y="125749"/>
                </a:lnTo>
                <a:lnTo>
                  <a:pt x="214552" y="188750"/>
                </a:lnTo>
                <a:lnTo>
                  <a:pt x="247062" y="252203"/>
                </a:lnTo>
                <a:lnTo>
                  <a:pt x="251811" y="274852"/>
                </a:lnTo>
                <a:lnTo>
                  <a:pt x="252796" y="282484"/>
                </a:lnTo>
                <a:lnTo>
                  <a:pt x="216613" y="288979"/>
                </a:lnTo>
                <a:lnTo>
                  <a:pt x="162380" y="294007"/>
                </a:lnTo>
                <a:lnTo>
                  <a:pt x="101408" y="297064"/>
                </a:lnTo>
                <a:lnTo>
                  <a:pt x="45006" y="297649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620881" y="2067081"/>
            <a:ext cx="5719445" cy="3704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95"/>
              </a:spcBef>
            </a:pPr>
            <a:r>
              <a:rPr dirty="0" sz="2300" spc="10" i="1">
                <a:latin typeface="Arial"/>
                <a:cs typeface="Arial"/>
              </a:rPr>
              <a:t>Misinformation </a:t>
            </a:r>
            <a:r>
              <a:rPr dirty="0" sz="2300" spc="-70" i="1">
                <a:latin typeface="Arial"/>
                <a:cs typeface="Arial"/>
              </a:rPr>
              <a:t>can </a:t>
            </a:r>
            <a:r>
              <a:rPr dirty="0" sz="2300" spc="-80" i="1">
                <a:latin typeface="Arial"/>
                <a:cs typeface="Arial"/>
              </a:rPr>
              <a:t>create </a:t>
            </a:r>
            <a:r>
              <a:rPr dirty="0" sz="2300" spc="-90" i="1">
                <a:latin typeface="Arial"/>
                <a:cs typeface="Arial"/>
              </a:rPr>
              <a:t>assumptions </a:t>
            </a:r>
            <a:r>
              <a:rPr dirty="0" sz="2300" spc="-35" i="1">
                <a:latin typeface="Arial"/>
                <a:cs typeface="Arial"/>
              </a:rPr>
              <a:t>about  </a:t>
            </a:r>
            <a:r>
              <a:rPr dirty="0" sz="2300" spc="30" i="1">
                <a:latin typeface="Arial"/>
                <a:cs typeface="Arial"/>
              </a:rPr>
              <a:t>how </a:t>
            </a:r>
            <a:r>
              <a:rPr dirty="0" sz="2300" spc="-110" i="1">
                <a:latin typeface="Arial"/>
                <a:cs typeface="Arial"/>
              </a:rPr>
              <a:t>someone </a:t>
            </a:r>
            <a:r>
              <a:rPr dirty="0" sz="2300" spc="-40" i="1">
                <a:latin typeface="Arial"/>
                <a:cs typeface="Arial"/>
              </a:rPr>
              <a:t>may </a:t>
            </a:r>
            <a:r>
              <a:rPr dirty="0" sz="2300" spc="-100" i="1">
                <a:latin typeface="Arial"/>
                <a:cs typeface="Arial"/>
              </a:rPr>
              <a:t>have </a:t>
            </a:r>
            <a:r>
              <a:rPr dirty="0" sz="2300" spc="-20" i="1">
                <a:latin typeface="Arial"/>
                <a:cs typeface="Arial"/>
              </a:rPr>
              <a:t>gotten </a:t>
            </a:r>
            <a:r>
              <a:rPr dirty="0" sz="2300" spc="-35" i="1">
                <a:latin typeface="Arial"/>
                <a:cs typeface="Arial"/>
              </a:rPr>
              <a:t>the</a:t>
            </a:r>
            <a:r>
              <a:rPr dirty="0" sz="2300" spc="254" i="1">
                <a:latin typeface="Arial"/>
                <a:cs typeface="Arial"/>
              </a:rPr>
              <a:t> </a:t>
            </a:r>
            <a:r>
              <a:rPr dirty="0" sz="2300" spc="-80" i="1">
                <a:latin typeface="Arial"/>
                <a:cs typeface="Arial"/>
              </a:rPr>
              <a:t>virus.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750">
              <a:latin typeface="Arial"/>
              <a:cs typeface="Arial"/>
            </a:endParaRPr>
          </a:p>
          <a:p>
            <a:pPr marL="232410" marR="865505">
              <a:lnSpc>
                <a:spcPct val="116599"/>
              </a:lnSpc>
            </a:pPr>
            <a:r>
              <a:rPr dirty="0" sz="2300" spc="-80" i="1">
                <a:latin typeface="Arial"/>
                <a:cs typeface="Arial"/>
              </a:rPr>
              <a:t>People </a:t>
            </a:r>
            <a:r>
              <a:rPr dirty="0" sz="2300" spc="-40" i="1">
                <a:latin typeface="Arial"/>
                <a:cs typeface="Arial"/>
              </a:rPr>
              <a:t>may </a:t>
            </a:r>
            <a:r>
              <a:rPr dirty="0" sz="2300" spc="-170" i="1">
                <a:latin typeface="Arial"/>
                <a:cs typeface="Arial"/>
              </a:rPr>
              <a:t>assume </a:t>
            </a:r>
            <a:r>
              <a:rPr dirty="0" sz="2300" spc="20" i="1">
                <a:latin typeface="Arial"/>
                <a:cs typeface="Arial"/>
              </a:rPr>
              <a:t>that </a:t>
            </a:r>
            <a:r>
              <a:rPr dirty="0" sz="2300" spc="-70" i="1">
                <a:latin typeface="Arial"/>
                <a:cs typeface="Arial"/>
              </a:rPr>
              <a:t>people </a:t>
            </a:r>
            <a:r>
              <a:rPr dirty="0" sz="2300" spc="-100" i="1">
                <a:latin typeface="Arial"/>
                <a:cs typeface="Arial"/>
              </a:rPr>
              <a:t>have  </a:t>
            </a:r>
            <a:r>
              <a:rPr dirty="0" sz="2300" spc="-35" i="1">
                <a:latin typeface="Arial"/>
                <a:cs typeface="Arial"/>
              </a:rPr>
              <a:t>contracted </a:t>
            </a:r>
            <a:r>
              <a:rPr dirty="0" sz="2300" spc="-40" i="1">
                <a:latin typeface="Arial"/>
                <a:cs typeface="Arial"/>
              </a:rPr>
              <a:t>hepatitis </a:t>
            </a:r>
            <a:r>
              <a:rPr dirty="0" sz="2300" spc="110" i="1">
                <a:latin typeface="Arial"/>
                <a:cs typeface="Arial"/>
              </a:rPr>
              <a:t>B</a:t>
            </a:r>
            <a:r>
              <a:rPr dirty="0" sz="2300" spc="80" i="1">
                <a:latin typeface="Arial"/>
                <a:cs typeface="Arial"/>
              </a:rPr>
              <a:t> </a:t>
            </a:r>
            <a:r>
              <a:rPr dirty="0" sz="2300" spc="-15" i="1">
                <a:latin typeface="Arial"/>
                <a:cs typeface="Arial"/>
              </a:rPr>
              <a:t>through:</a:t>
            </a:r>
            <a:endParaRPr sz="2300">
              <a:latin typeface="Arial"/>
              <a:cs typeface="Arial"/>
            </a:endParaRPr>
          </a:p>
          <a:p>
            <a:pPr marL="909955" marR="2299335">
              <a:lnSpc>
                <a:spcPts val="2690"/>
              </a:lnSpc>
              <a:spcBef>
                <a:spcPts val="2660"/>
              </a:spcBef>
            </a:pPr>
            <a:r>
              <a:rPr dirty="0" sz="2300" spc="125" i="1">
                <a:latin typeface="Arial"/>
                <a:cs typeface="Arial"/>
              </a:rPr>
              <a:t>Immoral </a:t>
            </a:r>
            <a:r>
              <a:rPr dirty="0" sz="2300" spc="85" i="1">
                <a:latin typeface="Arial"/>
                <a:cs typeface="Arial"/>
              </a:rPr>
              <a:t>behavior  </a:t>
            </a:r>
            <a:r>
              <a:rPr dirty="0" sz="2300" spc="120" i="1">
                <a:latin typeface="Arial"/>
                <a:cs typeface="Arial"/>
              </a:rPr>
              <a:t>Drug</a:t>
            </a:r>
            <a:r>
              <a:rPr dirty="0" sz="2300" spc="270" i="1">
                <a:latin typeface="Arial"/>
                <a:cs typeface="Arial"/>
              </a:rPr>
              <a:t> </a:t>
            </a:r>
            <a:r>
              <a:rPr dirty="0" sz="2300" spc="-105" i="1">
                <a:latin typeface="Arial"/>
                <a:cs typeface="Arial"/>
              </a:rPr>
              <a:t>use</a:t>
            </a:r>
            <a:endParaRPr sz="2300">
              <a:latin typeface="Arial"/>
              <a:cs typeface="Arial"/>
            </a:endParaRPr>
          </a:p>
          <a:p>
            <a:pPr marL="909955">
              <a:lnSpc>
                <a:spcPts val="2605"/>
              </a:lnSpc>
            </a:pPr>
            <a:r>
              <a:rPr dirty="0" sz="2300" spc="100" i="1">
                <a:latin typeface="Arial"/>
                <a:cs typeface="Arial"/>
              </a:rPr>
              <a:t>Having </a:t>
            </a:r>
            <a:r>
              <a:rPr dirty="0" sz="2300" spc="80" i="1">
                <a:latin typeface="Arial"/>
                <a:cs typeface="Arial"/>
              </a:rPr>
              <a:t>many </a:t>
            </a:r>
            <a:r>
              <a:rPr dirty="0" sz="2300" spc="-50" i="1">
                <a:latin typeface="Arial"/>
                <a:cs typeface="Arial"/>
              </a:rPr>
              <a:t>sex</a:t>
            </a:r>
            <a:r>
              <a:rPr dirty="0" sz="2300" spc="55" i="1">
                <a:latin typeface="Arial"/>
                <a:cs typeface="Arial"/>
              </a:rPr>
              <a:t> </a:t>
            </a:r>
            <a:r>
              <a:rPr dirty="0" sz="2300" spc="80" i="1">
                <a:latin typeface="Arial"/>
                <a:cs typeface="Arial"/>
              </a:rPr>
              <a:t>partners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84667" y="993421"/>
            <a:ext cx="2884929" cy="5597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36520" y="1234870"/>
            <a:ext cx="5249545" cy="1154430"/>
          </a:xfrm>
          <a:prstGeom prst="rect">
            <a:avLst/>
          </a:prstGeom>
          <a:solidFill>
            <a:srgbClr val="2AB480"/>
          </a:solidFill>
        </p:spPr>
        <p:txBody>
          <a:bodyPr wrap="square" lIns="0" tIns="34925" rIns="0" bIns="0" rtlCol="0" vert="horz">
            <a:spAutoFit/>
          </a:bodyPr>
          <a:lstStyle/>
          <a:p>
            <a:pPr marL="1110615" marR="421640" indent="-682625">
              <a:lnSpc>
                <a:spcPct val="116199"/>
              </a:lnSpc>
              <a:spcBef>
                <a:spcPts val="275"/>
              </a:spcBef>
            </a:pPr>
            <a:r>
              <a:rPr dirty="0" sz="2750" spc="-145" i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750" spc="-80" i="1">
                <a:solidFill>
                  <a:srgbClr val="FFFFFF"/>
                </a:solidFill>
                <a:latin typeface="Arial"/>
                <a:cs typeface="Arial"/>
              </a:rPr>
              <a:t>overcome </a:t>
            </a:r>
            <a:r>
              <a:rPr dirty="0" sz="2750" i="1">
                <a:solidFill>
                  <a:srgbClr val="FFFFFF"/>
                </a:solidFill>
                <a:latin typeface="Arial"/>
                <a:cs typeface="Arial"/>
              </a:rPr>
              <a:t>misinformation,  </a:t>
            </a:r>
            <a:r>
              <a:rPr dirty="0" sz="2750" spc="-114" i="1">
                <a:solidFill>
                  <a:srgbClr val="FFFFFF"/>
                </a:solidFill>
                <a:latin typeface="Arial"/>
                <a:cs typeface="Arial"/>
              </a:rPr>
              <a:t>emphasize </a:t>
            </a:r>
            <a:r>
              <a:rPr dirty="0" sz="2750" spc="-40" i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50" spc="1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-55" i="1">
                <a:solidFill>
                  <a:srgbClr val="FFFFFF"/>
                </a:solidFill>
                <a:latin typeface="Arial"/>
                <a:cs typeface="Arial"/>
              </a:rPr>
              <a:t>facts!</a:t>
            </a:r>
            <a:endParaRPr sz="27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23675" y="3978369"/>
            <a:ext cx="104774" cy="104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23675" y="4311744"/>
            <a:ext cx="104774" cy="104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91744" y="2978635"/>
            <a:ext cx="6218555" cy="31826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40" i="1">
                <a:latin typeface="Arial"/>
                <a:cs typeface="Arial"/>
              </a:rPr>
              <a:t>People </a:t>
            </a:r>
            <a:r>
              <a:rPr dirty="0" sz="2250" spc="55" i="1">
                <a:latin typeface="Arial"/>
                <a:cs typeface="Arial"/>
              </a:rPr>
              <a:t>most </a:t>
            </a:r>
            <a:r>
              <a:rPr dirty="0" sz="2250" spc="114" i="1">
                <a:latin typeface="Arial"/>
                <a:cs typeface="Arial"/>
              </a:rPr>
              <a:t>commonly </a:t>
            </a:r>
            <a:r>
              <a:rPr dirty="0" sz="2250" spc="30" i="1">
                <a:latin typeface="Arial"/>
                <a:cs typeface="Arial"/>
              </a:rPr>
              <a:t>get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680" i="1">
                <a:latin typeface="Arial"/>
                <a:cs typeface="Arial"/>
              </a:rPr>
              <a:t> </a:t>
            </a:r>
            <a:r>
              <a:rPr dirty="0" sz="2250" spc="120" i="1">
                <a:latin typeface="Arial"/>
                <a:cs typeface="Arial"/>
              </a:rPr>
              <a:t>from: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50">
              <a:latin typeface="Arial"/>
              <a:cs typeface="Arial"/>
            </a:endParaRPr>
          </a:p>
          <a:p>
            <a:pPr algn="just" marL="610235" marR="1917700">
              <a:lnSpc>
                <a:spcPts val="2620"/>
              </a:lnSpc>
            </a:pPr>
            <a:r>
              <a:rPr dirty="0" sz="2250" spc="60" i="1">
                <a:latin typeface="Arial"/>
                <a:cs typeface="Arial"/>
              </a:rPr>
              <a:t>Their </a:t>
            </a:r>
            <a:r>
              <a:rPr dirty="0" sz="2250" spc="75" i="1">
                <a:latin typeface="Arial"/>
                <a:cs typeface="Arial"/>
              </a:rPr>
              <a:t>mothers </a:t>
            </a:r>
            <a:r>
              <a:rPr dirty="0" sz="2250" spc="110" i="1">
                <a:latin typeface="Arial"/>
                <a:cs typeface="Arial"/>
              </a:rPr>
              <a:t>during </a:t>
            </a:r>
            <a:r>
              <a:rPr dirty="0" sz="2250" spc="160" i="1">
                <a:latin typeface="Arial"/>
                <a:cs typeface="Arial"/>
              </a:rPr>
              <a:t>birth  </a:t>
            </a:r>
            <a:r>
              <a:rPr dirty="0" sz="2250" spc="95" i="1">
                <a:latin typeface="Arial"/>
                <a:cs typeface="Arial"/>
              </a:rPr>
              <a:t>Contact </a:t>
            </a:r>
            <a:r>
              <a:rPr dirty="0" sz="2250" spc="170" i="1">
                <a:latin typeface="Arial"/>
                <a:cs typeface="Arial"/>
              </a:rPr>
              <a:t>with </a:t>
            </a:r>
            <a:r>
              <a:rPr dirty="0" sz="2250" spc="95" i="1">
                <a:latin typeface="Arial"/>
                <a:cs typeface="Arial"/>
              </a:rPr>
              <a:t>blood </a:t>
            </a:r>
            <a:r>
              <a:rPr dirty="0" sz="2250" spc="110" i="1">
                <a:latin typeface="Arial"/>
                <a:cs typeface="Arial"/>
              </a:rPr>
              <a:t>during  </a:t>
            </a:r>
            <a:r>
              <a:rPr dirty="0" sz="2250" spc="70" i="1">
                <a:latin typeface="Arial"/>
                <a:cs typeface="Arial"/>
              </a:rPr>
              <a:t>early</a:t>
            </a:r>
            <a:r>
              <a:rPr dirty="0" sz="2250" spc="270" i="1">
                <a:latin typeface="Arial"/>
                <a:cs typeface="Arial"/>
              </a:rPr>
              <a:t> </a:t>
            </a:r>
            <a:r>
              <a:rPr dirty="0" sz="2250" spc="110" i="1">
                <a:latin typeface="Arial"/>
                <a:cs typeface="Arial"/>
              </a:rPr>
              <a:t>childhood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200">
              <a:latin typeface="Arial"/>
              <a:cs typeface="Arial"/>
            </a:endParaRPr>
          </a:p>
          <a:p>
            <a:pPr marL="130810" marR="1685925">
              <a:lnSpc>
                <a:spcPts val="2630"/>
              </a:lnSpc>
            </a:pPr>
            <a:r>
              <a:rPr dirty="0" sz="2250" spc="100" i="1">
                <a:latin typeface="Arial"/>
                <a:cs typeface="Arial"/>
              </a:rPr>
              <a:t>Anyone </a:t>
            </a:r>
            <a:r>
              <a:rPr dirty="0" sz="2250" spc="30" i="1">
                <a:latin typeface="Arial"/>
                <a:cs typeface="Arial"/>
              </a:rPr>
              <a:t>can get </a:t>
            </a:r>
            <a:r>
              <a:rPr dirty="0" sz="2250" spc="140" i="1">
                <a:latin typeface="Arial"/>
                <a:cs typeface="Arial"/>
              </a:rPr>
              <a:t>it </a:t>
            </a:r>
            <a:r>
              <a:rPr dirty="0" sz="2250" spc="25" i="1">
                <a:latin typeface="Arial"/>
                <a:cs typeface="Arial"/>
              </a:rPr>
              <a:t>regardless </a:t>
            </a:r>
            <a:r>
              <a:rPr dirty="0" sz="2250" spc="114" i="1">
                <a:latin typeface="Arial"/>
                <a:cs typeface="Arial"/>
              </a:rPr>
              <a:t>of  </a:t>
            </a:r>
            <a:r>
              <a:rPr dirty="0" sz="2250" spc="120" i="1">
                <a:latin typeface="Arial"/>
                <a:cs typeface="Arial"/>
              </a:rPr>
              <a:t>their </a:t>
            </a:r>
            <a:r>
              <a:rPr dirty="0" sz="2250" spc="110" i="1">
                <a:latin typeface="Arial"/>
                <a:cs typeface="Arial"/>
              </a:rPr>
              <a:t>cultural or </a:t>
            </a:r>
            <a:r>
              <a:rPr dirty="0" sz="2250" spc="75" i="1">
                <a:latin typeface="Arial"/>
                <a:cs typeface="Arial"/>
              </a:rPr>
              <a:t>religious</a:t>
            </a:r>
            <a:r>
              <a:rPr dirty="0" sz="2250" spc="760" i="1">
                <a:latin typeface="Arial"/>
                <a:cs typeface="Arial"/>
              </a:rPr>
              <a:t> </a:t>
            </a:r>
            <a:r>
              <a:rPr dirty="0" sz="2250" spc="-5" i="1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8911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49522" y="0"/>
            <a:ext cx="7468234" cy="929005"/>
          </a:xfrm>
          <a:custGeom>
            <a:avLst/>
            <a:gdLst/>
            <a:ahLst/>
            <a:cxnLst/>
            <a:rect l="l" t="t" r="r" b="b"/>
            <a:pathLst>
              <a:path w="7468234" h="929005">
                <a:moveTo>
                  <a:pt x="7467813" y="928764"/>
                </a:moveTo>
                <a:lnTo>
                  <a:pt x="0" y="928764"/>
                </a:lnTo>
                <a:lnTo>
                  <a:pt x="216241" y="454146"/>
                </a:lnTo>
                <a:lnTo>
                  <a:pt x="9326" y="0"/>
                </a:lnTo>
                <a:lnTo>
                  <a:pt x="7459969" y="0"/>
                </a:lnTo>
                <a:lnTo>
                  <a:pt x="7252294" y="454146"/>
                </a:lnTo>
                <a:lnTo>
                  <a:pt x="7467813" y="925446"/>
                </a:lnTo>
                <a:lnTo>
                  <a:pt x="7467813" y="92876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27277" y="152665"/>
            <a:ext cx="6547484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35" b="0" i="1">
                <a:latin typeface="Arial"/>
                <a:cs typeface="Arial"/>
              </a:rPr>
              <a:t>Dispelling </a:t>
            </a:r>
            <a:r>
              <a:rPr dirty="0" sz="3500" spc="-80" b="0" i="1">
                <a:latin typeface="Arial"/>
                <a:cs typeface="Arial"/>
              </a:rPr>
              <a:t>Stigma:</a:t>
            </a:r>
            <a:r>
              <a:rPr dirty="0" sz="3500" spc="45" b="0" i="1">
                <a:latin typeface="Arial"/>
                <a:cs typeface="Arial"/>
              </a:rPr>
              <a:t> </a:t>
            </a:r>
            <a:r>
              <a:rPr dirty="0" sz="3500" spc="20" b="0" i="1">
                <a:latin typeface="Arial"/>
                <a:cs typeface="Arial"/>
              </a:rPr>
              <a:t>Misinformation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60212" y="4130193"/>
            <a:ext cx="182343" cy="2068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06811" y="2598960"/>
            <a:ext cx="114579" cy="1542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16620" y="3212111"/>
            <a:ext cx="226060" cy="266065"/>
          </a:xfrm>
          <a:custGeom>
            <a:avLst/>
            <a:gdLst/>
            <a:ahLst/>
            <a:cxnLst/>
            <a:rect l="l" t="t" r="r" b="b"/>
            <a:pathLst>
              <a:path w="226059" h="266064">
                <a:moveTo>
                  <a:pt x="173919" y="265906"/>
                </a:moveTo>
                <a:lnTo>
                  <a:pt x="107852" y="264182"/>
                </a:lnTo>
                <a:lnTo>
                  <a:pt x="43304" y="259350"/>
                </a:lnTo>
                <a:lnTo>
                  <a:pt x="0" y="252282"/>
                </a:lnTo>
                <a:lnTo>
                  <a:pt x="913" y="245158"/>
                </a:lnTo>
                <a:lnTo>
                  <a:pt x="1640" y="238472"/>
                </a:lnTo>
                <a:lnTo>
                  <a:pt x="19489" y="196846"/>
                </a:lnTo>
                <a:lnTo>
                  <a:pt x="49013" y="140385"/>
                </a:lnTo>
                <a:lnTo>
                  <a:pt x="75019" y="91694"/>
                </a:lnTo>
                <a:lnTo>
                  <a:pt x="97477" y="50766"/>
                </a:lnTo>
                <a:lnTo>
                  <a:pt x="118049" y="15947"/>
                </a:lnTo>
                <a:lnTo>
                  <a:pt x="123334" y="8327"/>
                </a:lnTo>
                <a:lnTo>
                  <a:pt x="129034" y="0"/>
                </a:lnTo>
                <a:lnTo>
                  <a:pt x="134442" y="5093"/>
                </a:lnTo>
                <a:lnTo>
                  <a:pt x="139769" y="7860"/>
                </a:lnTo>
                <a:lnTo>
                  <a:pt x="141629" y="12074"/>
                </a:lnTo>
                <a:lnTo>
                  <a:pt x="160462" y="56754"/>
                </a:lnTo>
                <a:lnTo>
                  <a:pt x="177914" y="101941"/>
                </a:lnTo>
                <a:lnTo>
                  <a:pt x="194162" y="147567"/>
                </a:lnTo>
                <a:lnTo>
                  <a:pt x="209385" y="193565"/>
                </a:lnTo>
                <a:lnTo>
                  <a:pt x="223759" y="239867"/>
                </a:lnTo>
                <a:lnTo>
                  <a:pt x="225825" y="250953"/>
                </a:lnTo>
                <a:lnTo>
                  <a:pt x="225825" y="258922"/>
                </a:lnTo>
                <a:lnTo>
                  <a:pt x="223130" y="261266"/>
                </a:lnTo>
                <a:lnTo>
                  <a:pt x="221781" y="263656"/>
                </a:lnTo>
                <a:lnTo>
                  <a:pt x="173919" y="265906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29230" y="5299434"/>
            <a:ext cx="290830" cy="309245"/>
          </a:xfrm>
          <a:custGeom>
            <a:avLst/>
            <a:gdLst/>
            <a:ahLst/>
            <a:cxnLst/>
            <a:rect l="l" t="t" r="r" b="b"/>
            <a:pathLst>
              <a:path w="290830" h="309245">
                <a:moveTo>
                  <a:pt x="247476" y="309222"/>
                </a:moveTo>
                <a:lnTo>
                  <a:pt x="205677" y="308530"/>
                </a:lnTo>
                <a:lnTo>
                  <a:pt x="148694" y="305496"/>
                </a:lnTo>
                <a:lnTo>
                  <a:pt x="87863" y="300949"/>
                </a:lnTo>
                <a:lnTo>
                  <a:pt x="34519" y="295716"/>
                </a:lnTo>
                <a:lnTo>
                  <a:pt x="0" y="290625"/>
                </a:lnTo>
                <a:lnTo>
                  <a:pt x="1505" y="279987"/>
                </a:lnTo>
                <a:lnTo>
                  <a:pt x="2742" y="270401"/>
                </a:lnTo>
                <a:lnTo>
                  <a:pt x="4151" y="261606"/>
                </a:lnTo>
                <a:lnTo>
                  <a:pt x="20553" y="206333"/>
                </a:lnTo>
                <a:lnTo>
                  <a:pt x="35077" y="159383"/>
                </a:lnTo>
                <a:lnTo>
                  <a:pt x="49843" y="112517"/>
                </a:lnTo>
                <a:lnTo>
                  <a:pt x="64952" y="65761"/>
                </a:lnTo>
                <a:lnTo>
                  <a:pt x="81454" y="30488"/>
                </a:lnTo>
                <a:lnTo>
                  <a:pt x="103660" y="5190"/>
                </a:lnTo>
                <a:lnTo>
                  <a:pt x="110222" y="0"/>
                </a:lnTo>
                <a:lnTo>
                  <a:pt x="133151" y="39531"/>
                </a:lnTo>
                <a:lnTo>
                  <a:pt x="155574" y="77934"/>
                </a:lnTo>
                <a:lnTo>
                  <a:pt x="177273" y="115798"/>
                </a:lnTo>
                <a:lnTo>
                  <a:pt x="198029" y="153712"/>
                </a:lnTo>
                <a:lnTo>
                  <a:pt x="220074" y="190473"/>
                </a:lnTo>
                <a:lnTo>
                  <a:pt x="244459" y="226391"/>
                </a:lnTo>
                <a:lnTo>
                  <a:pt x="268798" y="263522"/>
                </a:lnTo>
                <a:lnTo>
                  <a:pt x="290706" y="303921"/>
                </a:lnTo>
                <a:lnTo>
                  <a:pt x="267157" y="307279"/>
                </a:lnTo>
                <a:lnTo>
                  <a:pt x="257078" y="308558"/>
                </a:lnTo>
                <a:lnTo>
                  <a:pt x="247476" y="309222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97309" y="4804516"/>
            <a:ext cx="229235" cy="292735"/>
          </a:xfrm>
          <a:custGeom>
            <a:avLst/>
            <a:gdLst/>
            <a:ahLst/>
            <a:cxnLst/>
            <a:rect l="l" t="t" r="r" b="b"/>
            <a:pathLst>
              <a:path w="229234" h="292735">
                <a:moveTo>
                  <a:pt x="38205" y="292512"/>
                </a:moveTo>
                <a:lnTo>
                  <a:pt x="19129" y="290460"/>
                </a:lnTo>
                <a:lnTo>
                  <a:pt x="0" y="284247"/>
                </a:lnTo>
                <a:lnTo>
                  <a:pt x="1230" y="276072"/>
                </a:lnTo>
                <a:lnTo>
                  <a:pt x="1401" y="269064"/>
                </a:lnTo>
                <a:lnTo>
                  <a:pt x="17008" y="217824"/>
                </a:lnTo>
                <a:lnTo>
                  <a:pt x="30717" y="173151"/>
                </a:lnTo>
                <a:lnTo>
                  <a:pt x="44683" y="128198"/>
                </a:lnTo>
                <a:lnTo>
                  <a:pt x="58673" y="83998"/>
                </a:lnTo>
                <a:lnTo>
                  <a:pt x="72959" y="48485"/>
                </a:lnTo>
                <a:lnTo>
                  <a:pt x="99565" y="7655"/>
                </a:lnTo>
                <a:lnTo>
                  <a:pt x="112117" y="0"/>
                </a:lnTo>
                <a:lnTo>
                  <a:pt x="125335" y="20647"/>
                </a:lnTo>
                <a:lnTo>
                  <a:pt x="135981" y="41875"/>
                </a:lnTo>
                <a:lnTo>
                  <a:pt x="145012" y="63457"/>
                </a:lnTo>
                <a:lnTo>
                  <a:pt x="153389" y="85166"/>
                </a:lnTo>
                <a:lnTo>
                  <a:pt x="157633" y="95983"/>
                </a:lnTo>
                <a:lnTo>
                  <a:pt x="184182" y="158423"/>
                </a:lnTo>
                <a:lnTo>
                  <a:pt x="210403" y="218806"/>
                </a:lnTo>
                <a:lnTo>
                  <a:pt x="223436" y="249030"/>
                </a:lnTo>
                <a:lnTo>
                  <a:pt x="226541" y="256901"/>
                </a:lnTo>
                <a:lnTo>
                  <a:pt x="228597" y="265100"/>
                </a:lnTo>
                <a:lnTo>
                  <a:pt x="228739" y="273754"/>
                </a:lnTo>
                <a:lnTo>
                  <a:pt x="226104" y="282989"/>
                </a:lnTo>
                <a:lnTo>
                  <a:pt x="208588" y="290054"/>
                </a:lnTo>
                <a:lnTo>
                  <a:pt x="192925" y="292063"/>
                </a:lnTo>
                <a:lnTo>
                  <a:pt x="152473" y="292063"/>
                </a:lnTo>
                <a:lnTo>
                  <a:pt x="146309" y="292153"/>
                </a:lnTo>
                <a:lnTo>
                  <a:pt x="75940" y="292153"/>
                </a:lnTo>
                <a:lnTo>
                  <a:pt x="38205" y="292512"/>
                </a:lnTo>
                <a:close/>
              </a:path>
              <a:path w="229234" h="292735">
                <a:moveTo>
                  <a:pt x="190211" y="292411"/>
                </a:moveTo>
                <a:lnTo>
                  <a:pt x="152473" y="292063"/>
                </a:lnTo>
                <a:lnTo>
                  <a:pt x="192925" y="292063"/>
                </a:lnTo>
                <a:lnTo>
                  <a:pt x="190211" y="292411"/>
                </a:lnTo>
                <a:close/>
              </a:path>
              <a:path w="229234" h="292735">
                <a:moveTo>
                  <a:pt x="114182" y="292478"/>
                </a:moveTo>
                <a:lnTo>
                  <a:pt x="95055" y="292429"/>
                </a:lnTo>
                <a:lnTo>
                  <a:pt x="75940" y="292153"/>
                </a:lnTo>
                <a:lnTo>
                  <a:pt x="146309" y="292153"/>
                </a:lnTo>
                <a:lnTo>
                  <a:pt x="114182" y="292478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21556" y="5992983"/>
            <a:ext cx="182344" cy="2068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9767" y="3282508"/>
            <a:ext cx="323215" cy="342900"/>
          </a:xfrm>
          <a:custGeom>
            <a:avLst/>
            <a:gdLst/>
            <a:ahLst/>
            <a:cxnLst/>
            <a:rect l="l" t="t" r="r" b="b"/>
            <a:pathLst>
              <a:path w="323215" h="342900">
                <a:moveTo>
                  <a:pt x="45168" y="339853"/>
                </a:moveTo>
                <a:lnTo>
                  <a:pt x="30323" y="339571"/>
                </a:lnTo>
                <a:lnTo>
                  <a:pt x="15275" y="337487"/>
                </a:lnTo>
                <a:lnTo>
                  <a:pt x="0" y="332463"/>
                </a:lnTo>
                <a:lnTo>
                  <a:pt x="1458" y="325239"/>
                </a:lnTo>
                <a:lnTo>
                  <a:pt x="2669" y="318538"/>
                </a:lnTo>
                <a:lnTo>
                  <a:pt x="4097" y="312376"/>
                </a:lnTo>
                <a:lnTo>
                  <a:pt x="6207" y="306769"/>
                </a:lnTo>
                <a:lnTo>
                  <a:pt x="26836" y="262949"/>
                </a:lnTo>
                <a:lnTo>
                  <a:pt x="46853" y="218801"/>
                </a:lnTo>
                <a:lnTo>
                  <a:pt x="66717" y="174522"/>
                </a:lnTo>
                <a:lnTo>
                  <a:pt x="86886" y="130307"/>
                </a:lnTo>
                <a:lnTo>
                  <a:pt x="107819" y="86351"/>
                </a:lnTo>
                <a:lnTo>
                  <a:pt x="129975" y="42850"/>
                </a:lnTo>
                <a:lnTo>
                  <a:pt x="153811" y="0"/>
                </a:lnTo>
                <a:lnTo>
                  <a:pt x="159282" y="3656"/>
                </a:lnTo>
                <a:lnTo>
                  <a:pt x="163666" y="5129"/>
                </a:lnTo>
                <a:lnTo>
                  <a:pt x="206088" y="85030"/>
                </a:lnTo>
                <a:lnTo>
                  <a:pt x="234974" y="144335"/>
                </a:lnTo>
                <a:lnTo>
                  <a:pt x="264759" y="207282"/>
                </a:lnTo>
                <a:lnTo>
                  <a:pt x="291788" y="266165"/>
                </a:lnTo>
                <a:lnTo>
                  <a:pt x="312406" y="313276"/>
                </a:lnTo>
                <a:lnTo>
                  <a:pt x="321707" y="337632"/>
                </a:lnTo>
                <a:lnTo>
                  <a:pt x="155237" y="337632"/>
                </a:lnTo>
                <a:lnTo>
                  <a:pt x="45168" y="339853"/>
                </a:lnTo>
                <a:close/>
              </a:path>
              <a:path w="323215" h="342900">
                <a:moveTo>
                  <a:pt x="306185" y="342794"/>
                </a:moveTo>
                <a:lnTo>
                  <a:pt x="298289" y="342076"/>
                </a:lnTo>
                <a:lnTo>
                  <a:pt x="250613" y="338950"/>
                </a:lnTo>
                <a:lnTo>
                  <a:pt x="202929" y="337640"/>
                </a:lnTo>
                <a:lnTo>
                  <a:pt x="155237" y="337632"/>
                </a:lnTo>
                <a:lnTo>
                  <a:pt x="321710" y="337640"/>
                </a:lnTo>
                <a:lnTo>
                  <a:pt x="322958" y="340908"/>
                </a:lnTo>
                <a:lnTo>
                  <a:pt x="314289" y="341357"/>
                </a:lnTo>
                <a:lnTo>
                  <a:pt x="306185" y="342794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88546" y="2824757"/>
            <a:ext cx="182344" cy="2068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23636" y="3924014"/>
            <a:ext cx="149598" cy="2074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0680" y="5467251"/>
            <a:ext cx="267335" cy="335915"/>
          </a:xfrm>
          <a:custGeom>
            <a:avLst/>
            <a:gdLst/>
            <a:ahLst/>
            <a:cxnLst/>
            <a:rect l="l" t="t" r="r" b="b"/>
            <a:pathLst>
              <a:path w="267334" h="335914">
                <a:moveTo>
                  <a:pt x="44956" y="335702"/>
                </a:moveTo>
                <a:lnTo>
                  <a:pt x="23510" y="333026"/>
                </a:lnTo>
                <a:lnTo>
                  <a:pt x="3064" y="324944"/>
                </a:lnTo>
                <a:lnTo>
                  <a:pt x="0" y="314354"/>
                </a:lnTo>
                <a:lnTo>
                  <a:pt x="182" y="304438"/>
                </a:lnTo>
                <a:lnTo>
                  <a:pt x="2595" y="295027"/>
                </a:lnTo>
                <a:lnTo>
                  <a:pt x="6222" y="285954"/>
                </a:lnTo>
                <a:lnTo>
                  <a:pt x="21451" y="251230"/>
                </a:lnTo>
                <a:lnTo>
                  <a:pt x="67425" y="147244"/>
                </a:lnTo>
                <a:lnTo>
                  <a:pt x="72772" y="134963"/>
                </a:lnTo>
                <a:lnTo>
                  <a:pt x="78040" y="122640"/>
                </a:lnTo>
                <a:lnTo>
                  <a:pt x="83176" y="110266"/>
                </a:lnTo>
                <a:lnTo>
                  <a:pt x="88129" y="97833"/>
                </a:lnTo>
                <a:lnTo>
                  <a:pt x="97950" y="72882"/>
                </a:lnTo>
                <a:lnTo>
                  <a:pt x="108525" y="48074"/>
                </a:lnTo>
                <a:lnTo>
                  <a:pt x="120974" y="23687"/>
                </a:lnTo>
                <a:lnTo>
                  <a:pt x="136418" y="0"/>
                </a:lnTo>
                <a:lnTo>
                  <a:pt x="151040" y="8765"/>
                </a:lnTo>
                <a:lnTo>
                  <a:pt x="175265" y="42673"/>
                </a:lnTo>
                <a:lnTo>
                  <a:pt x="193809" y="82519"/>
                </a:lnTo>
                <a:lnTo>
                  <a:pt x="215100" y="147479"/>
                </a:lnTo>
                <a:lnTo>
                  <a:pt x="231234" y="198710"/>
                </a:lnTo>
                <a:lnTo>
                  <a:pt x="247179" y="249992"/>
                </a:lnTo>
                <a:lnTo>
                  <a:pt x="263036" y="301316"/>
                </a:lnTo>
                <a:lnTo>
                  <a:pt x="265561" y="316858"/>
                </a:lnTo>
                <a:lnTo>
                  <a:pt x="266962" y="326201"/>
                </a:lnTo>
                <a:lnTo>
                  <a:pt x="244625" y="333356"/>
                </a:lnTo>
                <a:lnTo>
                  <a:pt x="226663" y="335275"/>
                </a:lnTo>
                <a:lnTo>
                  <a:pt x="89007" y="335275"/>
                </a:lnTo>
                <a:lnTo>
                  <a:pt x="44956" y="335702"/>
                </a:lnTo>
                <a:close/>
              </a:path>
              <a:path w="267334" h="335914">
                <a:moveTo>
                  <a:pt x="133688" y="335758"/>
                </a:moveTo>
                <a:lnTo>
                  <a:pt x="89007" y="335275"/>
                </a:lnTo>
                <a:lnTo>
                  <a:pt x="226663" y="335275"/>
                </a:lnTo>
                <a:lnTo>
                  <a:pt x="225821" y="335365"/>
                </a:lnTo>
                <a:lnTo>
                  <a:pt x="178319" y="335365"/>
                </a:lnTo>
                <a:lnTo>
                  <a:pt x="156013" y="335692"/>
                </a:lnTo>
                <a:lnTo>
                  <a:pt x="133688" y="335758"/>
                </a:lnTo>
                <a:close/>
              </a:path>
              <a:path w="267334" h="335914">
                <a:moveTo>
                  <a:pt x="222351" y="335735"/>
                </a:moveTo>
                <a:lnTo>
                  <a:pt x="178319" y="335365"/>
                </a:lnTo>
                <a:lnTo>
                  <a:pt x="225821" y="335365"/>
                </a:lnTo>
                <a:lnTo>
                  <a:pt x="222351" y="335735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78979" y="5011593"/>
            <a:ext cx="374650" cy="397510"/>
          </a:xfrm>
          <a:custGeom>
            <a:avLst/>
            <a:gdLst/>
            <a:ahLst/>
            <a:cxnLst/>
            <a:rect l="l" t="t" r="r" b="b"/>
            <a:pathLst>
              <a:path w="374650" h="397510">
                <a:moveTo>
                  <a:pt x="21685" y="397006"/>
                </a:moveTo>
                <a:lnTo>
                  <a:pt x="14635" y="396600"/>
                </a:lnTo>
                <a:lnTo>
                  <a:pt x="7419" y="395942"/>
                </a:lnTo>
                <a:lnTo>
                  <a:pt x="0" y="395376"/>
                </a:lnTo>
                <a:lnTo>
                  <a:pt x="29313" y="324007"/>
                </a:lnTo>
                <a:lnTo>
                  <a:pt x="55143" y="267076"/>
                </a:lnTo>
                <a:lnTo>
                  <a:pt x="84637" y="203965"/>
                </a:lnTo>
                <a:lnTo>
                  <a:pt x="114957" y="140666"/>
                </a:lnTo>
                <a:lnTo>
                  <a:pt x="143264" y="83166"/>
                </a:lnTo>
                <a:lnTo>
                  <a:pt x="166720" y="37455"/>
                </a:lnTo>
                <a:lnTo>
                  <a:pt x="189818" y="4312"/>
                </a:lnTo>
                <a:lnTo>
                  <a:pt x="196170" y="0"/>
                </a:lnTo>
                <a:lnTo>
                  <a:pt x="220481" y="43441"/>
                </a:lnTo>
                <a:lnTo>
                  <a:pt x="243248" y="87488"/>
                </a:lnTo>
                <a:lnTo>
                  <a:pt x="264828" y="131984"/>
                </a:lnTo>
                <a:lnTo>
                  <a:pt x="285577" y="176778"/>
                </a:lnTo>
                <a:lnTo>
                  <a:pt x="305854" y="221715"/>
                </a:lnTo>
                <a:lnTo>
                  <a:pt x="326015" y="266641"/>
                </a:lnTo>
                <a:lnTo>
                  <a:pt x="346418" y="311403"/>
                </a:lnTo>
                <a:lnTo>
                  <a:pt x="367419" y="355848"/>
                </a:lnTo>
                <a:lnTo>
                  <a:pt x="369830" y="362351"/>
                </a:lnTo>
                <a:lnTo>
                  <a:pt x="371484" y="369469"/>
                </a:lnTo>
                <a:lnTo>
                  <a:pt x="372902" y="377211"/>
                </a:lnTo>
                <a:lnTo>
                  <a:pt x="374606" y="385584"/>
                </a:lnTo>
                <a:lnTo>
                  <a:pt x="356886" y="391449"/>
                </a:lnTo>
                <a:lnTo>
                  <a:pt x="355496" y="391643"/>
                </a:lnTo>
                <a:lnTo>
                  <a:pt x="139129" y="391645"/>
                </a:lnTo>
                <a:lnTo>
                  <a:pt x="83901" y="393168"/>
                </a:lnTo>
                <a:lnTo>
                  <a:pt x="28604" y="396814"/>
                </a:lnTo>
                <a:lnTo>
                  <a:pt x="21685" y="397006"/>
                </a:lnTo>
                <a:close/>
              </a:path>
              <a:path w="374650" h="397510">
                <a:moveTo>
                  <a:pt x="322192" y="394250"/>
                </a:moveTo>
                <a:lnTo>
                  <a:pt x="194521" y="391645"/>
                </a:lnTo>
                <a:lnTo>
                  <a:pt x="139207" y="391643"/>
                </a:lnTo>
                <a:lnTo>
                  <a:pt x="355496" y="391643"/>
                </a:lnTo>
                <a:lnTo>
                  <a:pt x="339423" y="393894"/>
                </a:lnTo>
                <a:lnTo>
                  <a:pt x="322192" y="394250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64282" y="6275523"/>
            <a:ext cx="114543" cy="1524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27210" y="4562942"/>
            <a:ext cx="182344" cy="2068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36630" y="3594489"/>
            <a:ext cx="212556" cy="2328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72048" y="3066412"/>
            <a:ext cx="229235" cy="292735"/>
          </a:xfrm>
          <a:custGeom>
            <a:avLst/>
            <a:gdLst/>
            <a:ahLst/>
            <a:cxnLst/>
            <a:rect l="l" t="t" r="r" b="b"/>
            <a:pathLst>
              <a:path w="229234" h="292735">
                <a:moveTo>
                  <a:pt x="38529" y="292372"/>
                </a:moveTo>
                <a:lnTo>
                  <a:pt x="20154" y="290020"/>
                </a:lnTo>
                <a:lnTo>
                  <a:pt x="2638" y="282953"/>
                </a:lnTo>
                <a:lnTo>
                  <a:pt x="0" y="273722"/>
                </a:lnTo>
                <a:lnTo>
                  <a:pt x="146" y="265086"/>
                </a:lnTo>
                <a:lnTo>
                  <a:pt x="2215" y="256889"/>
                </a:lnTo>
                <a:lnTo>
                  <a:pt x="5342" y="248977"/>
                </a:lnTo>
                <a:lnTo>
                  <a:pt x="18354" y="218759"/>
                </a:lnTo>
                <a:lnTo>
                  <a:pt x="57628" y="128189"/>
                </a:lnTo>
                <a:lnTo>
                  <a:pt x="62210" y="117489"/>
                </a:lnTo>
                <a:lnTo>
                  <a:pt x="66716" y="106755"/>
                </a:lnTo>
                <a:lnTo>
                  <a:pt x="71109" y="95983"/>
                </a:lnTo>
                <a:lnTo>
                  <a:pt x="75353" y="85166"/>
                </a:lnTo>
                <a:lnTo>
                  <a:pt x="83729" y="63452"/>
                </a:lnTo>
                <a:lnTo>
                  <a:pt x="92761" y="41855"/>
                </a:lnTo>
                <a:lnTo>
                  <a:pt x="103407" y="20622"/>
                </a:lnTo>
                <a:lnTo>
                  <a:pt x="116625" y="0"/>
                </a:lnTo>
                <a:lnTo>
                  <a:pt x="129176" y="7650"/>
                </a:lnTo>
                <a:lnTo>
                  <a:pt x="155783" y="48496"/>
                </a:lnTo>
                <a:lnTo>
                  <a:pt x="170069" y="83935"/>
                </a:lnTo>
                <a:lnTo>
                  <a:pt x="184163" y="128493"/>
                </a:lnTo>
                <a:lnTo>
                  <a:pt x="198024" y="173128"/>
                </a:lnTo>
                <a:lnTo>
                  <a:pt x="211734" y="217814"/>
                </a:lnTo>
                <a:lnTo>
                  <a:pt x="225373" y="262524"/>
                </a:lnTo>
                <a:lnTo>
                  <a:pt x="227512" y="276072"/>
                </a:lnTo>
                <a:lnTo>
                  <a:pt x="228742" y="284211"/>
                </a:lnTo>
                <a:lnTo>
                  <a:pt x="209612" y="290425"/>
                </a:lnTo>
                <a:lnTo>
                  <a:pt x="195115" y="292000"/>
                </a:lnTo>
                <a:lnTo>
                  <a:pt x="76260" y="292000"/>
                </a:lnTo>
                <a:lnTo>
                  <a:pt x="38529" y="292372"/>
                </a:lnTo>
                <a:close/>
              </a:path>
              <a:path w="229234" h="292735">
                <a:moveTo>
                  <a:pt x="114558" y="292474"/>
                </a:moveTo>
                <a:lnTo>
                  <a:pt x="76260" y="292000"/>
                </a:lnTo>
                <a:lnTo>
                  <a:pt x="195115" y="292000"/>
                </a:lnTo>
                <a:lnTo>
                  <a:pt x="193461" y="292180"/>
                </a:lnTo>
                <a:lnTo>
                  <a:pt x="152802" y="292180"/>
                </a:lnTo>
                <a:lnTo>
                  <a:pt x="133687" y="292445"/>
                </a:lnTo>
                <a:lnTo>
                  <a:pt x="114558" y="292474"/>
                </a:lnTo>
                <a:close/>
              </a:path>
              <a:path w="229234" h="292735">
                <a:moveTo>
                  <a:pt x="190536" y="292497"/>
                </a:moveTo>
                <a:lnTo>
                  <a:pt x="152802" y="292180"/>
                </a:lnTo>
                <a:lnTo>
                  <a:pt x="193461" y="292180"/>
                </a:lnTo>
                <a:lnTo>
                  <a:pt x="190536" y="292497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70117" y="3597094"/>
            <a:ext cx="267335" cy="335915"/>
          </a:xfrm>
          <a:custGeom>
            <a:avLst/>
            <a:gdLst/>
            <a:ahLst/>
            <a:cxnLst/>
            <a:rect l="l" t="t" r="r" b="b"/>
            <a:pathLst>
              <a:path w="267335" h="335914">
                <a:moveTo>
                  <a:pt x="44629" y="335780"/>
                </a:moveTo>
                <a:lnTo>
                  <a:pt x="22343" y="333370"/>
                </a:lnTo>
                <a:lnTo>
                  <a:pt x="0" y="326201"/>
                </a:lnTo>
                <a:lnTo>
                  <a:pt x="1401" y="316858"/>
                </a:lnTo>
                <a:lnTo>
                  <a:pt x="1644" y="308773"/>
                </a:lnTo>
                <a:lnTo>
                  <a:pt x="19802" y="249993"/>
                </a:lnTo>
                <a:lnTo>
                  <a:pt x="35752" y="198721"/>
                </a:lnTo>
                <a:lnTo>
                  <a:pt x="51966" y="147244"/>
                </a:lnTo>
                <a:lnTo>
                  <a:pt x="68285" y="96396"/>
                </a:lnTo>
                <a:lnTo>
                  <a:pt x="84936" y="55665"/>
                </a:lnTo>
                <a:lnTo>
                  <a:pt x="105647" y="19416"/>
                </a:lnTo>
                <a:lnTo>
                  <a:pt x="130543" y="0"/>
                </a:lnTo>
                <a:lnTo>
                  <a:pt x="145991" y="23738"/>
                </a:lnTo>
                <a:lnTo>
                  <a:pt x="158449" y="48141"/>
                </a:lnTo>
                <a:lnTo>
                  <a:pt x="169037" y="72933"/>
                </a:lnTo>
                <a:lnTo>
                  <a:pt x="178876" y="97833"/>
                </a:lnTo>
                <a:lnTo>
                  <a:pt x="183823" y="110266"/>
                </a:lnTo>
                <a:lnTo>
                  <a:pt x="188938" y="122640"/>
                </a:lnTo>
                <a:lnTo>
                  <a:pt x="194188" y="134963"/>
                </a:lnTo>
                <a:lnTo>
                  <a:pt x="199659" y="147516"/>
                </a:lnTo>
                <a:lnTo>
                  <a:pt x="245499" y="251281"/>
                </a:lnTo>
                <a:lnTo>
                  <a:pt x="260718" y="285954"/>
                </a:lnTo>
                <a:lnTo>
                  <a:pt x="264357" y="295065"/>
                </a:lnTo>
                <a:lnTo>
                  <a:pt x="266782" y="304472"/>
                </a:lnTo>
                <a:lnTo>
                  <a:pt x="266984" y="314366"/>
                </a:lnTo>
                <a:lnTo>
                  <a:pt x="263952" y="324943"/>
                </a:lnTo>
                <a:lnTo>
                  <a:pt x="243495" y="333077"/>
                </a:lnTo>
                <a:lnTo>
                  <a:pt x="225980" y="335275"/>
                </a:lnTo>
                <a:lnTo>
                  <a:pt x="177978" y="335275"/>
                </a:lnTo>
                <a:lnTo>
                  <a:pt x="167457" y="335455"/>
                </a:lnTo>
                <a:lnTo>
                  <a:pt x="88679" y="335455"/>
                </a:lnTo>
                <a:lnTo>
                  <a:pt x="44629" y="335780"/>
                </a:lnTo>
                <a:close/>
              </a:path>
              <a:path w="267335" h="335914">
                <a:moveTo>
                  <a:pt x="222043" y="335769"/>
                </a:moveTo>
                <a:lnTo>
                  <a:pt x="177978" y="335275"/>
                </a:lnTo>
                <a:lnTo>
                  <a:pt x="225980" y="335275"/>
                </a:lnTo>
                <a:lnTo>
                  <a:pt x="222043" y="335769"/>
                </a:lnTo>
                <a:close/>
              </a:path>
              <a:path w="267335" h="335914">
                <a:moveTo>
                  <a:pt x="133294" y="335836"/>
                </a:moveTo>
                <a:lnTo>
                  <a:pt x="110981" y="335780"/>
                </a:lnTo>
                <a:lnTo>
                  <a:pt x="88679" y="335455"/>
                </a:lnTo>
                <a:lnTo>
                  <a:pt x="167457" y="335455"/>
                </a:lnTo>
                <a:lnTo>
                  <a:pt x="140271" y="335780"/>
                </a:lnTo>
                <a:lnTo>
                  <a:pt x="133294" y="335836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91881" y="5660672"/>
            <a:ext cx="195580" cy="271145"/>
          </a:xfrm>
          <a:custGeom>
            <a:avLst/>
            <a:gdLst/>
            <a:ahLst/>
            <a:cxnLst/>
            <a:rect l="l" t="t" r="r" b="b"/>
            <a:pathLst>
              <a:path w="195580" h="271145">
                <a:moveTo>
                  <a:pt x="101360" y="271142"/>
                </a:moveTo>
                <a:lnTo>
                  <a:pt x="49185" y="269436"/>
                </a:lnTo>
                <a:lnTo>
                  <a:pt x="3719" y="261338"/>
                </a:lnTo>
                <a:lnTo>
                  <a:pt x="2740" y="257385"/>
                </a:lnTo>
                <a:lnTo>
                  <a:pt x="0" y="252893"/>
                </a:lnTo>
                <a:lnTo>
                  <a:pt x="1122" y="249839"/>
                </a:lnTo>
                <a:lnTo>
                  <a:pt x="17186" y="205130"/>
                </a:lnTo>
                <a:lnTo>
                  <a:pt x="33324" y="160478"/>
                </a:lnTo>
                <a:lnTo>
                  <a:pt x="49538" y="115873"/>
                </a:lnTo>
                <a:lnTo>
                  <a:pt x="65827" y="71307"/>
                </a:lnTo>
                <a:lnTo>
                  <a:pt x="82192" y="26771"/>
                </a:lnTo>
                <a:lnTo>
                  <a:pt x="92649" y="8781"/>
                </a:lnTo>
                <a:lnTo>
                  <a:pt x="98156" y="0"/>
                </a:lnTo>
                <a:lnTo>
                  <a:pt x="112298" y="24399"/>
                </a:lnTo>
                <a:lnTo>
                  <a:pt x="123330" y="47232"/>
                </a:lnTo>
                <a:lnTo>
                  <a:pt x="132094" y="69155"/>
                </a:lnTo>
                <a:lnTo>
                  <a:pt x="139428" y="90825"/>
                </a:lnTo>
                <a:lnTo>
                  <a:pt x="146519" y="110914"/>
                </a:lnTo>
                <a:lnTo>
                  <a:pt x="154280" y="130792"/>
                </a:lnTo>
                <a:lnTo>
                  <a:pt x="161870" y="150721"/>
                </a:lnTo>
                <a:lnTo>
                  <a:pt x="168446" y="170961"/>
                </a:lnTo>
                <a:lnTo>
                  <a:pt x="176241" y="191942"/>
                </a:lnTo>
                <a:lnTo>
                  <a:pt x="185331" y="212545"/>
                </a:lnTo>
                <a:lnTo>
                  <a:pt x="192742" y="233535"/>
                </a:lnTo>
                <a:lnTo>
                  <a:pt x="195505" y="255678"/>
                </a:lnTo>
                <a:lnTo>
                  <a:pt x="152661" y="266530"/>
                </a:lnTo>
                <a:lnTo>
                  <a:pt x="101360" y="271142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76709" y="4332418"/>
            <a:ext cx="114579" cy="15887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55726" y="4950233"/>
            <a:ext cx="226060" cy="266065"/>
          </a:xfrm>
          <a:custGeom>
            <a:avLst/>
            <a:gdLst/>
            <a:ahLst/>
            <a:cxnLst/>
            <a:rect l="l" t="t" r="r" b="b"/>
            <a:pathLst>
              <a:path w="226059" h="266064">
                <a:moveTo>
                  <a:pt x="51849" y="265909"/>
                </a:moveTo>
                <a:lnTo>
                  <a:pt x="4006" y="263674"/>
                </a:lnTo>
                <a:lnTo>
                  <a:pt x="2596" y="261248"/>
                </a:lnTo>
                <a:lnTo>
                  <a:pt x="0" y="258913"/>
                </a:lnTo>
                <a:lnTo>
                  <a:pt x="0" y="250917"/>
                </a:lnTo>
                <a:lnTo>
                  <a:pt x="16391" y="193585"/>
                </a:lnTo>
                <a:lnTo>
                  <a:pt x="31600" y="147601"/>
                </a:lnTo>
                <a:lnTo>
                  <a:pt x="47840" y="101975"/>
                </a:lnTo>
                <a:lnTo>
                  <a:pt x="65286" y="56767"/>
                </a:lnTo>
                <a:lnTo>
                  <a:pt x="84115" y="12038"/>
                </a:lnTo>
                <a:lnTo>
                  <a:pt x="91311" y="5120"/>
                </a:lnTo>
                <a:lnTo>
                  <a:pt x="96755" y="0"/>
                </a:lnTo>
                <a:lnTo>
                  <a:pt x="102434" y="8345"/>
                </a:lnTo>
                <a:lnTo>
                  <a:pt x="107708" y="15957"/>
                </a:lnTo>
                <a:lnTo>
                  <a:pt x="112542" y="23182"/>
                </a:lnTo>
                <a:lnTo>
                  <a:pt x="139574" y="71196"/>
                </a:lnTo>
                <a:lnTo>
                  <a:pt x="161780" y="112297"/>
                </a:lnTo>
                <a:lnTo>
                  <a:pt x="191600" y="168558"/>
                </a:lnTo>
                <a:lnTo>
                  <a:pt x="220633" y="225223"/>
                </a:lnTo>
                <a:lnTo>
                  <a:pt x="224874" y="245450"/>
                </a:lnTo>
                <a:lnTo>
                  <a:pt x="225753" y="252265"/>
                </a:lnTo>
                <a:lnTo>
                  <a:pt x="182449" y="259328"/>
                </a:lnTo>
                <a:lnTo>
                  <a:pt x="117905" y="264168"/>
                </a:lnTo>
                <a:lnTo>
                  <a:pt x="51849" y="265909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6558"/>
            <a:ext cx="4105274" cy="3038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8649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9522" y="0"/>
            <a:ext cx="7468234" cy="929005"/>
          </a:xfrm>
          <a:custGeom>
            <a:avLst/>
            <a:gdLst/>
            <a:ahLst/>
            <a:cxnLst/>
            <a:rect l="l" t="t" r="r" b="b"/>
            <a:pathLst>
              <a:path w="7468234" h="929005">
                <a:moveTo>
                  <a:pt x="7467813" y="928764"/>
                </a:moveTo>
                <a:lnTo>
                  <a:pt x="0" y="928764"/>
                </a:lnTo>
                <a:lnTo>
                  <a:pt x="216241" y="454146"/>
                </a:lnTo>
                <a:lnTo>
                  <a:pt x="9326" y="0"/>
                </a:lnTo>
                <a:lnTo>
                  <a:pt x="7459969" y="0"/>
                </a:lnTo>
                <a:lnTo>
                  <a:pt x="7252294" y="454146"/>
                </a:lnTo>
                <a:lnTo>
                  <a:pt x="7467813" y="925446"/>
                </a:lnTo>
                <a:lnTo>
                  <a:pt x="7467813" y="92876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91891" y="170572"/>
            <a:ext cx="4454525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35" b="0" i="1">
                <a:latin typeface="Arial"/>
                <a:cs typeface="Arial"/>
              </a:rPr>
              <a:t>Dispelling </a:t>
            </a:r>
            <a:r>
              <a:rPr dirty="0" sz="3500" spc="-80" b="0" i="1">
                <a:latin typeface="Arial"/>
                <a:cs typeface="Arial"/>
              </a:rPr>
              <a:t>Stigma:</a:t>
            </a:r>
            <a:r>
              <a:rPr dirty="0" sz="3500" spc="10" b="0" i="1">
                <a:latin typeface="Arial"/>
                <a:cs typeface="Arial"/>
              </a:rPr>
              <a:t> </a:t>
            </a:r>
            <a:r>
              <a:rPr dirty="0" sz="3500" spc="-140" b="0" i="1">
                <a:latin typeface="Arial"/>
                <a:cs typeface="Arial"/>
              </a:rPr>
              <a:t>Fear</a:t>
            </a:r>
            <a:endParaRPr sz="3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27867" y="1370266"/>
            <a:ext cx="5958840" cy="695325"/>
          </a:xfrm>
          <a:prstGeom prst="rect">
            <a:avLst/>
          </a:prstGeom>
          <a:solidFill>
            <a:srgbClr val="2AB480"/>
          </a:solidFill>
        </p:spPr>
        <p:txBody>
          <a:bodyPr wrap="square" lIns="0" tIns="11239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885"/>
              </a:spcBef>
            </a:pPr>
            <a:r>
              <a:rPr dirty="0" sz="2750" spc="100" i="1">
                <a:solidFill>
                  <a:srgbClr val="FFFFFF"/>
                </a:solidFill>
                <a:latin typeface="Arial"/>
                <a:cs typeface="Arial"/>
              </a:rPr>
              <a:t>Stigma </a:t>
            </a:r>
            <a:r>
              <a:rPr dirty="0" sz="2750" spc="40" i="1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2750" spc="10" i="1">
                <a:solidFill>
                  <a:srgbClr val="FFFFFF"/>
                </a:solidFill>
                <a:latin typeface="Arial"/>
                <a:cs typeface="Arial"/>
              </a:rPr>
              <a:t>also </a:t>
            </a:r>
            <a:r>
              <a:rPr dirty="0" sz="2750" spc="30" i="1">
                <a:solidFill>
                  <a:srgbClr val="FFFFFF"/>
                </a:solidFill>
                <a:latin typeface="Arial"/>
                <a:cs typeface="Arial"/>
              </a:rPr>
              <a:t>come </a:t>
            </a:r>
            <a:r>
              <a:rPr dirty="0" sz="2750" spc="190" i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750" spc="-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65" i="1">
                <a:solidFill>
                  <a:srgbClr val="FFFFFF"/>
                </a:solidFill>
                <a:latin typeface="Arial"/>
                <a:cs typeface="Arial"/>
              </a:rPr>
              <a:t>fear.</a:t>
            </a:r>
            <a:endParaRPr sz="27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05438" y="3377447"/>
            <a:ext cx="104774" cy="104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72151" y="3706059"/>
            <a:ext cx="114300" cy="114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472151" y="4039434"/>
            <a:ext cx="114300" cy="114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472151" y="4372809"/>
            <a:ext cx="114300" cy="114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3719066"/>
            <a:ext cx="1866899" cy="31389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44192" y="3719066"/>
            <a:ext cx="2066924" cy="31389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30097" y="3839642"/>
            <a:ext cx="181755" cy="2061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276546" y="2312616"/>
            <a:ext cx="114209" cy="15445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86000" y="2924523"/>
            <a:ext cx="225425" cy="265430"/>
          </a:xfrm>
          <a:custGeom>
            <a:avLst/>
            <a:gdLst/>
            <a:ahLst/>
            <a:cxnLst/>
            <a:rect l="l" t="t" r="r" b="b"/>
            <a:pathLst>
              <a:path w="225425" h="265430">
                <a:moveTo>
                  <a:pt x="173358" y="265048"/>
                </a:moveTo>
                <a:lnTo>
                  <a:pt x="107504" y="263329"/>
                </a:lnTo>
                <a:lnTo>
                  <a:pt x="43165" y="258514"/>
                </a:lnTo>
                <a:lnTo>
                  <a:pt x="0" y="251468"/>
                </a:lnTo>
                <a:lnTo>
                  <a:pt x="910" y="244367"/>
                </a:lnTo>
                <a:lnTo>
                  <a:pt x="1635" y="237703"/>
                </a:lnTo>
                <a:lnTo>
                  <a:pt x="19427" y="196211"/>
                </a:lnTo>
                <a:lnTo>
                  <a:pt x="48855" y="139932"/>
                </a:lnTo>
                <a:lnTo>
                  <a:pt x="74777" y="91398"/>
                </a:lnTo>
                <a:lnTo>
                  <a:pt x="97163" y="50603"/>
                </a:lnTo>
                <a:lnTo>
                  <a:pt x="117668" y="15895"/>
                </a:lnTo>
                <a:lnTo>
                  <a:pt x="122936" y="8300"/>
                </a:lnTo>
                <a:lnTo>
                  <a:pt x="128617" y="0"/>
                </a:lnTo>
                <a:lnTo>
                  <a:pt x="134008" y="5077"/>
                </a:lnTo>
                <a:lnTo>
                  <a:pt x="139318" y="7835"/>
                </a:lnTo>
                <a:lnTo>
                  <a:pt x="141172" y="12035"/>
                </a:lnTo>
                <a:lnTo>
                  <a:pt x="159944" y="56571"/>
                </a:lnTo>
                <a:lnTo>
                  <a:pt x="177340" y="101612"/>
                </a:lnTo>
                <a:lnTo>
                  <a:pt x="193536" y="147091"/>
                </a:lnTo>
                <a:lnTo>
                  <a:pt x="208709" y="192940"/>
                </a:lnTo>
                <a:lnTo>
                  <a:pt x="223037" y="239093"/>
                </a:lnTo>
                <a:lnTo>
                  <a:pt x="225097" y="250143"/>
                </a:lnTo>
                <a:lnTo>
                  <a:pt x="225097" y="258086"/>
                </a:lnTo>
                <a:lnTo>
                  <a:pt x="222410" y="260423"/>
                </a:lnTo>
                <a:lnTo>
                  <a:pt x="221065" y="262805"/>
                </a:lnTo>
                <a:lnTo>
                  <a:pt x="173358" y="265048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99860" y="5005111"/>
            <a:ext cx="290195" cy="308610"/>
          </a:xfrm>
          <a:custGeom>
            <a:avLst/>
            <a:gdLst/>
            <a:ahLst/>
            <a:cxnLst/>
            <a:rect l="l" t="t" r="r" b="b"/>
            <a:pathLst>
              <a:path w="290195" h="308610">
                <a:moveTo>
                  <a:pt x="246678" y="308224"/>
                </a:moveTo>
                <a:lnTo>
                  <a:pt x="205014" y="307534"/>
                </a:lnTo>
                <a:lnTo>
                  <a:pt x="148214" y="304510"/>
                </a:lnTo>
                <a:lnTo>
                  <a:pt x="87579" y="299978"/>
                </a:lnTo>
                <a:lnTo>
                  <a:pt x="34408" y="294762"/>
                </a:lnTo>
                <a:lnTo>
                  <a:pt x="0" y="289688"/>
                </a:lnTo>
                <a:lnTo>
                  <a:pt x="1500" y="279083"/>
                </a:lnTo>
                <a:lnTo>
                  <a:pt x="2733" y="269528"/>
                </a:lnTo>
                <a:lnTo>
                  <a:pt x="4137" y="260762"/>
                </a:lnTo>
                <a:lnTo>
                  <a:pt x="20487" y="205668"/>
                </a:lnTo>
                <a:lnTo>
                  <a:pt x="34964" y="158869"/>
                </a:lnTo>
                <a:lnTo>
                  <a:pt x="49682" y="112154"/>
                </a:lnTo>
                <a:lnTo>
                  <a:pt x="64743" y="65549"/>
                </a:lnTo>
                <a:lnTo>
                  <a:pt x="81191" y="30390"/>
                </a:lnTo>
                <a:lnTo>
                  <a:pt x="103325" y="5174"/>
                </a:lnTo>
                <a:lnTo>
                  <a:pt x="109866" y="0"/>
                </a:lnTo>
                <a:lnTo>
                  <a:pt x="132722" y="39404"/>
                </a:lnTo>
                <a:lnTo>
                  <a:pt x="155072" y="77683"/>
                </a:lnTo>
                <a:lnTo>
                  <a:pt x="176701" y="115424"/>
                </a:lnTo>
                <a:lnTo>
                  <a:pt x="197390" y="153216"/>
                </a:lnTo>
                <a:lnTo>
                  <a:pt x="219364" y="189858"/>
                </a:lnTo>
                <a:lnTo>
                  <a:pt x="243670" y="225661"/>
                </a:lnTo>
                <a:lnTo>
                  <a:pt x="267931" y="262672"/>
                </a:lnTo>
                <a:lnTo>
                  <a:pt x="289768" y="302941"/>
                </a:lnTo>
                <a:lnTo>
                  <a:pt x="266295" y="306288"/>
                </a:lnTo>
                <a:lnTo>
                  <a:pt x="256249" y="307562"/>
                </a:lnTo>
                <a:lnTo>
                  <a:pt x="246678" y="308224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67720" y="4511790"/>
            <a:ext cx="228600" cy="292100"/>
          </a:xfrm>
          <a:custGeom>
            <a:avLst/>
            <a:gdLst/>
            <a:ahLst/>
            <a:cxnLst/>
            <a:rect l="l" t="t" r="r" b="b"/>
            <a:pathLst>
              <a:path w="228600" h="292100">
                <a:moveTo>
                  <a:pt x="38082" y="291568"/>
                </a:moveTo>
                <a:lnTo>
                  <a:pt x="19068" y="289523"/>
                </a:lnTo>
                <a:lnTo>
                  <a:pt x="0" y="283330"/>
                </a:lnTo>
                <a:lnTo>
                  <a:pt x="1226" y="275181"/>
                </a:lnTo>
                <a:lnTo>
                  <a:pt x="1396" y="268196"/>
                </a:lnTo>
                <a:lnTo>
                  <a:pt x="16953" y="217121"/>
                </a:lnTo>
                <a:lnTo>
                  <a:pt x="30618" y="172592"/>
                </a:lnTo>
                <a:lnTo>
                  <a:pt x="44539" y="127785"/>
                </a:lnTo>
                <a:lnTo>
                  <a:pt x="58483" y="83727"/>
                </a:lnTo>
                <a:lnTo>
                  <a:pt x="72723" y="48329"/>
                </a:lnTo>
                <a:lnTo>
                  <a:pt x="99244" y="7631"/>
                </a:lnTo>
                <a:lnTo>
                  <a:pt x="111755" y="0"/>
                </a:lnTo>
                <a:lnTo>
                  <a:pt x="124931" y="20580"/>
                </a:lnTo>
                <a:lnTo>
                  <a:pt x="135542" y="41740"/>
                </a:lnTo>
                <a:lnTo>
                  <a:pt x="144544" y="63253"/>
                </a:lnTo>
                <a:lnTo>
                  <a:pt x="152894" y="84891"/>
                </a:lnTo>
                <a:lnTo>
                  <a:pt x="157124" y="95673"/>
                </a:lnTo>
                <a:lnTo>
                  <a:pt x="183588" y="157912"/>
                </a:lnTo>
                <a:lnTo>
                  <a:pt x="209724" y="218100"/>
                </a:lnTo>
                <a:lnTo>
                  <a:pt x="222715" y="248227"/>
                </a:lnTo>
                <a:lnTo>
                  <a:pt x="225810" y="256072"/>
                </a:lnTo>
                <a:lnTo>
                  <a:pt x="227859" y="264245"/>
                </a:lnTo>
                <a:lnTo>
                  <a:pt x="228001" y="272871"/>
                </a:lnTo>
                <a:lnTo>
                  <a:pt x="225374" y="282076"/>
                </a:lnTo>
                <a:lnTo>
                  <a:pt x="207915" y="289118"/>
                </a:lnTo>
                <a:lnTo>
                  <a:pt x="192303" y="291120"/>
                </a:lnTo>
                <a:lnTo>
                  <a:pt x="151981" y="291120"/>
                </a:lnTo>
                <a:lnTo>
                  <a:pt x="145837" y="291210"/>
                </a:lnTo>
                <a:lnTo>
                  <a:pt x="75695" y="291210"/>
                </a:lnTo>
                <a:lnTo>
                  <a:pt x="38082" y="291568"/>
                </a:lnTo>
                <a:close/>
              </a:path>
              <a:path w="228600" h="292100">
                <a:moveTo>
                  <a:pt x="189597" y="291467"/>
                </a:moveTo>
                <a:lnTo>
                  <a:pt x="151981" y="291120"/>
                </a:lnTo>
                <a:lnTo>
                  <a:pt x="192303" y="291120"/>
                </a:lnTo>
                <a:lnTo>
                  <a:pt x="189597" y="291467"/>
                </a:lnTo>
                <a:close/>
              </a:path>
              <a:path w="228600" h="292100">
                <a:moveTo>
                  <a:pt x="113814" y="291535"/>
                </a:moveTo>
                <a:lnTo>
                  <a:pt x="94748" y="291486"/>
                </a:lnTo>
                <a:lnTo>
                  <a:pt x="75695" y="291210"/>
                </a:lnTo>
                <a:lnTo>
                  <a:pt x="145837" y="291210"/>
                </a:lnTo>
                <a:lnTo>
                  <a:pt x="113814" y="291535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91889" y="5696422"/>
            <a:ext cx="181755" cy="2061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40912" y="2994693"/>
            <a:ext cx="321945" cy="342265"/>
          </a:xfrm>
          <a:custGeom>
            <a:avLst/>
            <a:gdLst/>
            <a:ahLst/>
            <a:cxnLst/>
            <a:rect l="l" t="t" r="r" b="b"/>
            <a:pathLst>
              <a:path w="321945" h="342264">
                <a:moveTo>
                  <a:pt x="45022" y="338757"/>
                </a:moveTo>
                <a:lnTo>
                  <a:pt x="30225" y="338476"/>
                </a:lnTo>
                <a:lnTo>
                  <a:pt x="15225" y="336398"/>
                </a:lnTo>
                <a:lnTo>
                  <a:pt x="0" y="331390"/>
                </a:lnTo>
                <a:lnTo>
                  <a:pt x="1454" y="324190"/>
                </a:lnTo>
                <a:lnTo>
                  <a:pt x="2660" y="317510"/>
                </a:lnTo>
                <a:lnTo>
                  <a:pt x="4083" y="311368"/>
                </a:lnTo>
                <a:lnTo>
                  <a:pt x="6187" y="305779"/>
                </a:lnTo>
                <a:lnTo>
                  <a:pt x="26749" y="262100"/>
                </a:lnTo>
                <a:lnTo>
                  <a:pt x="46702" y="218095"/>
                </a:lnTo>
                <a:lnTo>
                  <a:pt x="66502" y="173959"/>
                </a:lnTo>
                <a:lnTo>
                  <a:pt x="86606" y="129886"/>
                </a:lnTo>
                <a:lnTo>
                  <a:pt x="107471" y="86072"/>
                </a:lnTo>
                <a:lnTo>
                  <a:pt x="129555" y="42712"/>
                </a:lnTo>
                <a:lnTo>
                  <a:pt x="153315" y="0"/>
                </a:lnTo>
                <a:lnTo>
                  <a:pt x="158768" y="3644"/>
                </a:lnTo>
                <a:lnTo>
                  <a:pt x="163138" y="5113"/>
                </a:lnTo>
                <a:lnTo>
                  <a:pt x="205423" y="84756"/>
                </a:lnTo>
                <a:lnTo>
                  <a:pt x="234216" y="143869"/>
                </a:lnTo>
                <a:lnTo>
                  <a:pt x="263905" y="206613"/>
                </a:lnTo>
                <a:lnTo>
                  <a:pt x="290847" y="265306"/>
                </a:lnTo>
                <a:lnTo>
                  <a:pt x="311398" y="312265"/>
                </a:lnTo>
                <a:lnTo>
                  <a:pt x="320669" y="336542"/>
                </a:lnTo>
                <a:lnTo>
                  <a:pt x="154736" y="336542"/>
                </a:lnTo>
                <a:lnTo>
                  <a:pt x="45022" y="338757"/>
                </a:lnTo>
                <a:close/>
              </a:path>
              <a:path w="321945" h="342264">
                <a:moveTo>
                  <a:pt x="305197" y="341688"/>
                </a:moveTo>
                <a:lnTo>
                  <a:pt x="297326" y="340972"/>
                </a:lnTo>
                <a:lnTo>
                  <a:pt x="249804" y="337856"/>
                </a:lnTo>
                <a:lnTo>
                  <a:pt x="202274" y="336550"/>
                </a:lnTo>
                <a:lnTo>
                  <a:pt x="154736" y="336542"/>
                </a:lnTo>
                <a:lnTo>
                  <a:pt x="320672" y="336550"/>
                </a:lnTo>
                <a:lnTo>
                  <a:pt x="321916" y="339808"/>
                </a:lnTo>
                <a:lnTo>
                  <a:pt x="313275" y="340256"/>
                </a:lnTo>
                <a:lnTo>
                  <a:pt x="305197" y="341688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58017" y="2538419"/>
            <a:ext cx="181755" cy="2061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92994" y="3634129"/>
            <a:ext cx="149115" cy="20682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02274" y="5172386"/>
            <a:ext cx="266700" cy="335280"/>
          </a:xfrm>
          <a:custGeom>
            <a:avLst/>
            <a:gdLst/>
            <a:ahLst/>
            <a:cxnLst/>
            <a:rect l="l" t="t" r="r" b="b"/>
            <a:pathLst>
              <a:path w="266700" h="335279">
                <a:moveTo>
                  <a:pt x="44811" y="334618"/>
                </a:moveTo>
                <a:lnTo>
                  <a:pt x="23434" y="331952"/>
                </a:lnTo>
                <a:lnTo>
                  <a:pt x="3054" y="323895"/>
                </a:lnTo>
                <a:lnTo>
                  <a:pt x="0" y="313340"/>
                </a:lnTo>
                <a:lnTo>
                  <a:pt x="181" y="303456"/>
                </a:lnTo>
                <a:lnTo>
                  <a:pt x="2587" y="294076"/>
                </a:lnTo>
                <a:lnTo>
                  <a:pt x="6202" y="285031"/>
                </a:lnTo>
                <a:lnTo>
                  <a:pt x="21381" y="250419"/>
                </a:lnTo>
                <a:lnTo>
                  <a:pt x="67207" y="146769"/>
                </a:lnTo>
                <a:lnTo>
                  <a:pt x="72537" y="134527"/>
                </a:lnTo>
                <a:lnTo>
                  <a:pt x="77788" y="122244"/>
                </a:lnTo>
                <a:lnTo>
                  <a:pt x="82908" y="109910"/>
                </a:lnTo>
                <a:lnTo>
                  <a:pt x="87844" y="97517"/>
                </a:lnTo>
                <a:lnTo>
                  <a:pt x="97634" y="72647"/>
                </a:lnTo>
                <a:lnTo>
                  <a:pt x="108174" y="47919"/>
                </a:lnTo>
                <a:lnTo>
                  <a:pt x="120583" y="23611"/>
                </a:lnTo>
                <a:lnTo>
                  <a:pt x="135978" y="0"/>
                </a:lnTo>
                <a:lnTo>
                  <a:pt x="150553" y="8736"/>
                </a:lnTo>
                <a:lnTo>
                  <a:pt x="174699" y="42535"/>
                </a:lnTo>
                <a:lnTo>
                  <a:pt x="193184" y="82252"/>
                </a:lnTo>
                <a:lnTo>
                  <a:pt x="214406" y="147003"/>
                </a:lnTo>
                <a:lnTo>
                  <a:pt x="230488" y="198069"/>
                </a:lnTo>
                <a:lnTo>
                  <a:pt x="246381" y="249186"/>
                </a:lnTo>
                <a:lnTo>
                  <a:pt x="262188" y="300344"/>
                </a:lnTo>
                <a:lnTo>
                  <a:pt x="264704" y="315836"/>
                </a:lnTo>
                <a:lnTo>
                  <a:pt x="266101" y="325149"/>
                </a:lnTo>
                <a:lnTo>
                  <a:pt x="243835" y="332281"/>
                </a:lnTo>
                <a:lnTo>
                  <a:pt x="225932" y="334193"/>
                </a:lnTo>
                <a:lnTo>
                  <a:pt x="88720" y="334193"/>
                </a:lnTo>
                <a:lnTo>
                  <a:pt x="44811" y="334618"/>
                </a:lnTo>
                <a:close/>
              </a:path>
              <a:path w="266700" h="335279">
                <a:moveTo>
                  <a:pt x="133257" y="334674"/>
                </a:moveTo>
                <a:lnTo>
                  <a:pt x="88720" y="334193"/>
                </a:lnTo>
                <a:lnTo>
                  <a:pt x="225932" y="334193"/>
                </a:lnTo>
                <a:lnTo>
                  <a:pt x="225092" y="334283"/>
                </a:lnTo>
                <a:lnTo>
                  <a:pt x="177744" y="334283"/>
                </a:lnTo>
                <a:lnTo>
                  <a:pt x="155509" y="334609"/>
                </a:lnTo>
                <a:lnTo>
                  <a:pt x="133257" y="334674"/>
                </a:lnTo>
                <a:close/>
              </a:path>
              <a:path w="266700" h="335279">
                <a:moveTo>
                  <a:pt x="221634" y="334652"/>
                </a:moveTo>
                <a:lnTo>
                  <a:pt x="177744" y="334283"/>
                </a:lnTo>
                <a:lnTo>
                  <a:pt x="225092" y="334283"/>
                </a:lnTo>
                <a:lnTo>
                  <a:pt x="221634" y="334652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48804" y="4718199"/>
            <a:ext cx="374015" cy="396240"/>
          </a:xfrm>
          <a:custGeom>
            <a:avLst/>
            <a:gdLst/>
            <a:ahLst/>
            <a:cxnLst/>
            <a:rect l="l" t="t" r="r" b="b"/>
            <a:pathLst>
              <a:path w="374014" h="396239">
                <a:moveTo>
                  <a:pt x="21615" y="395725"/>
                </a:moveTo>
                <a:lnTo>
                  <a:pt x="14588" y="395321"/>
                </a:lnTo>
                <a:lnTo>
                  <a:pt x="7395" y="394664"/>
                </a:lnTo>
                <a:lnTo>
                  <a:pt x="0" y="394101"/>
                </a:lnTo>
                <a:lnTo>
                  <a:pt x="29218" y="322962"/>
                </a:lnTo>
                <a:lnTo>
                  <a:pt x="54965" y="266214"/>
                </a:lnTo>
                <a:lnTo>
                  <a:pt x="84364" y="203307"/>
                </a:lnTo>
                <a:lnTo>
                  <a:pt x="114586" y="140212"/>
                </a:lnTo>
                <a:lnTo>
                  <a:pt x="142802" y="82897"/>
                </a:lnTo>
                <a:lnTo>
                  <a:pt x="166182" y="37334"/>
                </a:lnTo>
                <a:lnTo>
                  <a:pt x="189206" y="4298"/>
                </a:lnTo>
                <a:lnTo>
                  <a:pt x="195537" y="0"/>
                </a:lnTo>
                <a:lnTo>
                  <a:pt x="219770" y="43301"/>
                </a:lnTo>
                <a:lnTo>
                  <a:pt x="242463" y="87205"/>
                </a:lnTo>
                <a:lnTo>
                  <a:pt x="263973" y="131558"/>
                </a:lnTo>
                <a:lnTo>
                  <a:pt x="284656" y="176208"/>
                </a:lnTo>
                <a:lnTo>
                  <a:pt x="304867" y="220999"/>
                </a:lnTo>
                <a:lnTo>
                  <a:pt x="324963" y="265781"/>
                </a:lnTo>
                <a:lnTo>
                  <a:pt x="345300" y="310399"/>
                </a:lnTo>
                <a:lnTo>
                  <a:pt x="366233" y="354699"/>
                </a:lnTo>
                <a:lnTo>
                  <a:pt x="368637" y="361182"/>
                </a:lnTo>
                <a:lnTo>
                  <a:pt x="370285" y="368277"/>
                </a:lnTo>
                <a:lnTo>
                  <a:pt x="371698" y="375994"/>
                </a:lnTo>
                <a:lnTo>
                  <a:pt x="373397" y="384340"/>
                </a:lnTo>
                <a:lnTo>
                  <a:pt x="355735" y="390186"/>
                </a:lnTo>
                <a:lnTo>
                  <a:pt x="354349" y="390380"/>
                </a:lnTo>
                <a:lnTo>
                  <a:pt x="138680" y="390382"/>
                </a:lnTo>
                <a:lnTo>
                  <a:pt x="83631" y="391899"/>
                </a:lnTo>
                <a:lnTo>
                  <a:pt x="28511" y="395533"/>
                </a:lnTo>
                <a:lnTo>
                  <a:pt x="21615" y="395725"/>
                </a:lnTo>
                <a:close/>
              </a:path>
              <a:path w="374014" h="396239">
                <a:moveTo>
                  <a:pt x="321152" y="392978"/>
                </a:moveTo>
                <a:lnTo>
                  <a:pt x="193893" y="390382"/>
                </a:lnTo>
                <a:lnTo>
                  <a:pt x="138758" y="390380"/>
                </a:lnTo>
                <a:lnTo>
                  <a:pt x="354349" y="390380"/>
                </a:lnTo>
                <a:lnTo>
                  <a:pt x="338328" y="392623"/>
                </a:lnTo>
                <a:lnTo>
                  <a:pt x="321152" y="392978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98169" y="4270995"/>
            <a:ext cx="181755" cy="206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34154" y="5978051"/>
            <a:ext cx="114173" cy="1540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06591" y="3305667"/>
            <a:ext cx="211870" cy="2321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142217" y="2779294"/>
            <a:ext cx="228600" cy="292100"/>
          </a:xfrm>
          <a:custGeom>
            <a:avLst/>
            <a:gdLst/>
            <a:ahLst/>
            <a:cxnLst/>
            <a:rect l="l" t="t" r="r" b="b"/>
            <a:pathLst>
              <a:path w="228600" h="292100">
                <a:moveTo>
                  <a:pt x="38405" y="291428"/>
                </a:moveTo>
                <a:lnTo>
                  <a:pt x="20089" y="289084"/>
                </a:lnTo>
                <a:lnTo>
                  <a:pt x="2630" y="282040"/>
                </a:lnTo>
                <a:lnTo>
                  <a:pt x="0" y="272839"/>
                </a:lnTo>
                <a:lnTo>
                  <a:pt x="146" y="264230"/>
                </a:lnTo>
                <a:lnTo>
                  <a:pt x="2208" y="256060"/>
                </a:lnTo>
                <a:lnTo>
                  <a:pt x="5325" y="248173"/>
                </a:lnTo>
                <a:lnTo>
                  <a:pt x="18295" y="218053"/>
                </a:lnTo>
                <a:lnTo>
                  <a:pt x="57442" y="127776"/>
                </a:lnTo>
                <a:lnTo>
                  <a:pt x="62010" y="117110"/>
                </a:lnTo>
                <a:lnTo>
                  <a:pt x="66501" y="106411"/>
                </a:lnTo>
                <a:lnTo>
                  <a:pt x="70880" y="95673"/>
                </a:lnTo>
                <a:lnTo>
                  <a:pt x="75110" y="84891"/>
                </a:lnTo>
                <a:lnTo>
                  <a:pt x="83459" y="63248"/>
                </a:lnTo>
                <a:lnTo>
                  <a:pt x="92462" y="41720"/>
                </a:lnTo>
                <a:lnTo>
                  <a:pt x="103073" y="20555"/>
                </a:lnTo>
                <a:lnTo>
                  <a:pt x="116248" y="0"/>
                </a:lnTo>
                <a:lnTo>
                  <a:pt x="128760" y="7626"/>
                </a:lnTo>
                <a:lnTo>
                  <a:pt x="155281" y="48339"/>
                </a:lnTo>
                <a:lnTo>
                  <a:pt x="183569" y="128078"/>
                </a:lnTo>
                <a:lnTo>
                  <a:pt x="197386" y="172570"/>
                </a:lnTo>
                <a:lnTo>
                  <a:pt x="211051" y="217112"/>
                </a:lnTo>
                <a:lnTo>
                  <a:pt x="224646" y="261677"/>
                </a:lnTo>
                <a:lnTo>
                  <a:pt x="226777" y="275181"/>
                </a:lnTo>
                <a:lnTo>
                  <a:pt x="228004" y="283294"/>
                </a:lnTo>
                <a:lnTo>
                  <a:pt x="208936" y="289488"/>
                </a:lnTo>
                <a:lnTo>
                  <a:pt x="194485" y="291058"/>
                </a:lnTo>
                <a:lnTo>
                  <a:pt x="76014" y="291058"/>
                </a:lnTo>
                <a:lnTo>
                  <a:pt x="38405" y="291428"/>
                </a:lnTo>
                <a:close/>
              </a:path>
              <a:path w="228600" h="292100">
                <a:moveTo>
                  <a:pt x="114189" y="291530"/>
                </a:moveTo>
                <a:lnTo>
                  <a:pt x="76014" y="291058"/>
                </a:lnTo>
                <a:lnTo>
                  <a:pt x="194485" y="291058"/>
                </a:lnTo>
                <a:lnTo>
                  <a:pt x="192837" y="291237"/>
                </a:lnTo>
                <a:lnTo>
                  <a:pt x="152309" y="291237"/>
                </a:lnTo>
                <a:lnTo>
                  <a:pt x="133256" y="291501"/>
                </a:lnTo>
                <a:lnTo>
                  <a:pt x="114189" y="291530"/>
                </a:lnTo>
                <a:close/>
              </a:path>
              <a:path w="228600" h="292100">
                <a:moveTo>
                  <a:pt x="189922" y="291554"/>
                </a:moveTo>
                <a:lnTo>
                  <a:pt x="152309" y="291237"/>
                </a:lnTo>
                <a:lnTo>
                  <a:pt x="192837" y="291237"/>
                </a:lnTo>
                <a:lnTo>
                  <a:pt x="189922" y="29155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539002" y="3308264"/>
            <a:ext cx="266700" cy="335280"/>
          </a:xfrm>
          <a:custGeom>
            <a:avLst/>
            <a:gdLst/>
            <a:ahLst/>
            <a:cxnLst/>
            <a:rect l="l" t="t" r="r" b="b"/>
            <a:pathLst>
              <a:path w="266700" h="335279">
                <a:moveTo>
                  <a:pt x="44485" y="334697"/>
                </a:moveTo>
                <a:lnTo>
                  <a:pt x="22271" y="332294"/>
                </a:lnTo>
                <a:lnTo>
                  <a:pt x="0" y="325149"/>
                </a:lnTo>
                <a:lnTo>
                  <a:pt x="1396" y="315836"/>
                </a:lnTo>
                <a:lnTo>
                  <a:pt x="1638" y="307776"/>
                </a:lnTo>
                <a:lnTo>
                  <a:pt x="19738" y="249187"/>
                </a:lnTo>
                <a:lnTo>
                  <a:pt x="35636" y="198080"/>
                </a:lnTo>
                <a:lnTo>
                  <a:pt x="51798" y="146769"/>
                </a:lnTo>
                <a:lnTo>
                  <a:pt x="68065" y="96085"/>
                </a:lnTo>
                <a:lnTo>
                  <a:pt x="84662" y="55486"/>
                </a:lnTo>
                <a:lnTo>
                  <a:pt x="105306" y="19353"/>
                </a:lnTo>
                <a:lnTo>
                  <a:pt x="130122" y="0"/>
                </a:lnTo>
                <a:lnTo>
                  <a:pt x="145520" y="23661"/>
                </a:lnTo>
                <a:lnTo>
                  <a:pt x="157938" y="47986"/>
                </a:lnTo>
                <a:lnTo>
                  <a:pt x="168492" y="72697"/>
                </a:lnTo>
                <a:lnTo>
                  <a:pt x="178299" y="97517"/>
                </a:lnTo>
                <a:lnTo>
                  <a:pt x="183229" y="109910"/>
                </a:lnTo>
                <a:lnTo>
                  <a:pt x="188328" y="122244"/>
                </a:lnTo>
                <a:lnTo>
                  <a:pt x="193561" y="134527"/>
                </a:lnTo>
                <a:lnTo>
                  <a:pt x="199015" y="147040"/>
                </a:lnTo>
                <a:lnTo>
                  <a:pt x="244707" y="250470"/>
                </a:lnTo>
                <a:lnTo>
                  <a:pt x="259877" y="285031"/>
                </a:lnTo>
                <a:lnTo>
                  <a:pt x="263504" y="294113"/>
                </a:lnTo>
                <a:lnTo>
                  <a:pt x="265922" y="303489"/>
                </a:lnTo>
                <a:lnTo>
                  <a:pt x="266123" y="313352"/>
                </a:lnTo>
                <a:lnTo>
                  <a:pt x="263101" y="323895"/>
                </a:lnTo>
                <a:lnTo>
                  <a:pt x="242709" y="332002"/>
                </a:lnTo>
                <a:lnTo>
                  <a:pt x="225251" y="334193"/>
                </a:lnTo>
                <a:lnTo>
                  <a:pt x="177403" y="334193"/>
                </a:lnTo>
                <a:lnTo>
                  <a:pt x="166917" y="334372"/>
                </a:lnTo>
                <a:lnTo>
                  <a:pt x="88392" y="334372"/>
                </a:lnTo>
                <a:lnTo>
                  <a:pt x="44485" y="334697"/>
                </a:lnTo>
                <a:close/>
              </a:path>
              <a:path w="266700" h="335279">
                <a:moveTo>
                  <a:pt x="221327" y="334686"/>
                </a:moveTo>
                <a:lnTo>
                  <a:pt x="177403" y="334193"/>
                </a:lnTo>
                <a:lnTo>
                  <a:pt x="225251" y="334193"/>
                </a:lnTo>
                <a:lnTo>
                  <a:pt x="221327" y="334686"/>
                </a:lnTo>
                <a:close/>
              </a:path>
              <a:path w="266700" h="335279">
                <a:moveTo>
                  <a:pt x="132864" y="334753"/>
                </a:moveTo>
                <a:lnTo>
                  <a:pt x="110623" y="334697"/>
                </a:lnTo>
                <a:lnTo>
                  <a:pt x="88392" y="334372"/>
                </a:lnTo>
                <a:lnTo>
                  <a:pt x="166917" y="334372"/>
                </a:lnTo>
                <a:lnTo>
                  <a:pt x="139818" y="334697"/>
                </a:lnTo>
                <a:lnTo>
                  <a:pt x="132864" y="33475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61987" y="5365184"/>
            <a:ext cx="194945" cy="270510"/>
          </a:xfrm>
          <a:custGeom>
            <a:avLst/>
            <a:gdLst/>
            <a:ahLst/>
            <a:cxnLst/>
            <a:rect l="l" t="t" r="r" b="b"/>
            <a:pathLst>
              <a:path w="194945" h="270510">
                <a:moveTo>
                  <a:pt x="101033" y="270267"/>
                </a:moveTo>
                <a:lnTo>
                  <a:pt x="49027" y="268567"/>
                </a:lnTo>
                <a:lnTo>
                  <a:pt x="3707" y="260495"/>
                </a:lnTo>
                <a:lnTo>
                  <a:pt x="2731" y="256555"/>
                </a:lnTo>
                <a:lnTo>
                  <a:pt x="0" y="252077"/>
                </a:lnTo>
                <a:lnTo>
                  <a:pt x="1119" y="249033"/>
                </a:lnTo>
                <a:lnTo>
                  <a:pt x="17130" y="204469"/>
                </a:lnTo>
                <a:lnTo>
                  <a:pt x="33216" y="159960"/>
                </a:lnTo>
                <a:lnTo>
                  <a:pt x="49378" y="115499"/>
                </a:lnTo>
                <a:lnTo>
                  <a:pt x="65615" y="71077"/>
                </a:lnTo>
                <a:lnTo>
                  <a:pt x="81927" y="26685"/>
                </a:lnTo>
                <a:lnTo>
                  <a:pt x="92350" y="8753"/>
                </a:lnTo>
                <a:lnTo>
                  <a:pt x="97840" y="0"/>
                </a:lnTo>
                <a:lnTo>
                  <a:pt x="111935" y="24320"/>
                </a:lnTo>
                <a:lnTo>
                  <a:pt x="122932" y="47079"/>
                </a:lnTo>
                <a:lnTo>
                  <a:pt x="131667" y="68932"/>
                </a:lnTo>
                <a:lnTo>
                  <a:pt x="138978" y="90532"/>
                </a:lnTo>
                <a:lnTo>
                  <a:pt x="146046" y="110556"/>
                </a:lnTo>
                <a:lnTo>
                  <a:pt x="153783" y="130370"/>
                </a:lnTo>
                <a:lnTo>
                  <a:pt x="161348" y="150235"/>
                </a:lnTo>
                <a:lnTo>
                  <a:pt x="167902" y="170409"/>
                </a:lnTo>
                <a:lnTo>
                  <a:pt x="175673" y="191323"/>
                </a:lnTo>
                <a:lnTo>
                  <a:pt x="184733" y="211859"/>
                </a:lnTo>
                <a:lnTo>
                  <a:pt x="192120" y="232781"/>
                </a:lnTo>
                <a:lnTo>
                  <a:pt x="194874" y="254853"/>
                </a:lnTo>
                <a:lnTo>
                  <a:pt x="152168" y="265670"/>
                </a:lnTo>
                <a:lnTo>
                  <a:pt x="101033" y="270267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047186" y="4041215"/>
            <a:ext cx="114209" cy="15836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826916" y="4657037"/>
            <a:ext cx="225425" cy="265430"/>
          </a:xfrm>
          <a:custGeom>
            <a:avLst/>
            <a:gdLst/>
            <a:ahLst/>
            <a:cxnLst/>
            <a:rect l="l" t="t" r="r" b="b"/>
            <a:pathLst>
              <a:path w="225425" h="265429">
                <a:moveTo>
                  <a:pt x="51681" y="265051"/>
                </a:moveTo>
                <a:lnTo>
                  <a:pt x="3993" y="262823"/>
                </a:lnTo>
                <a:lnTo>
                  <a:pt x="2587" y="260406"/>
                </a:lnTo>
                <a:lnTo>
                  <a:pt x="0" y="258077"/>
                </a:lnTo>
                <a:lnTo>
                  <a:pt x="0" y="250108"/>
                </a:lnTo>
                <a:lnTo>
                  <a:pt x="16338" y="192961"/>
                </a:lnTo>
                <a:lnTo>
                  <a:pt x="31498" y="147125"/>
                </a:lnTo>
                <a:lnTo>
                  <a:pt x="47685" y="101646"/>
                </a:lnTo>
                <a:lnTo>
                  <a:pt x="65076" y="56584"/>
                </a:lnTo>
                <a:lnTo>
                  <a:pt x="83843" y="11999"/>
                </a:lnTo>
                <a:lnTo>
                  <a:pt x="91016" y="5104"/>
                </a:lnTo>
                <a:lnTo>
                  <a:pt x="96443" y="0"/>
                </a:lnTo>
                <a:lnTo>
                  <a:pt x="102103" y="8318"/>
                </a:lnTo>
                <a:lnTo>
                  <a:pt x="107361" y="15906"/>
                </a:lnTo>
                <a:lnTo>
                  <a:pt x="112179" y="23107"/>
                </a:lnTo>
                <a:lnTo>
                  <a:pt x="139124" y="70966"/>
                </a:lnTo>
                <a:lnTo>
                  <a:pt x="161258" y="111935"/>
                </a:lnTo>
                <a:lnTo>
                  <a:pt x="190982" y="168014"/>
                </a:lnTo>
                <a:lnTo>
                  <a:pt x="219921" y="224497"/>
                </a:lnTo>
                <a:lnTo>
                  <a:pt x="224148" y="244658"/>
                </a:lnTo>
                <a:lnTo>
                  <a:pt x="225025" y="251451"/>
                </a:lnTo>
                <a:lnTo>
                  <a:pt x="181860" y="258491"/>
                </a:lnTo>
                <a:lnTo>
                  <a:pt x="117525" y="263316"/>
                </a:lnTo>
                <a:lnTo>
                  <a:pt x="51681" y="265051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05438" y="4985420"/>
            <a:ext cx="104774" cy="104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472151" y="5314033"/>
            <a:ext cx="114300" cy="1142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72151" y="5647408"/>
            <a:ext cx="114300" cy="1142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191249" y="2714892"/>
            <a:ext cx="104774" cy="104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6371196" y="2576653"/>
            <a:ext cx="4968875" cy="33077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110"/>
              </a:spcBef>
            </a:pPr>
            <a:r>
              <a:rPr dirty="0" sz="2250" spc="90" i="1">
                <a:latin typeface="Arial"/>
                <a:cs typeface="Arial"/>
              </a:rPr>
              <a:t>Being </a:t>
            </a:r>
            <a:r>
              <a:rPr dirty="0" sz="2250" spc="-65" i="1">
                <a:latin typeface="Arial"/>
                <a:cs typeface="Arial"/>
              </a:rPr>
              <a:t>seen </a:t>
            </a:r>
            <a:r>
              <a:rPr dirty="0" sz="2250" spc="105" i="1">
                <a:latin typeface="Arial"/>
                <a:cs typeface="Arial"/>
              </a:rPr>
              <a:t>getting</a:t>
            </a:r>
            <a:r>
              <a:rPr dirty="0" sz="2250" spc="229" i="1">
                <a:latin typeface="Arial"/>
                <a:cs typeface="Arial"/>
              </a:rPr>
              <a:t> </a:t>
            </a:r>
            <a:r>
              <a:rPr dirty="0" sz="2250" spc="15" i="1">
                <a:latin typeface="Arial"/>
                <a:cs typeface="Arial"/>
              </a:rPr>
              <a:t>tested</a:t>
            </a:r>
            <a:endParaRPr sz="2250">
              <a:latin typeface="Arial"/>
              <a:cs typeface="Arial"/>
            </a:endParaRPr>
          </a:p>
          <a:p>
            <a:pPr marL="386080" marR="400685" indent="-374015">
              <a:lnSpc>
                <a:spcPts val="2630"/>
              </a:lnSpc>
              <a:spcBef>
                <a:spcPts val="2665"/>
              </a:spcBef>
            </a:pPr>
            <a:r>
              <a:rPr dirty="0" sz="2250" spc="100" i="1">
                <a:latin typeface="Arial"/>
                <a:cs typeface="Arial"/>
              </a:rPr>
              <a:t>Managing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 </a:t>
            </a:r>
            <a:r>
              <a:rPr dirty="0" sz="2250" spc="125" i="1">
                <a:latin typeface="Arial"/>
                <a:cs typeface="Arial"/>
              </a:rPr>
              <a:t>infection  </a:t>
            </a:r>
            <a:r>
              <a:rPr dirty="0" sz="2250" spc="15" i="1">
                <a:latin typeface="Arial"/>
                <a:cs typeface="Arial"/>
              </a:rPr>
              <a:t>Cost</a:t>
            </a:r>
            <a:endParaRPr sz="2250">
              <a:latin typeface="Arial"/>
              <a:cs typeface="Arial"/>
            </a:endParaRPr>
          </a:p>
          <a:p>
            <a:pPr marL="386080">
              <a:lnSpc>
                <a:spcPts val="2505"/>
              </a:lnSpc>
            </a:pPr>
            <a:r>
              <a:rPr dirty="0" sz="2250" spc="20" i="1">
                <a:latin typeface="Arial"/>
                <a:cs typeface="Arial"/>
              </a:rPr>
              <a:t>Seeing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114" i="1">
                <a:latin typeface="Arial"/>
                <a:cs typeface="Arial"/>
              </a:rPr>
              <a:t>doctor</a:t>
            </a:r>
            <a:r>
              <a:rPr dirty="0" sz="2250" spc="-235" i="1">
                <a:latin typeface="Arial"/>
                <a:cs typeface="Arial"/>
              </a:rPr>
              <a:t> </a:t>
            </a:r>
            <a:r>
              <a:rPr dirty="0" sz="2250" spc="100" i="1">
                <a:latin typeface="Arial"/>
                <a:cs typeface="Arial"/>
              </a:rPr>
              <a:t>regularly</a:t>
            </a:r>
            <a:endParaRPr sz="2250">
              <a:latin typeface="Arial"/>
              <a:cs typeface="Arial"/>
            </a:endParaRPr>
          </a:p>
          <a:p>
            <a:pPr marL="386080">
              <a:lnSpc>
                <a:spcPts val="2665"/>
              </a:lnSpc>
            </a:pPr>
            <a:r>
              <a:rPr dirty="0" sz="2250" spc="90" i="1">
                <a:latin typeface="Arial"/>
                <a:cs typeface="Arial"/>
              </a:rPr>
              <a:t>Family</a:t>
            </a:r>
            <a:r>
              <a:rPr dirty="0" sz="2250" spc="270" i="1">
                <a:latin typeface="Arial"/>
                <a:cs typeface="Arial"/>
              </a:rPr>
              <a:t> </a:t>
            </a:r>
            <a:r>
              <a:rPr dirty="0" sz="2250" spc="80" i="1">
                <a:latin typeface="Arial"/>
                <a:cs typeface="Arial"/>
              </a:rPr>
              <a:t>burden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ts val="2665"/>
              </a:lnSpc>
              <a:spcBef>
                <a:spcPts val="2085"/>
              </a:spcBef>
            </a:pPr>
            <a:r>
              <a:rPr dirty="0" sz="2250" spc="65" i="1">
                <a:latin typeface="Arial"/>
                <a:cs typeface="Arial"/>
              </a:rPr>
              <a:t>Social</a:t>
            </a:r>
            <a:r>
              <a:rPr dirty="0" sz="2250" spc="275" i="1">
                <a:latin typeface="Arial"/>
                <a:cs typeface="Arial"/>
              </a:rPr>
              <a:t> </a:t>
            </a:r>
            <a:r>
              <a:rPr dirty="0" sz="2250" spc="60" i="1">
                <a:latin typeface="Arial"/>
                <a:cs typeface="Arial"/>
              </a:rPr>
              <a:t>stigma</a:t>
            </a:r>
            <a:endParaRPr sz="2250">
              <a:latin typeface="Arial"/>
              <a:cs typeface="Arial"/>
            </a:endParaRPr>
          </a:p>
          <a:p>
            <a:pPr marL="386080" marR="5080">
              <a:lnSpc>
                <a:spcPts val="2630"/>
              </a:lnSpc>
              <a:spcBef>
                <a:spcPts val="110"/>
              </a:spcBef>
            </a:pPr>
            <a:r>
              <a:rPr dirty="0" sz="2250" spc="100" i="1">
                <a:latin typeface="Arial"/>
                <a:cs typeface="Arial"/>
              </a:rPr>
              <a:t>Isoaliton </a:t>
            </a:r>
            <a:r>
              <a:rPr dirty="0" sz="2250" spc="155" i="1">
                <a:latin typeface="Arial"/>
                <a:cs typeface="Arial"/>
              </a:rPr>
              <a:t>from </a:t>
            </a:r>
            <a:r>
              <a:rPr dirty="0" sz="2250" spc="80" i="1">
                <a:latin typeface="Arial"/>
                <a:cs typeface="Arial"/>
              </a:rPr>
              <a:t>friends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130" i="1">
                <a:latin typeface="Arial"/>
                <a:cs typeface="Arial"/>
              </a:rPr>
              <a:t>family  </a:t>
            </a:r>
            <a:r>
              <a:rPr dirty="0" sz="2250" spc="120" i="1">
                <a:latin typeface="Arial"/>
                <a:cs typeface="Arial"/>
              </a:rPr>
              <a:t>Community</a:t>
            </a:r>
            <a:r>
              <a:rPr dirty="0" sz="2250" spc="270" i="1">
                <a:latin typeface="Arial"/>
                <a:cs typeface="Arial"/>
              </a:rPr>
              <a:t> </a:t>
            </a:r>
            <a:r>
              <a:rPr dirty="0" sz="2250" spc="90" i="1">
                <a:latin typeface="Arial"/>
                <a:cs typeface="Arial"/>
              </a:rPr>
              <a:t>judgment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6558"/>
            <a:ext cx="4105274" cy="3038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719066"/>
            <a:ext cx="1866899" cy="31389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44192" y="3719066"/>
            <a:ext cx="2066924" cy="31389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38911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80764">
            <a:solidFill>
              <a:srgbClr val="C623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9522" y="0"/>
            <a:ext cx="7468234" cy="929005"/>
          </a:xfrm>
          <a:custGeom>
            <a:avLst/>
            <a:gdLst/>
            <a:ahLst/>
            <a:cxnLst/>
            <a:rect l="l" t="t" r="r" b="b"/>
            <a:pathLst>
              <a:path w="7468234" h="929005">
                <a:moveTo>
                  <a:pt x="7467813" y="928764"/>
                </a:moveTo>
                <a:lnTo>
                  <a:pt x="0" y="928764"/>
                </a:lnTo>
                <a:lnTo>
                  <a:pt x="216241" y="454146"/>
                </a:lnTo>
                <a:lnTo>
                  <a:pt x="9326" y="0"/>
                </a:lnTo>
                <a:lnTo>
                  <a:pt x="7459969" y="0"/>
                </a:lnTo>
                <a:lnTo>
                  <a:pt x="7252294" y="454146"/>
                </a:lnTo>
                <a:lnTo>
                  <a:pt x="7467813" y="925446"/>
                </a:lnTo>
                <a:lnTo>
                  <a:pt x="7467813" y="928764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91891" y="170571"/>
            <a:ext cx="4454525" cy="5626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500" spc="-35" b="0" i="1">
                <a:latin typeface="Arial"/>
                <a:cs typeface="Arial"/>
              </a:rPr>
              <a:t>Dispelling </a:t>
            </a:r>
            <a:r>
              <a:rPr dirty="0" sz="3500" spc="-80" b="0" i="1">
                <a:latin typeface="Arial"/>
                <a:cs typeface="Arial"/>
              </a:rPr>
              <a:t>Stigma:</a:t>
            </a:r>
            <a:r>
              <a:rPr dirty="0" sz="3500" spc="10" b="0" i="1">
                <a:latin typeface="Arial"/>
                <a:cs typeface="Arial"/>
              </a:rPr>
              <a:t> </a:t>
            </a:r>
            <a:r>
              <a:rPr dirty="0" sz="3500" spc="-140" b="0" i="1">
                <a:latin typeface="Arial"/>
                <a:cs typeface="Arial"/>
              </a:rPr>
              <a:t>Fear</a:t>
            </a:r>
            <a:endParaRPr sz="3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23466" y="1154182"/>
            <a:ext cx="7299325" cy="1360170"/>
          </a:xfrm>
          <a:prstGeom prst="rect">
            <a:avLst/>
          </a:prstGeom>
          <a:solidFill>
            <a:srgbClr val="2AB480"/>
          </a:solidFill>
        </p:spPr>
        <p:txBody>
          <a:bodyPr wrap="square" lIns="0" tIns="144780" rIns="0" bIns="0" rtlCol="0" vert="horz">
            <a:spAutoFit/>
          </a:bodyPr>
          <a:lstStyle/>
          <a:p>
            <a:pPr marL="520065" marR="514350" indent="140335">
              <a:lnSpc>
                <a:spcPct val="115900"/>
              </a:lnSpc>
              <a:spcBef>
                <a:spcPts val="1140"/>
              </a:spcBef>
            </a:pPr>
            <a:r>
              <a:rPr dirty="0" sz="2750" spc="-145" i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750" spc="-85" i="1">
                <a:solidFill>
                  <a:srgbClr val="FFFFFF"/>
                </a:solidFill>
                <a:latin typeface="Arial"/>
                <a:cs typeface="Arial"/>
              </a:rPr>
              <a:t>overcome </a:t>
            </a:r>
            <a:r>
              <a:rPr dirty="0" sz="2750" spc="-55" i="1">
                <a:solidFill>
                  <a:srgbClr val="FFFFFF"/>
                </a:solidFill>
                <a:latin typeface="Arial"/>
                <a:cs typeface="Arial"/>
              </a:rPr>
              <a:t>fear, </a:t>
            </a:r>
            <a:r>
              <a:rPr dirty="0" sz="2750" spc="-30" i="1">
                <a:solidFill>
                  <a:srgbClr val="FFFFFF"/>
                </a:solidFill>
                <a:latin typeface="Arial"/>
                <a:cs typeface="Arial"/>
              </a:rPr>
              <a:t>normalize </a:t>
            </a:r>
            <a:r>
              <a:rPr dirty="0" sz="2750" spc="-45" i="1">
                <a:solidFill>
                  <a:srgbClr val="FFFFFF"/>
                </a:solidFill>
                <a:latin typeface="Arial"/>
                <a:cs typeface="Arial"/>
              </a:rPr>
              <a:t>hepatitis </a:t>
            </a:r>
            <a:r>
              <a:rPr dirty="0" sz="2750" spc="130" i="1">
                <a:solidFill>
                  <a:srgbClr val="FFFFFF"/>
                </a:solidFill>
                <a:latin typeface="Arial"/>
                <a:cs typeface="Arial"/>
              </a:rPr>
              <a:t>B  </a:t>
            </a:r>
            <a:r>
              <a:rPr dirty="0" sz="2750" spc="-60" i="1">
                <a:solidFill>
                  <a:srgbClr val="FFFFFF"/>
                </a:solidFill>
                <a:latin typeface="Arial"/>
                <a:cs typeface="Arial"/>
              </a:rPr>
              <a:t>testing </a:t>
            </a:r>
            <a:r>
              <a:rPr dirty="0" sz="2750" spc="-65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750" spc="-114" i="1">
                <a:solidFill>
                  <a:srgbClr val="FFFFFF"/>
                </a:solidFill>
                <a:latin typeface="Arial"/>
                <a:cs typeface="Arial"/>
              </a:rPr>
              <a:t>emphasize </a:t>
            </a:r>
            <a:r>
              <a:rPr dirty="0" sz="2750" spc="-75" i="1">
                <a:solidFill>
                  <a:srgbClr val="FFFFFF"/>
                </a:solidFill>
                <a:latin typeface="Arial"/>
                <a:cs typeface="Arial"/>
              </a:rPr>
              <a:t>available</a:t>
            </a:r>
            <a:r>
              <a:rPr dirty="0" sz="2750" spc="26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-145" i="1">
                <a:solidFill>
                  <a:srgbClr val="FFFFFF"/>
                </a:solidFill>
                <a:latin typeface="Arial"/>
                <a:cs typeface="Arial"/>
              </a:rPr>
              <a:t>resources.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82527" y="4308558"/>
            <a:ext cx="181338" cy="2056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28869" y="2786639"/>
            <a:ext cx="113947" cy="1524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38073" y="3395538"/>
            <a:ext cx="224790" cy="264795"/>
          </a:xfrm>
          <a:custGeom>
            <a:avLst/>
            <a:gdLst/>
            <a:ahLst/>
            <a:cxnLst/>
            <a:rect l="l" t="t" r="r" b="b"/>
            <a:pathLst>
              <a:path w="224789" h="264795">
                <a:moveTo>
                  <a:pt x="172961" y="264441"/>
                </a:moveTo>
                <a:lnTo>
                  <a:pt x="107258" y="262725"/>
                </a:lnTo>
                <a:lnTo>
                  <a:pt x="43066" y="257921"/>
                </a:lnTo>
                <a:lnTo>
                  <a:pt x="0" y="250892"/>
                </a:lnTo>
                <a:lnTo>
                  <a:pt x="908" y="243807"/>
                </a:lnTo>
                <a:lnTo>
                  <a:pt x="1631" y="237158"/>
                </a:lnTo>
                <a:lnTo>
                  <a:pt x="19382" y="195761"/>
                </a:lnTo>
                <a:lnTo>
                  <a:pt x="48743" y="139611"/>
                </a:lnTo>
                <a:lnTo>
                  <a:pt x="74605" y="91189"/>
                </a:lnTo>
                <a:lnTo>
                  <a:pt x="96940" y="50487"/>
                </a:lnTo>
                <a:lnTo>
                  <a:pt x="117398" y="15859"/>
                </a:lnTo>
                <a:lnTo>
                  <a:pt x="122654" y="8281"/>
                </a:lnTo>
                <a:lnTo>
                  <a:pt x="128323" y="0"/>
                </a:lnTo>
                <a:lnTo>
                  <a:pt x="133701" y="5065"/>
                </a:lnTo>
                <a:lnTo>
                  <a:pt x="138999" y="7817"/>
                </a:lnTo>
                <a:lnTo>
                  <a:pt x="140848" y="12007"/>
                </a:lnTo>
                <a:lnTo>
                  <a:pt x="159578" y="56442"/>
                </a:lnTo>
                <a:lnTo>
                  <a:pt x="176933" y="101379"/>
                </a:lnTo>
                <a:lnTo>
                  <a:pt x="193092" y="146754"/>
                </a:lnTo>
                <a:lnTo>
                  <a:pt x="208231" y="192498"/>
                </a:lnTo>
                <a:lnTo>
                  <a:pt x="222526" y="238545"/>
                </a:lnTo>
                <a:lnTo>
                  <a:pt x="224580" y="249570"/>
                </a:lnTo>
                <a:lnTo>
                  <a:pt x="224580" y="257494"/>
                </a:lnTo>
                <a:lnTo>
                  <a:pt x="221900" y="259826"/>
                </a:lnTo>
                <a:lnTo>
                  <a:pt x="220559" y="262203"/>
                </a:lnTo>
                <a:lnTo>
                  <a:pt x="172961" y="264441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752818" y="5471354"/>
            <a:ext cx="289560" cy="307975"/>
          </a:xfrm>
          <a:custGeom>
            <a:avLst/>
            <a:gdLst/>
            <a:ahLst/>
            <a:cxnLst/>
            <a:rect l="l" t="t" r="r" b="b"/>
            <a:pathLst>
              <a:path w="289560" h="307975">
                <a:moveTo>
                  <a:pt x="246112" y="307517"/>
                </a:moveTo>
                <a:lnTo>
                  <a:pt x="204544" y="306829"/>
                </a:lnTo>
                <a:lnTo>
                  <a:pt x="147875" y="303812"/>
                </a:lnTo>
                <a:lnTo>
                  <a:pt x="87379" y="299290"/>
                </a:lnTo>
                <a:lnTo>
                  <a:pt x="34329" y="294086"/>
                </a:lnTo>
                <a:lnTo>
                  <a:pt x="0" y="289023"/>
                </a:lnTo>
                <a:lnTo>
                  <a:pt x="1496" y="278443"/>
                </a:lnTo>
                <a:lnTo>
                  <a:pt x="2727" y="268910"/>
                </a:lnTo>
                <a:lnTo>
                  <a:pt x="4128" y="260164"/>
                </a:lnTo>
                <a:lnTo>
                  <a:pt x="20440" y="205196"/>
                </a:lnTo>
                <a:lnTo>
                  <a:pt x="34883" y="158505"/>
                </a:lnTo>
                <a:lnTo>
                  <a:pt x="49568" y="111897"/>
                </a:lnTo>
                <a:lnTo>
                  <a:pt x="64594" y="65398"/>
                </a:lnTo>
                <a:lnTo>
                  <a:pt x="81005" y="30320"/>
                </a:lnTo>
                <a:lnTo>
                  <a:pt x="103089" y="5162"/>
                </a:lnTo>
                <a:lnTo>
                  <a:pt x="109614" y="0"/>
                </a:lnTo>
                <a:lnTo>
                  <a:pt x="132418" y="39313"/>
                </a:lnTo>
                <a:lnTo>
                  <a:pt x="154717" y="77504"/>
                </a:lnTo>
                <a:lnTo>
                  <a:pt x="176295" y="115160"/>
                </a:lnTo>
                <a:lnTo>
                  <a:pt x="196938" y="152865"/>
                </a:lnTo>
                <a:lnTo>
                  <a:pt x="218861" y="189423"/>
                </a:lnTo>
                <a:lnTo>
                  <a:pt x="243111" y="225143"/>
                </a:lnTo>
                <a:lnTo>
                  <a:pt x="267317" y="262070"/>
                </a:lnTo>
                <a:lnTo>
                  <a:pt x="289104" y="302246"/>
                </a:lnTo>
                <a:lnTo>
                  <a:pt x="265685" y="305585"/>
                </a:lnTo>
                <a:lnTo>
                  <a:pt x="255661" y="306857"/>
                </a:lnTo>
                <a:lnTo>
                  <a:pt x="246112" y="307517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20522" y="4979165"/>
            <a:ext cx="227965" cy="291465"/>
          </a:xfrm>
          <a:custGeom>
            <a:avLst/>
            <a:gdLst/>
            <a:ahLst/>
            <a:cxnLst/>
            <a:rect l="l" t="t" r="r" b="b"/>
            <a:pathLst>
              <a:path w="227964" h="291464">
                <a:moveTo>
                  <a:pt x="37995" y="290900"/>
                </a:moveTo>
                <a:lnTo>
                  <a:pt x="19024" y="288859"/>
                </a:lnTo>
                <a:lnTo>
                  <a:pt x="0" y="282680"/>
                </a:lnTo>
                <a:lnTo>
                  <a:pt x="1224" y="274550"/>
                </a:lnTo>
                <a:lnTo>
                  <a:pt x="1393" y="267581"/>
                </a:lnTo>
                <a:lnTo>
                  <a:pt x="16914" y="216624"/>
                </a:lnTo>
                <a:lnTo>
                  <a:pt x="30548" y="172197"/>
                </a:lnTo>
                <a:lnTo>
                  <a:pt x="44437" y="127492"/>
                </a:lnTo>
                <a:lnTo>
                  <a:pt x="58349" y="83535"/>
                </a:lnTo>
                <a:lnTo>
                  <a:pt x="78344" y="36987"/>
                </a:lnTo>
                <a:lnTo>
                  <a:pt x="111499" y="0"/>
                </a:lnTo>
                <a:lnTo>
                  <a:pt x="124644" y="20533"/>
                </a:lnTo>
                <a:lnTo>
                  <a:pt x="135231" y="41644"/>
                </a:lnTo>
                <a:lnTo>
                  <a:pt x="144213" y="63108"/>
                </a:lnTo>
                <a:lnTo>
                  <a:pt x="152543" y="84696"/>
                </a:lnTo>
                <a:lnTo>
                  <a:pt x="156764" y="95454"/>
                </a:lnTo>
                <a:lnTo>
                  <a:pt x="183167" y="157550"/>
                </a:lnTo>
                <a:lnTo>
                  <a:pt x="209243" y="217599"/>
                </a:lnTo>
                <a:lnTo>
                  <a:pt x="222204" y="247658"/>
                </a:lnTo>
                <a:lnTo>
                  <a:pt x="225292" y="255485"/>
                </a:lnTo>
                <a:lnTo>
                  <a:pt x="227337" y="263639"/>
                </a:lnTo>
                <a:lnTo>
                  <a:pt x="227478" y="272245"/>
                </a:lnTo>
                <a:lnTo>
                  <a:pt x="224857" y="281429"/>
                </a:lnTo>
                <a:lnTo>
                  <a:pt x="207438" y="288455"/>
                </a:lnTo>
                <a:lnTo>
                  <a:pt x="191862" y="290453"/>
                </a:lnTo>
                <a:lnTo>
                  <a:pt x="151632" y="290453"/>
                </a:lnTo>
                <a:lnTo>
                  <a:pt x="145503" y="290542"/>
                </a:lnTo>
                <a:lnTo>
                  <a:pt x="75521" y="290542"/>
                </a:lnTo>
                <a:lnTo>
                  <a:pt x="37995" y="290900"/>
                </a:lnTo>
                <a:close/>
              </a:path>
              <a:path w="227964" h="291464">
                <a:moveTo>
                  <a:pt x="189163" y="290799"/>
                </a:moveTo>
                <a:lnTo>
                  <a:pt x="151632" y="290453"/>
                </a:lnTo>
                <a:lnTo>
                  <a:pt x="191862" y="290453"/>
                </a:lnTo>
                <a:lnTo>
                  <a:pt x="189163" y="290799"/>
                </a:lnTo>
                <a:close/>
              </a:path>
              <a:path w="227964" h="291464">
                <a:moveTo>
                  <a:pt x="113553" y="290866"/>
                </a:moveTo>
                <a:lnTo>
                  <a:pt x="94531" y="290817"/>
                </a:lnTo>
                <a:lnTo>
                  <a:pt x="75521" y="290542"/>
                </a:lnTo>
                <a:lnTo>
                  <a:pt x="145503" y="290542"/>
                </a:lnTo>
                <a:lnTo>
                  <a:pt x="113553" y="290866"/>
                </a:lnTo>
                <a:close/>
              </a:path>
            </a:pathLst>
          </a:custGeom>
          <a:solidFill>
            <a:srgbClr val="F1A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44635" y="6161080"/>
            <a:ext cx="181339" cy="20566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94234" y="3465546"/>
            <a:ext cx="321310" cy="340995"/>
          </a:xfrm>
          <a:custGeom>
            <a:avLst/>
            <a:gdLst/>
            <a:ahLst/>
            <a:cxnLst/>
            <a:rect l="l" t="t" r="r" b="b"/>
            <a:pathLst>
              <a:path w="321310" h="340995">
                <a:moveTo>
                  <a:pt x="44919" y="337980"/>
                </a:moveTo>
                <a:lnTo>
                  <a:pt x="30156" y="337700"/>
                </a:lnTo>
                <a:lnTo>
                  <a:pt x="15190" y="335627"/>
                </a:lnTo>
                <a:lnTo>
                  <a:pt x="0" y="330630"/>
                </a:lnTo>
                <a:lnTo>
                  <a:pt x="1450" y="323447"/>
                </a:lnTo>
                <a:lnTo>
                  <a:pt x="2654" y="316782"/>
                </a:lnTo>
                <a:lnTo>
                  <a:pt x="4074" y="310654"/>
                </a:lnTo>
                <a:lnTo>
                  <a:pt x="6173" y="305078"/>
                </a:lnTo>
                <a:lnTo>
                  <a:pt x="26688" y="261499"/>
                </a:lnTo>
                <a:lnTo>
                  <a:pt x="46595" y="217595"/>
                </a:lnTo>
                <a:lnTo>
                  <a:pt x="66349" y="173560"/>
                </a:lnTo>
                <a:lnTo>
                  <a:pt x="86407" y="129588"/>
                </a:lnTo>
                <a:lnTo>
                  <a:pt x="107225" y="85875"/>
                </a:lnTo>
                <a:lnTo>
                  <a:pt x="129258" y="42614"/>
                </a:lnTo>
                <a:lnTo>
                  <a:pt x="152963" y="0"/>
                </a:lnTo>
                <a:lnTo>
                  <a:pt x="158404" y="3636"/>
                </a:lnTo>
                <a:lnTo>
                  <a:pt x="162764" y="5101"/>
                </a:lnTo>
                <a:lnTo>
                  <a:pt x="204952" y="84561"/>
                </a:lnTo>
                <a:lnTo>
                  <a:pt x="233679" y="143539"/>
                </a:lnTo>
                <a:lnTo>
                  <a:pt x="263300" y="206140"/>
                </a:lnTo>
                <a:lnTo>
                  <a:pt x="290180" y="264698"/>
                </a:lnTo>
                <a:lnTo>
                  <a:pt x="310684" y="311549"/>
                </a:lnTo>
                <a:lnTo>
                  <a:pt x="319934" y="335771"/>
                </a:lnTo>
                <a:lnTo>
                  <a:pt x="154381" y="335771"/>
                </a:lnTo>
                <a:lnTo>
                  <a:pt x="44919" y="337980"/>
                </a:lnTo>
                <a:close/>
              </a:path>
              <a:path w="321310" h="340995">
                <a:moveTo>
                  <a:pt x="304498" y="340905"/>
                </a:moveTo>
                <a:lnTo>
                  <a:pt x="296644" y="340190"/>
                </a:lnTo>
                <a:lnTo>
                  <a:pt x="249231" y="337082"/>
                </a:lnTo>
                <a:lnTo>
                  <a:pt x="201810" y="335779"/>
                </a:lnTo>
                <a:lnTo>
                  <a:pt x="154381" y="335771"/>
                </a:lnTo>
                <a:lnTo>
                  <a:pt x="319937" y="335779"/>
                </a:lnTo>
                <a:lnTo>
                  <a:pt x="321178" y="339029"/>
                </a:lnTo>
                <a:lnTo>
                  <a:pt x="312556" y="339475"/>
                </a:lnTo>
                <a:lnTo>
                  <a:pt x="304498" y="340905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10153" y="3010318"/>
            <a:ext cx="181338" cy="2057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45051" y="4103516"/>
            <a:ext cx="148773" cy="2063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55914" y="5638246"/>
            <a:ext cx="266065" cy="334010"/>
          </a:xfrm>
          <a:custGeom>
            <a:avLst/>
            <a:gdLst/>
            <a:ahLst/>
            <a:cxnLst/>
            <a:rect l="l" t="t" r="r" b="b"/>
            <a:pathLst>
              <a:path w="266064" h="334010">
                <a:moveTo>
                  <a:pt x="44709" y="333851"/>
                </a:moveTo>
                <a:lnTo>
                  <a:pt x="23381" y="331190"/>
                </a:lnTo>
                <a:lnTo>
                  <a:pt x="3047" y="323152"/>
                </a:lnTo>
                <a:lnTo>
                  <a:pt x="0" y="312621"/>
                </a:lnTo>
                <a:lnTo>
                  <a:pt x="181" y="302760"/>
                </a:lnTo>
                <a:lnTo>
                  <a:pt x="2581" y="293401"/>
                </a:lnTo>
                <a:lnTo>
                  <a:pt x="6188" y="284378"/>
                </a:lnTo>
                <a:lnTo>
                  <a:pt x="21332" y="249845"/>
                </a:lnTo>
                <a:lnTo>
                  <a:pt x="67053" y="146432"/>
                </a:lnTo>
                <a:lnTo>
                  <a:pt x="72370" y="134219"/>
                </a:lnTo>
                <a:lnTo>
                  <a:pt x="77610" y="121964"/>
                </a:lnTo>
                <a:lnTo>
                  <a:pt x="82718" y="109658"/>
                </a:lnTo>
                <a:lnTo>
                  <a:pt x="87643" y="97294"/>
                </a:lnTo>
                <a:lnTo>
                  <a:pt x="97410" y="72480"/>
                </a:lnTo>
                <a:lnTo>
                  <a:pt x="107926" y="47809"/>
                </a:lnTo>
                <a:lnTo>
                  <a:pt x="120307" y="23557"/>
                </a:lnTo>
                <a:lnTo>
                  <a:pt x="135666" y="0"/>
                </a:lnTo>
                <a:lnTo>
                  <a:pt x="150207" y="8716"/>
                </a:lnTo>
                <a:lnTo>
                  <a:pt x="174299" y="42438"/>
                </a:lnTo>
                <a:lnTo>
                  <a:pt x="192741" y="82064"/>
                </a:lnTo>
                <a:lnTo>
                  <a:pt x="213914" y="146666"/>
                </a:lnTo>
                <a:lnTo>
                  <a:pt x="229959" y="197615"/>
                </a:lnTo>
                <a:lnTo>
                  <a:pt x="245816" y="248614"/>
                </a:lnTo>
                <a:lnTo>
                  <a:pt x="261586" y="299656"/>
                </a:lnTo>
                <a:lnTo>
                  <a:pt x="264097" y="315112"/>
                </a:lnTo>
                <a:lnTo>
                  <a:pt x="265491" y="324403"/>
                </a:lnTo>
                <a:lnTo>
                  <a:pt x="243276" y="331519"/>
                </a:lnTo>
                <a:lnTo>
                  <a:pt x="225413" y="333427"/>
                </a:lnTo>
                <a:lnTo>
                  <a:pt x="88516" y="333427"/>
                </a:lnTo>
                <a:lnTo>
                  <a:pt x="44709" y="333851"/>
                </a:lnTo>
                <a:close/>
              </a:path>
              <a:path w="266064" h="334010">
                <a:moveTo>
                  <a:pt x="132951" y="333907"/>
                </a:moveTo>
                <a:lnTo>
                  <a:pt x="88516" y="333427"/>
                </a:lnTo>
                <a:lnTo>
                  <a:pt x="225413" y="333427"/>
                </a:lnTo>
                <a:lnTo>
                  <a:pt x="224576" y="333516"/>
                </a:lnTo>
                <a:lnTo>
                  <a:pt x="177336" y="333516"/>
                </a:lnTo>
                <a:lnTo>
                  <a:pt x="155153" y="333841"/>
                </a:lnTo>
                <a:lnTo>
                  <a:pt x="132951" y="333907"/>
                </a:lnTo>
                <a:close/>
              </a:path>
              <a:path w="266064" h="334010">
                <a:moveTo>
                  <a:pt x="221125" y="333885"/>
                </a:moveTo>
                <a:lnTo>
                  <a:pt x="177336" y="333516"/>
                </a:lnTo>
                <a:lnTo>
                  <a:pt x="224576" y="333516"/>
                </a:lnTo>
                <a:lnTo>
                  <a:pt x="221125" y="333885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01191" y="5185100"/>
            <a:ext cx="372745" cy="394970"/>
          </a:xfrm>
          <a:custGeom>
            <a:avLst/>
            <a:gdLst/>
            <a:ahLst/>
            <a:cxnLst/>
            <a:rect l="l" t="t" r="r" b="b"/>
            <a:pathLst>
              <a:path w="372745" h="394970">
                <a:moveTo>
                  <a:pt x="21565" y="394818"/>
                </a:moveTo>
                <a:lnTo>
                  <a:pt x="14554" y="394414"/>
                </a:lnTo>
                <a:lnTo>
                  <a:pt x="7378" y="393759"/>
                </a:lnTo>
                <a:lnTo>
                  <a:pt x="0" y="393197"/>
                </a:lnTo>
                <a:lnTo>
                  <a:pt x="29151" y="322221"/>
                </a:lnTo>
                <a:lnTo>
                  <a:pt x="54839" y="265603"/>
                </a:lnTo>
                <a:lnTo>
                  <a:pt x="84170" y="202841"/>
                </a:lnTo>
                <a:lnTo>
                  <a:pt x="114323" y="139890"/>
                </a:lnTo>
                <a:lnTo>
                  <a:pt x="142474" y="82707"/>
                </a:lnTo>
                <a:lnTo>
                  <a:pt x="165801" y="37248"/>
                </a:lnTo>
                <a:lnTo>
                  <a:pt x="188772" y="4288"/>
                </a:lnTo>
                <a:lnTo>
                  <a:pt x="195088" y="0"/>
                </a:lnTo>
                <a:lnTo>
                  <a:pt x="219266" y="43202"/>
                </a:lnTo>
                <a:lnTo>
                  <a:pt x="241907" y="87005"/>
                </a:lnTo>
                <a:lnTo>
                  <a:pt x="263368" y="131257"/>
                </a:lnTo>
                <a:lnTo>
                  <a:pt x="284003" y="175804"/>
                </a:lnTo>
                <a:lnTo>
                  <a:pt x="304168" y="220493"/>
                </a:lnTo>
                <a:lnTo>
                  <a:pt x="324218" y="265171"/>
                </a:lnTo>
                <a:lnTo>
                  <a:pt x="344508" y="309687"/>
                </a:lnTo>
                <a:lnTo>
                  <a:pt x="365393" y="353886"/>
                </a:lnTo>
                <a:lnTo>
                  <a:pt x="367792" y="360354"/>
                </a:lnTo>
                <a:lnTo>
                  <a:pt x="369436" y="367433"/>
                </a:lnTo>
                <a:lnTo>
                  <a:pt x="370846" y="375131"/>
                </a:lnTo>
                <a:lnTo>
                  <a:pt x="372541" y="383458"/>
                </a:lnTo>
                <a:lnTo>
                  <a:pt x="354919" y="389291"/>
                </a:lnTo>
                <a:lnTo>
                  <a:pt x="353537" y="389484"/>
                </a:lnTo>
                <a:lnTo>
                  <a:pt x="138362" y="389487"/>
                </a:lnTo>
                <a:lnTo>
                  <a:pt x="83439" y="391000"/>
                </a:lnTo>
                <a:lnTo>
                  <a:pt x="28446" y="394626"/>
                </a:lnTo>
                <a:lnTo>
                  <a:pt x="21565" y="394818"/>
                </a:lnTo>
                <a:close/>
              </a:path>
              <a:path w="372745" h="394970">
                <a:moveTo>
                  <a:pt x="320416" y="392077"/>
                </a:moveTo>
                <a:lnTo>
                  <a:pt x="193449" y="389487"/>
                </a:lnTo>
                <a:lnTo>
                  <a:pt x="138440" y="389484"/>
                </a:lnTo>
                <a:lnTo>
                  <a:pt x="353537" y="389484"/>
                </a:lnTo>
                <a:lnTo>
                  <a:pt x="337552" y="391723"/>
                </a:lnTo>
                <a:lnTo>
                  <a:pt x="320416" y="392077"/>
                </a:lnTo>
                <a:close/>
              </a:path>
            </a:pathLst>
          </a:custGeom>
          <a:solidFill>
            <a:srgbClr val="B44E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51360" y="4738922"/>
            <a:ext cx="181339" cy="20566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86574" y="6442063"/>
            <a:ext cx="113912" cy="154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59074" y="3775807"/>
            <a:ext cx="211385" cy="2315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94848" y="3250641"/>
            <a:ext cx="227965" cy="291465"/>
          </a:xfrm>
          <a:custGeom>
            <a:avLst/>
            <a:gdLst/>
            <a:ahLst/>
            <a:cxnLst/>
            <a:rect l="l" t="t" r="r" b="b"/>
            <a:pathLst>
              <a:path w="227964" h="291464">
                <a:moveTo>
                  <a:pt x="38317" y="290760"/>
                </a:moveTo>
                <a:lnTo>
                  <a:pt x="20043" y="288422"/>
                </a:lnTo>
                <a:lnTo>
                  <a:pt x="2624" y="281394"/>
                </a:lnTo>
                <a:lnTo>
                  <a:pt x="0" y="272213"/>
                </a:lnTo>
                <a:lnTo>
                  <a:pt x="145" y="263624"/>
                </a:lnTo>
                <a:lnTo>
                  <a:pt x="2203" y="255473"/>
                </a:lnTo>
                <a:lnTo>
                  <a:pt x="5313" y="247604"/>
                </a:lnTo>
                <a:lnTo>
                  <a:pt x="18253" y="217553"/>
                </a:lnTo>
                <a:lnTo>
                  <a:pt x="57310" y="127483"/>
                </a:lnTo>
                <a:lnTo>
                  <a:pt x="61867" y="116841"/>
                </a:lnTo>
                <a:lnTo>
                  <a:pt x="66348" y="106167"/>
                </a:lnTo>
                <a:lnTo>
                  <a:pt x="70717" y="95454"/>
                </a:lnTo>
                <a:lnTo>
                  <a:pt x="74938" y="84697"/>
                </a:lnTo>
                <a:lnTo>
                  <a:pt x="83268" y="63103"/>
                </a:lnTo>
                <a:lnTo>
                  <a:pt x="92250" y="41624"/>
                </a:lnTo>
                <a:lnTo>
                  <a:pt x="102837" y="20508"/>
                </a:lnTo>
                <a:lnTo>
                  <a:pt x="115982" y="0"/>
                </a:lnTo>
                <a:lnTo>
                  <a:pt x="128464" y="7608"/>
                </a:lnTo>
                <a:lnTo>
                  <a:pt x="154925" y="48228"/>
                </a:lnTo>
                <a:lnTo>
                  <a:pt x="183148" y="127785"/>
                </a:lnTo>
                <a:lnTo>
                  <a:pt x="196933" y="172174"/>
                </a:lnTo>
                <a:lnTo>
                  <a:pt x="210567" y="216614"/>
                </a:lnTo>
                <a:lnTo>
                  <a:pt x="224131" y="261077"/>
                </a:lnTo>
                <a:lnTo>
                  <a:pt x="226257" y="274550"/>
                </a:lnTo>
                <a:lnTo>
                  <a:pt x="227481" y="282644"/>
                </a:lnTo>
                <a:lnTo>
                  <a:pt x="208457" y="288824"/>
                </a:lnTo>
                <a:lnTo>
                  <a:pt x="194039" y="290390"/>
                </a:lnTo>
                <a:lnTo>
                  <a:pt x="75840" y="290390"/>
                </a:lnTo>
                <a:lnTo>
                  <a:pt x="38317" y="290760"/>
                </a:lnTo>
                <a:close/>
              </a:path>
              <a:path w="227964" h="291464">
                <a:moveTo>
                  <a:pt x="113927" y="290862"/>
                </a:moveTo>
                <a:lnTo>
                  <a:pt x="75840" y="290390"/>
                </a:lnTo>
                <a:lnTo>
                  <a:pt x="194039" y="290390"/>
                </a:lnTo>
                <a:lnTo>
                  <a:pt x="192395" y="290569"/>
                </a:lnTo>
                <a:lnTo>
                  <a:pt x="151960" y="290569"/>
                </a:lnTo>
                <a:lnTo>
                  <a:pt x="132950" y="290833"/>
                </a:lnTo>
                <a:lnTo>
                  <a:pt x="113927" y="290862"/>
                </a:lnTo>
                <a:close/>
              </a:path>
              <a:path w="227964" h="291464">
                <a:moveTo>
                  <a:pt x="189486" y="290885"/>
                </a:moveTo>
                <a:lnTo>
                  <a:pt x="151960" y="290569"/>
                </a:lnTo>
                <a:lnTo>
                  <a:pt x="192395" y="290569"/>
                </a:lnTo>
                <a:lnTo>
                  <a:pt x="189486" y="290885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90724" y="3778398"/>
            <a:ext cx="266065" cy="334010"/>
          </a:xfrm>
          <a:custGeom>
            <a:avLst/>
            <a:gdLst/>
            <a:ahLst/>
            <a:cxnLst/>
            <a:rect l="l" t="t" r="r" b="b"/>
            <a:pathLst>
              <a:path w="266064" h="334010">
                <a:moveTo>
                  <a:pt x="44383" y="333929"/>
                </a:moveTo>
                <a:lnTo>
                  <a:pt x="22220" y="331532"/>
                </a:lnTo>
                <a:lnTo>
                  <a:pt x="0" y="324403"/>
                </a:lnTo>
                <a:lnTo>
                  <a:pt x="1393" y="315111"/>
                </a:lnTo>
                <a:lnTo>
                  <a:pt x="1634" y="307071"/>
                </a:lnTo>
                <a:lnTo>
                  <a:pt x="19693" y="248615"/>
                </a:lnTo>
                <a:lnTo>
                  <a:pt x="35555" y="197626"/>
                </a:lnTo>
                <a:lnTo>
                  <a:pt x="51679" y="146432"/>
                </a:lnTo>
                <a:lnTo>
                  <a:pt x="67909" y="95864"/>
                </a:lnTo>
                <a:lnTo>
                  <a:pt x="84468" y="55359"/>
                </a:lnTo>
                <a:lnTo>
                  <a:pt x="105064" y="19309"/>
                </a:lnTo>
                <a:lnTo>
                  <a:pt x="129823" y="0"/>
                </a:lnTo>
                <a:lnTo>
                  <a:pt x="145186" y="23607"/>
                </a:lnTo>
                <a:lnTo>
                  <a:pt x="157576" y="47876"/>
                </a:lnTo>
                <a:lnTo>
                  <a:pt x="168105" y="72531"/>
                </a:lnTo>
                <a:lnTo>
                  <a:pt x="177890" y="97294"/>
                </a:lnTo>
                <a:lnTo>
                  <a:pt x="182809" y="109658"/>
                </a:lnTo>
                <a:lnTo>
                  <a:pt x="187896" y="121964"/>
                </a:lnTo>
                <a:lnTo>
                  <a:pt x="193117" y="134219"/>
                </a:lnTo>
                <a:lnTo>
                  <a:pt x="198558" y="146703"/>
                </a:lnTo>
                <a:lnTo>
                  <a:pt x="244146" y="249896"/>
                </a:lnTo>
                <a:lnTo>
                  <a:pt x="259281" y="284378"/>
                </a:lnTo>
                <a:lnTo>
                  <a:pt x="262900" y="293439"/>
                </a:lnTo>
                <a:lnTo>
                  <a:pt x="265312" y="302793"/>
                </a:lnTo>
                <a:lnTo>
                  <a:pt x="265513" y="312634"/>
                </a:lnTo>
                <a:lnTo>
                  <a:pt x="262498" y="323152"/>
                </a:lnTo>
                <a:lnTo>
                  <a:pt x="242153" y="331241"/>
                </a:lnTo>
                <a:lnTo>
                  <a:pt x="224734" y="333427"/>
                </a:lnTo>
                <a:lnTo>
                  <a:pt x="176996" y="333427"/>
                </a:lnTo>
                <a:lnTo>
                  <a:pt x="166534" y="333605"/>
                </a:lnTo>
                <a:lnTo>
                  <a:pt x="88190" y="333605"/>
                </a:lnTo>
                <a:lnTo>
                  <a:pt x="44383" y="333929"/>
                </a:lnTo>
                <a:close/>
              </a:path>
              <a:path w="266064" h="334010">
                <a:moveTo>
                  <a:pt x="220819" y="333918"/>
                </a:moveTo>
                <a:lnTo>
                  <a:pt x="176996" y="333427"/>
                </a:lnTo>
                <a:lnTo>
                  <a:pt x="224734" y="333427"/>
                </a:lnTo>
                <a:lnTo>
                  <a:pt x="220819" y="333918"/>
                </a:lnTo>
                <a:close/>
              </a:path>
              <a:path w="266064" h="334010">
                <a:moveTo>
                  <a:pt x="132560" y="333985"/>
                </a:moveTo>
                <a:lnTo>
                  <a:pt x="110369" y="333929"/>
                </a:lnTo>
                <a:lnTo>
                  <a:pt x="88190" y="333605"/>
                </a:lnTo>
                <a:lnTo>
                  <a:pt x="166534" y="333605"/>
                </a:lnTo>
                <a:lnTo>
                  <a:pt x="139498" y="333929"/>
                </a:lnTo>
                <a:lnTo>
                  <a:pt x="132560" y="333985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14573" y="5830602"/>
            <a:ext cx="194945" cy="269875"/>
          </a:xfrm>
          <a:custGeom>
            <a:avLst/>
            <a:gdLst/>
            <a:ahLst/>
            <a:cxnLst/>
            <a:rect l="l" t="t" r="r" b="b"/>
            <a:pathLst>
              <a:path w="194945" h="269875">
                <a:moveTo>
                  <a:pt x="100802" y="269647"/>
                </a:moveTo>
                <a:lnTo>
                  <a:pt x="48914" y="267951"/>
                </a:lnTo>
                <a:lnTo>
                  <a:pt x="3698" y="259897"/>
                </a:lnTo>
                <a:lnTo>
                  <a:pt x="2724" y="255966"/>
                </a:lnTo>
                <a:lnTo>
                  <a:pt x="0" y="251499"/>
                </a:lnTo>
                <a:lnTo>
                  <a:pt x="1116" y="248462"/>
                </a:lnTo>
                <a:lnTo>
                  <a:pt x="17091" y="204000"/>
                </a:lnTo>
                <a:lnTo>
                  <a:pt x="33140" y="159594"/>
                </a:lnTo>
                <a:lnTo>
                  <a:pt x="49265" y="115235"/>
                </a:lnTo>
                <a:lnTo>
                  <a:pt x="65465" y="70914"/>
                </a:lnTo>
                <a:lnTo>
                  <a:pt x="81739" y="26624"/>
                </a:lnTo>
                <a:lnTo>
                  <a:pt x="92138" y="8733"/>
                </a:lnTo>
                <a:lnTo>
                  <a:pt x="97615" y="0"/>
                </a:lnTo>
                <a:lnTo>
                  <a:pt x="111679" y="24264"/>
                </a:lnTo>
                <a:lnTo>
                  <a:pt x="122650" y="46971"/>
                </a:lnTo>
                <a:lnTo>
                  <a:pt x="131366" y="68774"/>
                </a:lnTo>
                <a:lnTo>
                  <a:pt x="138659" y="90325"/>
                </a:lnTo>
                <a:lnTo>
                  <a:pt x="145711" y="110303"/>
                </a:lnTo>
                <a:lnTo>
                  <a:pt x="153430" y="130071"/>
                </a:lnTo>
                <a:lnTo>
                  <a:pt x="160978" y="149890"/>
                </a:lnTo>
                <a:lnTo>
                  <a:pt x="167517" y="170019"/>
                </a:lnTo>
                <a:lnTo>
                  <a:pt x="175270" y="190884"/>
                </a:lnTo>
                <a:lnTo>
                  <a:pt x="184309" y="211373"/>
                </a:lnTo>
                <a:lnTo>
                  <a:pt x="191680" y="232247"/>
                </a:lnTo>
                <a:lnTo>
                  <a:pt x="194427" y="254269"/>
                </a:lnTo>
                <a:lnTo>
                  <a:pt x="151820" y="265061"/>
                </a:lnTo>
                <a:lnTo>
                  <a:pt x="100802" y="269647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800036" y="4509669"/>
            <a:ext cx="113947" cy="15800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80270" y="5124079"/>
            <a:ext cx="224790" cy="264795"/>
          </a:xfrm>
          <a:custGeom>
            <a:avLst/>
            <a:gdLst/>
            <a:ahLst/>
            <a:cxnLst/>
            <a:rect l="l" t="t" r="r" b="b"/>
            <a:pathLst>
              <a:path w="224789" h="264795">
                <a:moveTo>
                  <a:pt x="51563" y="264443"/>
                </a:moveTo>
                <a:lnTo>
                  <a:pt x="3984" y="262221"/>
                </a:lnTo>
                <a:lnTo>
                  <a:pt x="2582" y="259808"/>
                </a:lnTo>
                <a:lnTo>
                  <a:pt x="0" y="257485"/>
                </a:lnTo>
                <a:lnTo>
                  <a:pt x="0" y="249534"/>
                </a:lnTo>
                <a:lnTo>
                  <a:pt x="16301" y="192518"/>
                </a:lnTo>
                <a:lnTo>
                  <a:pt x="31425" y="146788"/>
                </a:lnTo>
                <a:lnTo>
                  <a:pt x="47576" y="101413"/>
                </a:lnTo>
                <a:lnTo>
                  <a:pt x="64927" y="56454"/>
                </a:lnTo>
                <a:lnTo>
                  <a:pt x="83651" y="11971"/>
                </a:lnTo>
                <a:lnTo>
                  <a:pt x="90807" y="5092"/>
                </a:lnTo>
                <a:lnTo>
                  <a:pt x="96222" y="0"/>
                </a:lnTo>
                <a:lnTo>
                  <a:pt x="101869" y="8299"/>
                </a:lnTo>
                <a:lnTo>
                  <a:pt x="107115" y="15869"/>
                </a:lnTo>
                <a:lnTo>
                  <a:pt x="111921" y="23054"/>
                </a:lnTo>
                <a:lnTo>
                  <a:pt x="138805" y="70804"/>
                </a:lnTo>
                <a:lnTo>
                  <a:pt x="160888" y="111678"/>
                </a:lnTo>
                <a:lnTo>
                  <a:pt x="190544" y="167629"/>
                </a:lnTo>
                <a:lnTo>
                  <a:pt x="219416" y="223982"/>
                </a:lnTo>
                <a:lnTo>
                  <a:pt x="223634" y="244097"/>
                </a:lnTo>
                <a:lnTo>
                  <a:pt x="224509" y="250874"/>
                </a:lnTo>
                <a:lnTo>
                  <a:pt x="181443" y="257899"/>
                </a:lnTo>
                <a:lnTo>
                  <a:pt x="117255" y="262712"/>
                </a:lnTo>
                <a:lnTo>
                  <a:pt x="51563" y="264443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71352" y="3025319"/>
            <a:ext cx="95249" cy="952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25365" y="4154702"/>
            <a:ext cx="95249" cy="952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925365" y="5644157"/>
            <a:ext cx="95249" cy="952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173560" y="2837359"/>
            <a:ext cx="5455285" cy="3759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419" marR="372110">
              <a:lnSpc>
                <a:spcPct val="116100"/>
              </a:lnSpc>
              <a:spcBef>
                <a:spcPts val="100"/>
              </a:spcBef>
            </a:pPr>
            <a:r>
              <a:rPr dirty="0" sz="2100" spc="-120" i="1">
                <a:latin typeface="Arial"/>
                <a:cs typeface="Arial"/>
              </a:rPr>
              <a:t>Resources </a:t>
            </a:r>
            <a:r>
              <a:rPr dirty="0" sz="2100" spc="-75" i="1">
                <a:latin typeface="Arial"/>
                <a:cs typeface="Arial"/>
              </a:rPr>
              <a:t>are </a:t>
            </a:r>
            <a:r>
              <a:rPr dirty="0" sz="2100" spc="-55" i="1">
                <a:latin typeface="Arial"/>
                <a:cs typeface="Arial"/>
              </a:rPr>
              <a:t>available </a:t>
            </a:r>
            <a:r>
              <a:rPr dirty="0" sz="2100" spc="30" i="1">
                <a:latin typeface="Arial"/>
                <a:cs typeface="Arial"/>
              </a:rPr>
              <a:t>to </a:t>
            </a:r>
            <a:r>
              <a:rPr dirty="0" sz="2100" spc="-35" i="1">
                <a:latin typeface="Arial"/>
                <a:cs typeface="Arial"/>
              </a:rPr>
              <a:t>help </a:t>
            </a:r>
            <a:r>
              <a:rPr dirty="0" sz="2100" spc="-65" i="1">
                <a:latin typeface="Arial"/>
                <a:cs typeface="Arial"/>
              </a:rPr>
              <a:t>people </a:t>
            </a:r>
            <a:r>
              <a:rPr dirty="0" sz="2100" spc="5" i="1">
                <a:latin typeface="Arial"/>
                <a:cs typeface="Arial"/>
              </a:rPr>
              <a:t>living  </a:t>
            </a:r>
            <a:r>
              <a:rPr dirty="0" sz="2100" spc="55" i="1">
                <a:latin typeface="Arial"/>
                <a:cs typeface="Arial"/>
              </a:rPr>
              <a:t>with </a:t>
            </a:r>
            <a:r>
              <a:rPr dirty="0" sz="2100" spc="-35" i="1">
                <a:latin typeface="Arial"/>
                <a:cs typeface="Arial"/>
              </a:rPr>
              <a:t>hepatitis</a:t>
            </a:r>
            <a:r>
              <a:rPr dirty="0" sz="2100" spc="-60" i="1">
                <a:latin typeface="Arial"/>
                <a:cs typeface="Arial"/>
              </a:rPr>
              <a:t> </a:t>
            </a:r>
            <a:r>
              <a:rPr dirty="0" sz="2100" spc="-35" i="1">
                <a:latin typeface="Arial"/>
                <a:cs typeface="Arial"/>
              </a:rPr>
              <a:t>B.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Arial"/>
              <a:cs typeface="Arial"/>
            </a:endParaRPr>
          </a:p>
          <a:p>
            <a:pPr marL="12700" marR="5080" indent="74295">
              <a:lnSpc>
                <a:spcPct val="116100"/>
              </a:lnSpc>
            </a:pPr>
            <a:r>
              <a:rPr dirty="0" sz="2100" spc="-30" i="1">
                <a:latin typeface="Arial"/>
                <a:cs typeface="Arial"/>
              </a:rPr>
              <a:t>Hepatitis </a:t>
            </a:r>
            <a:r>
              <a:rPr dirty="0" sz="2100" spc="95" i="1">
                <a:latin typeface="Arial"/>
                <a:cs typeface="Arial"/>
              </a:rPr>
              <a:t>B </a:t>
            </a:r>
            <a:r>
              <a:rPr dirty="0" sz="2100" spc="-114" i="1">
                <a:latin typeface="Arial"/>
                <a:cs typeface="Arial"/>
              </a:rPr>
              <a:t>is </a:t>
            </a:r>
            <a:r>
              <a:rPr dirty="0" sz="2100" spc="-120" i="1">
                <a:latin typeface="Arial"/>
                <a:cs typeface="Arial"/>
              </a:rPr>
              <a:t>a </a:t>
            </a:r>
            <a:r>
              <a:rPr dirty="0" sz="2100" spc="-45" i="1">
                <a:latin typeface="Arial"/>
                <a:cs typeface="Arial"/>
              </a:rPr>
              <a:t>very </a:t>
            </a:r>
            <a:r>
              <a:rPr dirty="0" sz="2100" spc="-15" i="1">
                <a:latin typeface="Arial"/>
                <a:cs typeface="Arial"/>
              </a:rPr>
              <a:t>common </a:t>
            </a:r>
            <a:r>
              <a:rPr dirty="0" sz="2100" spc="-65" i="1">
                <a:latin typeface="Arial"/>
                <a:cs typeface="Arial"/>
              </a:rPr>
              <a:t>virus, </a:t>
            </a:r>
            <a:r>
              <a:rPr dirty="0" sz="2100" spc="-50" i="1">
                <a:latin typeface="Arial"/>
                <a:cs typeface="Arial"/>
              </a:rPr>
              <a:t>and </a:t>
            </a:r>
            <a:r>
              <a:rPr dirty="0" sz="2100" spc="-60" i="1">
                <a:latin typeface="Arial"/>
                <a:cs typeface="Arial"/>
              </a:rPr>
              <a:t>can </a:t>
            </a:r>
            <a:r>
              <a:rPr dirty="0" sz="2100" spc="-110" i="1">
                <a:latin typeface="Arial"/>
                <a:cs typeface="Arial"/>
              </a:rPr>
              <a:t>be  </a:t>
            </a:r>
            <a:r>
              <a:rPr dirty="0" sz="2100" spc="-75" i="1">
                <a:latin typeface="Arial"/>
                <a:cs typeface="Arial"/>
              </a:rPr>
              <a:t>managed </a:t>
            </a:r>
            <a:r>
              <a:rPr dirty="0" sz="2100" spc="-35" i="1">
                <a:latin typeface="Arial"/>
                <a:cs typeface="Arial"/>
              </a:rPr>
              <a:t>effectively </a:t>
            </a:r>
            <a:r>
              <a:rPr dirty="0" sz="2100" spc="-10" i="1">
                <a:latin typeface="Arial"/>
                <a:cs typeface="Arial"/>
              </a:rPr>
              <a:t>by </a:t>
            </a:r>
            <a:r>
              <a:rPr dirty="0" sz="2100" spc="-114" i="1">
                <a:latin typeface="Arial"/>
                <a:cs typeface="Arial"/>
              </a:rPr>
              <a:t>seeing </a:t>
            </a:r>
            <a:r>
              <a:rPr dirty="0" sz="2100" spc="-120" i="1">
                <a:latin typeface="Arial"/>
                <a:cs typeface="Arial"/>
              </a:rPr>
              <a:t>a </a:t>
            </a:r>
            <a:r>
              <a:rPr dirty="0" sz="2100" spc="-5" i="1">
                <a:latin typeface="Arial"/>
                <a:cs typeface="Arial"/>
              </a:rPr>
              <a:t>doctor </a:t>
            </a:r>
            <a:r>
              <a:rPr dirty="0" sz="2100" spc="-50" i="1">
                <a:latin typeface="Arial"/>
                <a:cs typeface="Arial"/>
              </a:rPr>
              <a:t>and  </a:t>
            </a:r>
            <a:r>
              <a:rPr dirty="0" sz="2100" spc="-30" i="1">
                <a:latin typeface="Arial"/>
                <a:cs typeface="Arial"/>
              </a:rPr>
              <a:t>making </a:t>
            </a:r>
            <a:r>
              <a:rPr dirty="0" sz="2100" spc="-65" i="1">
                <a:latin typeface="Arial"/>
                <a:cs typeface="Arial"/>
              </a:rPr>
              <a:t>simple </a:t>
            </a:r>
            <a:r>
              <a:rPr dirty="0" sz="2100" spc="-40" i="1">
                <a:latin typeface="Arial"/>
                <a:cs typeface="Arial"/>
              </a:rPr>
              <a:t>lifestyle</a:t>
            </a:r>
            <a:r>
              <a:rPr dirty="0" sz="2100" spc="90" i="1">
                <a:latin typeface="Arial"/>
                <a:cs typeface="Arial"/>
              </a:rPr>
              <a:t> </a:t>
            </a:r>
            <a:r>
              <a:rPr dirty="0" sz="2100" spc="-110" i="1">
                <a:latin typeface="Arial"/>
                <a:cs typeface="Arial"/>
              </a:rPr>
              <a:t>changes.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Arial"/>
              <a:cs typeface="Arial"/>
            </a:endParaRPr>
          </a:p>
          <a:p>
            <a:pPr marL="12700" marR="255904">
              <a:lnSpc>
                <a:spcPct val="116100"/>
              </a:lnSpc>
            </a:pPr>
            <a:r>
              <a:rPr dirty="0" sz="2100" spc="-125" i="1">
                <a:latin typeface="Arial"/>
                <a:cs typeface="Arial"/>
              </a:rPr>
              <a:t>The </a:t>
            </a:r>
            <a:r>
              <a:rPr dirty="0" sz="2100" spc="-35" i="1">
                <a:latin typeface="Arial"/>
                <a:cs typeface="Arial"/>
              </a:rPr>
              <a:t>more </a:t>
            </a:r>
            <a:r>
              <a:rPr dirty="0" sz="2100" spc="-20" i="1">
                <a:latin typeface="Arial"/>
                <a:cs typeface="Arial"/>
              </a:rPr>
              <a:t>correct </a:t>
            </a:r>
            <a:r>
              <a:rPr dirty="0" sz="2100" spc="25" i="1">
                <a:latin typeface="Arial"/>
                <a:cs typeface="Arial"/>
              </a:rPr>
              <a:t>information </a:t>
            </a:r>
            <a:r>
              <a:rPr dirty="0" sz="2100" spc="-30" i="1">
                <a:latin typeface="Arial"/>
                <a:cs typeface="Arial"/>
              </a:rPr>
              <a:t>the </a:t>
            </a:r>
            <a:r>
              <a:rPr dirty="0" sz="2100" spc="-5" i="1">
                <a:latin typeface="Arial"/>
                <a:cs typeface="Arial"/>
              </a:rPr>
              <a:t>community  </a:t>
            </a:r>
            <a:r>
              <a:rPr dirty="0" sz="2100" spc="-60" i="1">
                <a:latin typeface="Arial"/>
                <a:cs typeface="Arial"/>
              </a:rPr>
              <a:t>knows, </a:t>
            </a:r>
            <a:r>
              <a:rPr dirty="0" sz="2100" spc="-30" i="1">
                <a:latin typeface="Arial"/>
                <a:cs typeface="Arial"/>
              </a:rPr>
              <a:t>the </a:t>
            </a:r>
            <a:r>
              <a:rPr dirty="0" sz="2100" spc="-175" i="1">
                <a:latin typeface="Arial"/>
                <a:cs typeface="Arial"/>
              </a:rPr>
              <a:t>less </a:t>
            </a:r>
            <a:r>
              <a:rPr dirty="0" sz="2100" spc="-55" i="1">
                <a:latin typeface="Arial"/>
                <a:cs typeface="Arial"/>
              </a:rPr>
              <a:t>stigma </a:t>
            </a:r>
            <a:r>
              <a:rPr dirty="0" sz="2100" spc="20" i="1">
                <a:latin typeface="Arial"/>
                <a:cs typeface="Arial"/>
              </a:rPr>
              <a:t>that </a:t>
            </a:r>
            <a:r>
              <a:rPr dirty="0" sz="2100" spc="50" i="1">
                <a:latin typeface="Arial"/>
                <a:cs typeface="Arial"/>
              </a:rPr>
              <a:t>will </a:t>
            </a:r>
            <a:r>
              <a:rPr dirty="0" sz="2100" spc="-55" i="1">
                <a:latin typeface="Arial"/>
                <a:cs typeface="Arial"/>
              </a:rPr>
              <a:t>exist </a:t>
            </a:r>
            <a:r>
              <a:rPr dirty="0" sz="2100" spc="-25" i="1">
                <a:latin typeface="Arial"/>
                <a:cs typeface="Arial"/>
              </a:rPr>
              <a:t>around  </a:t>
            </a:r>
            <a:r>
              <a:rPr dirty="0" sz="2100" spc="-35" i="1">
                <a:latin typeface="Arial"/>
                <a:cs typeface="Arial"/>
              </a:rPr>
              <a:t>hepatitis</a:t>
            </a:r>
            <a:r>
              <a:rPr dirty="0" sz="2100" spc="-5" i="1">
                <a:latin typeface="Arial"/>
                <a:cs typeface="Arial"/>
              </a:rPr>
              <a:t> </a:t>
            </a:r>
            <a:r>
              <a:rPr dirty="0" sz="2100" spc="65" i="1">
                <a:latin typeface="Arial"/>
                <a:cs typeface="Arial"/>
              </a:rPr>
              <a:t>B!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556385"/>
          </a:xfrm>
          <a:custGeom>
            <a:avLst/>
            <a:gdLst/>
            <a:ahLst/>
            <a:cxnLst/>
            <a:rect l="l" t="t" r="r" b="b"/>
            <a:pathLst>
              <a:path w="12192000" h="1556385">
                <a:moveTo>
                  <a:pt x="0" y="0"/>
                </a:moveTo>
                <a:lnTo>
                  <a:pt x="12192000" y="0"/>
                </a:lnTo>
                <a:lnTo>
                  <a:pt x="12192000" y="1556355"/>
                </a:lnTo>
                <a:lnTo>
                  <a:pt x="0" y="1556355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8695" y="482746"/>
            <a:ext cx="11074400" cy="825500"/>
          </a:xfrm>
          <a:prstGeom prst="rect"/>
        </p:spPr>
        <p:txBody>
          <a:bodyPr wrap="square" lIns="0" tIns="69215" rIns="0" bIns="0" rtlCol="0" vert="horz">
            <a:spAutoFit/>
          </a:bodyPr>
          <a:lstStyle/>
          <a:p>
            <a:pPr algn="ctr" marR="68580">
              <a:lnSpc>
                <a:spcPct val="100000"/>
              </a:lnSpc>
              <a:spcBef>
                <a:spcPts val="545"/>
              </a:spcBef>
            </a:pPr>
            <a:r>
              <a:rPr dirty="0" sz="2250" spc="225"/>
              <a:t>You</a:t>
            </a:r>
            <a:r>
              <a:rPr dirty="0" sz="2250" spc="30"/>
              <a:t> </a:t>
            </a:r>
            <a:r>
              <a:rPr dirty="0" sz="2250" spc="155"/>
              <a:t>play</a:t>
            </a:r>
            <a:r>
              <a:rPr dirty="0" sz="2250" spc="35"/>
              <a:t> </a:t>
            </a:r>
            <a:r>
              <a:rPr dirty="0" sz="2250" spc="220"/>
              <a:t>an</a:t>
            </a:r>
            <a:r>
              <a:rPr dirty="0" sz="2250" spc="35"/>
              <a:t> </a:t>
            </a:r>
            <a:r>
              <a:rPr dirty="0" sz="2250" spc="210"/>
              <a:t>important</a:t>
            </a:r>
            <a:r>
              <a:rPr dirty="0" sz="2250" spc="30"/>
              <a:t> </a:t>
            </a:r>
            <a:r>
              <a:rPr dirty="0" sz="2250" spc="180"/>
              <a:t>role</a:t>
            </a:r>
            <a:r>
              <a:rPr dirty="0" sz="2250" spc="35"/>
              <a:t> </a:t>
            </a:r>
            <a:r>
              <a:rPr dirty="0" sz="2250" spc="165"/>
              <a:t>in</a:t>
            </a:r>
            <a:r>
              <a:rPr dirty="0" sz="2250" spc="35"/>
              <a:t> </a:t>
            </a:r>
            <a:r>
              <a:rPr dirty="0" sz="2250" spc="229"/>
              <a:t>your</a:t>
            </a:r>
            <a:r>
              <a:rPr dirty="0" sz="2250" spc="35"/>
              <a:t> </a:t>
            </a:r>
            <a:r>
              <a:rPr dirty="0" sz="2250" spc="240"/>
              <a:t>community,</a:t>
            </a:r>
            <a:endParaRPr sz="2250"/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dirty="0" sz="2250" spc="210"/>
              <a:t>and</a:t>
            </a:r>
            <a:r>
              <a:rPr dirty="0" sz="2250" spc="40"/>
              <a:t> </a:t>
            </a:r>
            <a:r>
              <a:rPr dirty="0" sz="2250" spc="220"/>
              <a:t>you</a:t>
            </a:r>
            <a:r>
              <a:rPr dirty="0" sz="2250" spc="40"/>
              <a:t> </a:t>
            </a:r>
            <a:r>
              <a:rPr dirty="0" sz="2250" spc="190"/>
              <a:t>have</a:t>
            </a:r>
            <a:r>
              <a:rPr dirty="0" sz="2250" spc="40"/>
              <a:t> </a:t>
            </a:r>
            <a:r>
              <a:rPr dirty="0" sz="2250" spc="180"/>
              <a:t>the</a:t>
            </a:r>
            <a:r>
              <a:rPr dirty="0" sz="2250" spc="40"/>
              <a:t> </a:t>
            </a:r>
            <a:r>
              <a:rPr dirty="0" sz="2250" spc="200"/>
              <a:t>power</a:t>
            </a:r>
            <a:r>
              <a:rPr dirty="0" sz="2250" spc="40"/>
              <a:t> </a:t>
            </a:r>
            <a:r>
              <a:rPr dirty="0" sz="2250" spc="175"/>
              <a:t>to</a:t>
            </a:r>
            <a:r>
              <a:rPr dirty="0" sz="2250" spc="40"/>
              <a:t> </a:t>
            </a:r>
            <a:r>
              <a:rPr dirty="0" sz="2250" spc="245"/>
              <a:t>promote</a:t>
            </a:r>
            <a:r>
              <a:rPr dirty="0" sz="2250" spc="40"/>
              <a:t> </a:t>
            </a:r>
            <a:r>
              <a:rPr dirty="0" sz="2250" spc="160"/>
              <a:t>awareness</a:t>
            </a:r>
            <a:r>
              <a:rPr dirty="0" sz="2250" spc="40"/>
              <a:t> </a:t>
            </a:r>
            <a:r>
              <a:rPr dirty="0" sz="2250" spc="210"/>
              <a:t>and</a:t>
            </a:r>
            <a:r>
              <a:rPr dirty="0" sz="2250" spc="40"/>
              <a:t> </a:t>
            </a:r>
            <a:r>
              <a:rPr dirty="0" sz="2250" spc="130"/>
              <a:t>testing</a:t>
            </a:r>
            <a:r>
              <a:rPr dirty="0" sz="2250" spc="40"/>
              <a:t> </a:t>
            </a:r>
            <a:r>
              <a:rPr dirty="0" sz="2250" spc="200"/>
              <a:t>for</a:t>
            </a:r>
            <a:r>
              <a:rPr dirty="0" sz="2250" spc="45"/>
              <a:t> </a:t>
            </a:r>
            <a:r>
              <a:rPr dirty="0" sz="2250" spc="130"/>
              <a:t>hepatitis</a:t>
            </a:r>
            <a:r>
              <a:rPr dirty="0" sz="2250" spc="40"/>
              <a:t> </a:t>
            </a:r>
            <a:r>
              <a:rPr dirty="0" sz="2250" spc="185"/>
              <a:t>B!</a:t>
            </a:r>
            <a:endParaRPr sz="225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46254" y="1801528"/>
            <a:ext cx="2272197" cy="5056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76527" y="2761933"/>
            <a:ext cx="323850" cy="504825"/>
          </a:xfrm>
          <a:custGeom>
            <a:avLst/>
            <a:gdLst/>
            <a:ahLst/>
            <a:cxnLst/>
            <a:rect l="l" t="t" r="r" b="b"/>
            <a:pathLst>
              <a:path w="323850" h="504825">
                <a:moveTo>
                  <a:pt x="0" y="504659"/>
                </a:moveTo>
                <a:lnTo>
                  <a:pt x="0" y="0"/>
                </a:lnTo>
                <a:lnTo>
                  <a:pt x="211962" y="165157"/>
                </a:lnTo>
                <a:lnTo>
                  <a:pt x="80999" y="165157"/>
                </a:lnTo>
                <a:lnTo>
                  <a:pt x="80999" y="339513"/>
                </a:lnTo>
                <a:lnTo>
                  <a:pt x="211962" y="339513"/>
                </a:lnTo>
                <a:lnTo>
                  <a:pt x="0" y="504659"/>
                </a:lnTo>
                <a:close/>
              </a:path>
              <a:path w="323850" h="504825">
                <a:moveTo>
                  <a:pt x="80999" y="165157"/>
                </a:moveTo>
                <a:close/>
              </a:path>
              <a:path w="323850" h="504825">
                <a:moveTo>
                  <a:pt x="211962" y="339513"/>
                </a:moveTo>
                <a:lnTo>
                  <a:pt x="80999" y="339513"/>
                </a:lnTo>
                <a:lnTo>
                  <a:pt x="192898" y="252340"/>
                </a:lnTo>
                <a:lnTo>
                  <a:pt x="80999" y="165157"/>
                </a:lnTo>
                <a:lnTo>
                  <a:pt x="211962" y="165157"/>
                </a:lnTo>
                <a:lnTo>
                  <a:pt x="323849" y="252338"/>
                </a:lnTo>
                <a:lnTo>
                  <a:pt x="211962" y="339513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929372" y="4339728"/>
            <a:ext cx="323850" cy="504825"/>
          </a:xfrm>
          <a:custGeom>
            <a:avLst/>
            <a:gdLst/>
            <a:ahLst/>
            <a:cxnLst/>
            <a:rect l="l" t="t" r="r" b="b"/>
            <a:pathLst>
              <a:path w="323850" h="504825">
                <a:moveTo>
                  <a:pt x="0" y="504659"/>
                </a:moveTo>
                <a:lnTo>
                  <a:pt x="0" y="0"/>
                </a:lnTo>
                <a:lnTo>
                  <a:pt x="211962" y="165157"/>
                </a:lnTo>
                <a:lnTo>
                  <a:pt x="80999" y="165157"/>
                </a:lnTo>
                <a:lnTo>
                  <a:pt x="80999" y="339513"/>
                </a:lnTo>
                <a:lnTo>
                  <a:pt x="211962" y="339513"/>
                </a:lnTo>
                <a:lnTo>
                  <a:pt x="0" y="504659"/>
                </a:lnTo>
                <a:close/>
              </a:path>
              <a:path w="323850" h="504825">
                <a:moveTo>
                  <a:pt x="80999" y="165157"/>
                </a:moveTo>
                <a:close/>
              </a:path>
              <a:path w="323850" h="504825">
                <a:moveTo>
                  <a:pt x="211962" y="339513"/>
                </a:moveTo>
                <a:lnTo>
                  <a:pt x="80999" y="339513"/>
                </a:lnTo>
                <a:lnTo>
                  <a:pt x="192898" y="252340"/>
                </a:lnTo>
                <a:lnTo>
                  <a:pt x="80999" y="165157"/>
                </a:lnTo>
                <a:lnTo>
                  <a:pt x="211962" y="165157"/>
                </a:lnTo>
                <a:lnTo>
                  <a:pt x="323849" y="252338"/>
                </a:lnTo>
                <a:lnTo>
                  <a:pt x="211962" y="339513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335569" y="1817522"/>
            <a:ext cx="6869430" cy="46939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80365">
              <a:lnSpc>
                <a:spcPct val="100000"/>
              </a:lnSpc>
              <a:spcBef>
                <a:spcPts val="120"/>
              </a:spcBef>
            </a:pPr>
            <a:r>
              <a:rPr dirty="0" sz="3600" spc="-5" i="1">
                <a:latin typeface="Arial"/>
                <a:cs typeface="Arial"/>
              </a:rPr>
              <a:t>Key</a:t>
            </a:r>
            <a:r>
              <a:rPr dirty="0" sz="3600" spc="434" i="1">
                <a:latin typeface="Arial"/>
                <a:cs typeface="Arial"/>
              </a:rPr>
              <a:t> </a:t>
            </a:r>
            <a:r>
              <a:rPr dirty="0" sz="3600" spc="75" i="1">
                <a:latin typeface="Arial"/>
                <a:cs typeface="Arial"/>
              </a:rPr>
              <a:t>tips: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ts val="2330"/>
              </a:lnSpc>
              <a:spcBef>
                <a:spcPts val="2375"/>
              </a:spcBef>
            </a:pPr>
            <a:r>
              <a:rPr dirty="0" sz="2000" spc="30" i="1">
                <a:latin typeface="Arial"/>
                <a:cs typeface="Arial"/>
              </a:rPr>
              <a:t>Never </a:t>
            </a:r>
            <a:r>
              <a:rPr dirty="0" sz="2000" spc="70" i="1">
                <a:latin typeface="Arial"/>
                <a:cs typeface="Arial"/>
              </a:rPr>
              <a:t>invalidate </a:t>
            </a:r>
            <a:r>
              <a:rPr dirty="0" sz="2000" spc="15" i="1">
                <a:latin typeface="Arial"/>
                <a:cs typeface="Arial"/>
              </a:rPr>
              <a:t>someone's </a:t>
            </a:r>
            <a:r>
              <a:rPr dirty="0" sz="2000" spc="25" i="1">
                <a:latin typeface="Arial"/>
                <a:cs typeface="Arial"/>
              </a:rPr>
              <a:t>concerns. </a:t>
            </a:r>
            <a:r>
              <a:rPr dirty="0" sz="2000" spc="60" i="1">
                <a:latin typeface="Arial"/>
                <a:cs typeface="Arial"/>
              </a:rPr>
              <a:t>Always </a:t>
            </a:r>
            <a:r>
              <a:rPr dirty="0" sz="2000" spc="30" i="1">
                <a:latin typeface="Arial"/>
                <a:cs typeface="Arial"/>
              </a:rPr>
              <a:t>encourage  </a:t>
            </a:r>
            <a:r>
              <a:rPr dirty="0" sz="2000" spc="95" i="1">
                <a:latin typeface="Arial"/>
                <a:cs typeface="Arial"/>
              </a:rPr>
              <a:t>community </a:t>
            </a:r>
            <a:r>
              <a:rPr dirty="0" sz="2000" spc="15" i="1">
                <a:latin typeface="Arial"/>
                <a:cs typeface="Arial"/>
              </a:rPr>
              <a:t>members </a:t>
            </a:r>
            <a:r>
              <a:rPr dirty="0" sz="2000" spc="80" i="1">
                <a:latin typeface="Arial"/>
                <a:cs typeface="Arial"/>
              </a:rPr>
              <a:t>to </a:t>
            </a:r>
            <a:r>
              <a:rPr dirty="0" sz="2000" spc="5" i="1">
                <a:latin typeface="Arial"/>
                <a:cs typeface="Arial"/>
              </a:rPr>
              <a:t>become </a:t>
            </a:r>
            <a:r>
              <a:rPr dirty="0" sz="2000" spc="40" i="1">
                <a:latin typeface="Arial"/>
                <a:cs typeface="Arial"/>
              </a:rPr>
              <a:t>empowered</a:t>
            </a:r>
            <a:r>
              <a:rPr dirty="0" sz="2000" spc="-125" i="1">
                <a:latin typeface="Arial"/>
                <a:cs typeface="Arial"/>
              </a:rPr>
              <a:t> </a:t>
            </a:r>
            <a:r>
              <a:rPr dirty="0" sz="2000" spc="25" i="1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15"/>
              </a:lnSpc>
            </a:pPr>
            <a:r>
              <a:rPr dirty="0" sz="2000" spc="65" i="1">
                <a:latin typeface="Arial"/>
                <a:cs typeface="Arial"/>
              </a:rPr>
              <a:t>proactive </a:t>
            </a:r>
            <a:r>
              <a:rPr dirty="0" sz="2000" spc="60" i="1">
                <a:latin typeface="Arial"/>
                <a:cs typeface="Arial"/>
              </a:rPr>
              <a:t>about </a:t>
            </a:r>
            <a:r>
              <a:rPr dirty="0" sz="2000" spc="95" i="1">
                <a:latin typeface="Arial"/>
                <a:cs typeface="Arial"/>
              </a:rPr>
              <a:t>their </a:t>
            </a:r>
            <a:r>
              <a:rPr dirty="0" sz="2000" spc="60" i="1">
                <a:latin typeface="Arial"/>
                <a:cs typeface="Arial"/>
              </a:rPr>
              <a:t>health, </a:t>
            </a:r>
            <a:r>
              <a:rPr dirty="0" sz="2000" spc="-90" i="1">
                <a:latin typeface="Arial"/>
                <a:cs typeface="Arial"/>
              </a:rPr>
              <a:t>so </a:t>
            </a:r>
            <a:r>
              <a:rPr dirty="0" sz="2000" spc="60" i="1">
                <a:latin typeface="Arial"/>
                <a:cs typeface="Arial"/>
              </a:rPr>
              <a:t>they </a:t>
            </a:r>
            <a:r>
              <a:rPr dirty="0" sz="2000" spc="15" i="1">
                <a:latin typeface="Arial"/>
                <a:cs typeface="Arial"/>
              </a:rPr>
              <a:t>can </a:t>
            </a:r>
            <a:r>
              <a:rPr dirty="0" sz="2000" spc="10" i="1">
                <a:latin typeface="Arial"/>
                <a:cs typeface="Arial"/>
              </a:rPr>
              <a:t>stay</a:t>
            </a:r>
            <a:r>
              <a:rPr dirty="0" sz="2000" spc="65" i="1">
                <a:latin typeface="Arial"/>
                <a:cs typeface="Arial"/>
              </a:rPr>
              <a:t> </a:t>
            </a:r>
            <a:r>
              <a:rPr dirty="0" sz="2000" spc="75" i="1">
                <a:latin typeface="Arial"/>
                <a:cs typeface="Arial"/>
              </a:rPr>
              <a:t>healthy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60"/>
              </a:lnSpc>
            </a:pPr>
            <a:r>
              <a:rPr dirty="0" sz="2000" spc="130" i="1">
                <a:latin typeface="Arial"/>
                <a:cs typeface="Arial"/>
              </a:rPr>
              <a:t>for </a:t>
            </a:r>
            <a:r>
              <a:rPr dirty="0" sz="2000" i="1">
                <a:latin typeface="Arial"/>
                <a:cs typeface="Arial"/>
              </a:rPr>
              <a:t>themselves </a:t>
            </a:r>
            <a:r>
              <a:rPr dirty="0" sz="2000" spc="25" i="1">
                <a:latin typeface="Arial"/>
                <a:cs typeface="Arial"/>
              </a:rPr>
              <a:t>and </a:t>
            </a:r>
            <a:r>
              <a:rPr dirty="0" sz="2000" spc="95" i="1">
                <a:latin typeface="Arial"/>
                <a:cs typeface="Arial"/>
              </a:rPr>
              <a:t>their</a:t>
            </a:r>
            <a:r>
              <a:rPr dirty="0" sz="2000" spc="240" i="1">
                <a:latin typeface="Arial"/>
                <a:cs typeface="Arial"/>
              </a:rPr>
              <a:t> </a:t>
            </a:r>
            <a:r>
              <a:rPr dirty="0" sz="2000" spc="45" i="1">
                <a:latin typeface="Arial"/>
                <a:cs typeface="Arial"/>
              </a:rPr>
              <a:t>families.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50">
              <a:latin typeface="Arial"/>
              <a:cs typeface="Arial"/>
            </a:endParaRPr>
          </a:p>
          <a:p>
            <a:pPr marL="69215" marR="706120">
              <a:lnSpc>
                <a:spcPts val="2330"/>
              </a:lnSpc>
            </a:pPr>
            <a:r>
              <a:rPr dirty="0" sz="2000" spc="120" i="1">
                <a:latin typeface="Arial"/>
                <a:cs typeface="Arial"/>
              </a:rPr>
              <a:t>If </a:t>
            </a:r>
            <a:r>
              <a:rPr dirty="0" sz="2000" i="1">
                <a:latin typeface="Arial"/>
                <a:cs typeface="Arial"/>
              </a:rPr>
              <a:t>someone </a:t>
            </a:r>
            <a:r>
              <a:rPr dirty="0" sz="2000" spc="-20" i="1">
                <a:latin typeface="Arial"/>
                <a:cs typeface="Arial"/>
              </a:rPr>
              <a:t>tests </a:t>
            </a:r>
            <a:r>
              <a:rPr dirty="0" sz="2000" spc="50" i="1">
                <a:latin typeface="Arial"/>
                <a:cs typeface="Arial"/>
              </a:rPr>
              <a:t>positive </a:t>
            </a:r>
            <a:r>
              <a:rPr dirty="0" sz="2000" spc="130" i="1">
                <a:latin typeface="Arial"/>
                <a:cs typeface="Arial"/>
              </a:rPr>
              <a:t>for </a:t>
            </a:r>
            <a:r>
              <a:rPr dirty="0" sz="2000" spc="65" i="1">
                <a:latin typeface="Arial"/>
                <a:cs typeface="Arial"/>
              </a:rPr>
              <a:t>hepatitis </a:t>
            </a:r>
            <a:r>
              <a:rPr dirty="0" sz="2000" spc="50" i="1">
                <a:latin typeface="Arial"/>
                <a:cs typeface="Arial"/>
              </a:rPr>
              <a:t>B, there </a:t>
            </a:r>
            <a:r>
              <a:rPr dirty="0" sz="2000" i="1">
                <a:latin typeface="Arial"/>
                <a:cs typeface="Arial"/>
              </a:rPr>
              <a:t>are  </a:t>
            </a:r>
            <a:r>
              <a:rPr dirty="0" sz="2000" spc="60" i="1">
                <a:latin typeface="Arial"/>
                <a:cs typeface="Arial"/>
              </a:rPr>
              <a:t>many </a:t>
            </a:r>
            <a:r>
              <a:rPr dirty="0" sz="2000" spc="-5" i="1">
                <a:latin typeface="Arial"/>
                <a:cs typeface="Arial"/>
              </a:rPr>
              <a:t>resources </a:t>
            </a:r>
            <a:r>
              <a:rPr dirty="0" sz="2000" spc="45" i="1">
                <a:latin typeface="Arial"/>
                <a:cs typeface="Arial"/>
              </a:rPr>
              <a:t>available </a:t>
            </a:r>
            <a:r>
              <a:rPr dirty="0" sz="2000" spc="80" i="1">
                <a:latin typeface="Arial"/>
                <a:cs typeface="Arial"/>
              </a:rPr>
              <a:t>to </a:t>
            </a:r>
            <a:r>
              <a:rPr dirty="0" sz="2000" spc="50" i="1">
                <a:latin typeface="Arial"/>
                <a:cs typeface="Arial"/>
              </a:rPr>
              <a:t>help </a:t>
            </a:r>
            <a:r>
              <a:rPr dirty="0" sz="2000" spc="60" i="1">
                <a:latin typeface="Arial"/>
                <a:cs typeface="Arial"/>
              </a:rPr>
              <a:t>them</a:t>
            </a:r>
            <a:r>
              <a:rPr dirty="0" sz="2000" spc="665" i="1">
                <a:latin typeface="Arial"/>
                <a:cs typeface="Arial"/>
              </a:rPr>
              <a:t> </a:t>
            </a:r>
            <a:r>
              <a:rPr dirty="0" sz="2000" spc="15" i="1">
                <a:latin typeface="Arial"/>
                <a:cs typeface="Arial"/>
              </a:rPr>
              <a:t>manage</a:t>
            </a:r>
            <a:endParaRPr sz="2000">
              <a:latin typeface="Arial"/>
              <a:cs typeface="Arial"/>
            </a:endParaRPr>
          </a:p>
          <a:p>
            <a:pPr marL="69215">
              <a:lnSpc>
                <a:spcPts val="2255"/>
              </a:lnSpc>
            </a:pPr>
            <a:r>
              <a:rPr dirty="0" sz="2000" spc="95" i="1">
                <a:latin typeface="Arial"/>
                <a:cs typeface="Arial"/>
              </a:rPr>
              <a:t>their </a:t>
            </a:r>
            <a:r>
              <a:rPr dirty="0" sz="2000" spc="90" i="1">
                <a:latin typeface="Arial"/>
                <a:cs typeface="Arial"/>
              </a:rPr>
              <a:t>infection, </a:t>
            </a:r>
            <a:r>
              <a:rPr dirty="0" sz="2000" spc="-25" i="1">
                <a:latin typeface="Arial"/>
                <a:cs typeface="Arial"/>
              </a:rPr>
              <a:t>even </a:t>
            </a:r>
            <a:r>
              <a:rPr dirty="0" sz="2000" spc="125" i="1">
                <a:latin typeface="Arial"/>
                <a:cs typeface="Arial"/>
              </a:rPr>
              <a:t>if </a:t>
            </a:r>
            <a:r>
              <a:rPr dirty="0" sz="2000" spc="60" i="1">
                <a:latin typeface="Arial"/>
                <a:cs typeface="Arial"/>
              </a:rPr>
              <a:t>they </a:t>
            </a:r>
            <a:r>
              <a:rPr dirty="0" sz="2000" spc="15" i="1">
                <a:latin typeface="Arial"/>
                <a:cs typeface="Arial"/>
              </a:rPr>
              <a:t>do </a:t>
            </a:r>
            <a:r>
              <a:rPr dirty="0" sz="2000" spc="100" i="1">
                <a:latin typeface="Arial"/>
                <a:cs typeface="Arial"/>
              </a:rPr>
              <a:t>not </a:t>
            </a:r>
            <a:r>
              <a:rPr dirty="0" sz="2000" spc="-5" i="1">
                <a:latin typeface="Arial"/>
                <a:cs typeface="Arial"/>
              </a:rPr>
              <a:t>have</a:t>
            </a:r>
            <a:r>
              <a:rPr dirty="0" sz="2000" spc="365" i="1">
                <a:latin typeface="Arial"/>
                <a:cs typeface="Arial"/>
              </a:rPr>
              <a:t> </a:t>
            </a:r>
            <a:r>
              <a:rPr dirty="0" sz="2000" spc="30" i="1">
                <a:latin typeface="Arial"/>
                <a:cs typeface="Arial"/>
              </a:rPr>
              <a:t>insurance.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>
              <a:latin typeface="Arial"/>
              <a:cs typeface="Arial"/>
            </a:endParaRPr>
          </a:p>
          <a:p>
            <a:pPr marL="64769" marR="273050">
              <a:lnSpc>
                <a:spcPts val="2330"/>
              </a:lnSpc>
            </a:pPr>
            <a:r>
              <a:rPr dirty="0" sz="2000" spc="60" i="1">
                <a:latin typeface="Arial"/>
                <a:cs typeface="Arial"/>
              </a:rPr>
              <a:t>A </a:t>
            </a:r>
            <a:r>
              <a:rPr dirty="0" sz="2000" spc="65" i="1">
                <a:latin typeface="Arial"/>
                <a:cs typeface="Arial"/>
              </a:rPr>
              <a:t>hepatitis </a:t>
            </a:r>
            <a:r>
              <a:rPr dirty="0" sz="2000" spc="85" i="1">
                <a:latin typeface="Arial"/>
                <a:cs typeface="Arial"/>
              </a:rPr>
              <a:t>B </a:t>
            </a:r>
            <a:r>
              <a:rPr dirty="0" sz="2000" spc="25" i="1">
                <a:latin typeface="Arial"/>
                <a:cs typeface="Arial"/>
              </a:rPr>
              <a:t>diagnosis </a:t>
            </a:r>
            <a:r>
              <a:rPr dirty="0" sz="2000" spc="95" i="1">
                <a:latin typeface="Arial"/>
                <a:cs typeface="Arial"/>
              </a:rPr>
              <a:t>isn't </a:t>
            </a:r>
            <a:r>
              <a:rPr dirty="0" sz="2000" spc="-114" i="1">
                <a:latin typeface="Arial"/>
                <a:cs typeface="Arial"/>
              </a:rPr>
              <a:t>a </a:t>
            </a:r>
            <a:r>
              <a:rPr dirty="0" sz="2000" spc="35" i="1">
                <a:latin typeface="Arial"/>
                <a:cs typeface="Arial"/>
              </a:rPr>
              <a:t>death </a:t>
            </a:r>
            <a:r>
              <a:rPr dirty="0" sz="2000" i="1">
                <a:latin typeface="Arial"/>
                <a:cs typeface="Arial"/>
              </a:rPr>
              <a:t>sentence, </a:t>
            </a:r>
            <a:r>
              <a:rPr dirty="0" sz="2000" spc="25" i="1">
                <a:latin typeface="Arial"/>
                <a:cs typeface="Arial"/>
              </a:rPr>
              <a:t>and </a:t>
            </a:r>
            <a:r>
              <a:rPr dirty="0" sz="2000" spc="45" i="1">
                <a:latin typeface="Arial"/>
                <a:cs typeface="Arial"/>
              </a:rPr>
              <a:t>by  </a:t>
            </a:r>
            <a:r>
              <a:rPr dirty="0" sz="2000" spc="95" i="1">
                <a:latin typeface="Arial"/>
                <a:cs typeface="Arial"/>
              </a:rPr>
              <a:t>living </a:t>
            </a:r>
            <a:r>
              <a:rPr dirty="0" sz="2000" spc="-114" i="1">
                <a:latin typeface="Arial"/>
                <a:cs typeface="Arial"/>
              </a:rPr>
              <a:t>a </a:t>
            </a:r>
            <a:r>
              <a:rPr dirty="0" sz="2000" spc="75" i="1">
                <a:latin typeface="Arial"/>
                <a:cs typeface="Arial"/>
              </a:rPr>
              <a:t>healthy </a:t>
            </a:r>
            <a:r>
              <a:rPr dirty="0" sz="2000" spc="60" i="1">
                <a:latin typeface="Arial"/>
                <a:cs typeface="Arial"/>
              </a:rPr>
              <a:t>lifestyle </a:t>
            </a:r>
            <a:r>
              <a:rPr dirty="0" sz="2000" spc="25" i="1">
                <a:latin typeface="Arial"/>
                <a:cs typeface="Arial"/>
              </a:rPr>
              <a:t>and </a:t>
            </a:r>
            <a:r>
              <a:rPr dirty="0" sz="2000" spc="120" i="1">
                <a:latin typeface="Arial"/>
                <a:cs typeface="Arial"/>
              </a:rPr>
              <a:t>monitoring </a:t>
            </a:r>
            <a:r>
              <a:rPr dirty="0" sz="2000" spc="114" i="1">
                <a:latin typeface="Arial"/>
                <a:cs typeface="Arial"/>
              </a:rPr>
              <a:t>it </a:t>
            </a:r>
            <a:r>
              <a:rPr dirty="0" sz="2000" spc="135" i="1">
                <a:latin typeface="Arial"/>
                <a:cs typeface="Arial"/>
              </a:rPr>
              <a:t>with</a:t>
            </a:r>
            <a:r>
              <a:rPr dirty="0" sz="2000" spc="509" i="1">
                <a:latin typeface="Arial"/>
                <a:cs typeface="Arial"/>
              </a:rPr>
              <a:t> </a:t>
            </a:r>
            <a:r>
              <a:rPr dirty="0" sz="2000" spc="45" i="1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64769">
              <a:lnSpc>
                <a:spcPts val="2255"/>
              </a:lnSpc>
            </a:pPr>
            <a:r>
              <a:rPr dirty="0" sz="2000" spc="75" i="1">
                <a:latin typeface="Arial"/>
                <a:cs typeface="Arial"/>
              </a:rPr>
              <a:t>doctor, </a:t>
            </a:r>
            <a:r>
              <a:rPr dirty="0" sz="2000" spc="30" i="1">
                <a:latin typeface="Arial"/>
                <a:cs typeface="Arial"/>
              </a:rPr>
              <a:t>people </a:t>
            </a:r>
            <a:r>
              <a:rPr dirty="0" sz="2000" spc="15" i="1">
                <a:latin typeface="Arial"/>
                <a:cs typeface="Arial"/>
              </a:rPr>
              <a:t>can </a:t>
            </a:r>
            <a:r>
              <a:rPr dirty="0" sz="2000" spc="40" i="1">
                <a:latin typeface="Arial"/>
                <a:cs typeface="Arial"/>
              </a:rPr>
              <a:t>live </a:t>
            </a:r>
            <a:r>
              <a:rPr dirty="0" sz="2000" spc="75" i="1">
                <a:latin typeface="Arial"/>
                <a:cs typeface="Arial"/>
              </a:rPr>
              <a:t>long </a:t>
            </a:r>
            <a:r>
              <a:rPr dirty="0" sz="2000" spc="25" i="1">
                <a:latin typeface="Arial"/>
                <a:cs typeface="Arial"/>
              </a:rPr>
              <a:t>and </a:t>
            </a:r>
            <a:r>
              <a:rPr dirty="0" sz="2000" spc="70" i="1">
                <a:latin typeface="Arial"/>
                <a:cs typeface="Arial"/>
              </a:rPr>
              <a:t>productive</a:t>
            </a:r>
            <a:r>
              <a:rPr dirty="0" sz="2000" spc="275" i="1">
                <a:latin typeface="Arial"/>
                <a:cs typeface="Arial"/>
              </a:rPr>
              <a:t> </a:t>
            </a:r>
            <a:r>
              <a:rPr dirty="0" sz="2000" spc="25" i="1">
                <a:latin typeface="Arial"/>
                <a:cs typeface="Arial"/>
              </a:rPr>
              <a:t>lives!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48151" y="5530169"/>
            <a:ext cx="323850" cy="504825"/>
          </a:xfrm>
          <a:custGeom>
            <a:avLst/>
            <a:gdLst/>
            <a:ahLst/>
            <a:cxnLst/>
            <a:rect l="l" t="t" r="r" b="b"/>
            <a:pathLst>
              <a:path w="323850" h="504825">
                <a:moveTo>
                  <a:pt x="0" y="504659"/>
                </a:moveTo>
                <a:lnTo>
                  <a:pt x="0" y="0"/>
                </a:lnTo>
                <a:lnTo>
                  <a:pt x="211962" y="165157"/>
                </a:lnTo>
                <a:lnTo>
                  <a:pt x="80999" y="165157"/>
                </a:lnTo>
                <a:lnTo>
                  <a:pt x="80999" y="339513"/>
                </a:lnTo>
                <a:lnTo>
                  <a:pt x="211962" y="339513"/>
                </a:lnTo>
                <a:lnTo>
                  <a:pt x="0" y="504659"/>
                </a:lnTo>
                <a:close/>
              </a:path>
              <a:path w="323850" h="504825">
                <a:moveTo>
                  <a:pt x="80999" y="165157"/>
                </a:moveTo>
                <a:close/>
              </a:path>
              <a:path w="323850" h="504825">
                <a:moveTo>
                  <a:pt x="211962" y="339513"/>
                </a:moveTo>
                <a:lnTo>
                  <a:pt x="80999" y="339513"/>
                </a:lnTo>
                <a:lnTo>
                  <a:pt x="192898" y="252340"/>
                </a:lnTo>
                <a:lnTo>
                  <a:pt x="80999" y="165157"/>
                </a:lnTo>
                <a:lnTo>
                  <a:pt x="211962" y="165157"/>
                </a:lnTo>
                <a:lnTo>
                  <a:pt x="323849" y="252338"/>
                </a:lnTo>
                <a:lnTo>
                  <a:pt x="211962" y="339513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62050"/>
          </a:xfrm>
          <a:custGeom>
            <a:avLst/>
            <a:gdLst/>
            <a:ahLst/>
            <a:cxnLst/>
            <a:rect l="l" t="t" r="r" b="b"/>
            <a:pathLst>
              <a:path w="12192000" h="1162050">
                <a:moveTo>
                  <a:pt x="0" y="0"/>
                </a:moveTo>
                <a:lnTo>
                  <a:pt x="12192000" y="0"/>
                </a:lnTo>
                <a:lnTo>
                  <a:pt x="12192000" y="1161729"/>
                </a:lnTo>
                <a:lnTo>
                  <a:pt x="0" y="1161729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0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28270" y="1562772"/>
            <a:ext cx="17145" cy="22225"/>
          </a:xfrm>
          <a:custGeom>
            <a:avLst/>
            <a:gdLst/>
            <a:ahLst/>
            <a:cxnLst/>
            <a:rect l="l" t="t" r="r" b="b"/>
            <a:pathLst>
              <a:path w="17145" h="22225">
                <a:moveTo>
                  <a:pt x="11875" y="22134"/>
                </a:moveTo>
                <a:lnTo>
                  <a:pt x="0" y="16497"/>
                </a:lnTo>
                <a:lnTo>
                  <a:pt x="2901" y="7742"/>
                </a:lnTo>
                <a:lnTo>
                  <a:pt x="6525" y="1724"/>
                </a:lnTo>
                <a:lnTo>
                  <a:pt x="11064" y="0"/>
                </a:lnTo>
                <a:lnTo>
                  <a:pt x="16713" y="4125"/>
                </a:lnTo>
                <a:lnTo>
                  <a:pt x="7585" y="11308"/>
                </a:lnTo>
                <a:lnTo>
                  <a:pt x="10188" y="18858"/>
                </a:lnTo>
                <a:lnTo>
                  <a:pt x="11875" y="22134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97185" y="1385672"/>
            <a:ext cx="6899909" cy="471170"/>
          </a:xfrm>
          <a:custGeom>
            <a:avLst/>
            <a:gdLst/>
            <a:ahLst/>
            <a:cxnLst/>
            <a:rect l="l" t="t" r="r" b="b"/>
            <a:pathLst>
              <a:path w="6899909" h="471169">
                <a:moveTo>
                  <a:pt x="6290907" y="40640"/>
                </a:moveTo>
                <a:lnTo>
                  <a:pt x="5663296" y="40640"/>
                </a:lnTo>
                <a:lnTo>
                  <a:pt x="5670995" y="35560"/>
                </a:lnTo>
                <a:lnTo>
                  <a:pt x="5676862" y="26670"/>
                </a:lnTo>
                <a:lnTo>
                  <a:pt x="5678741" y="16510"/>
                </a:lnTo>
                <a:lnTo>
                  <a:pt x="5674474" y="7620"/>
                </a:lnTo>
                <a:lnTo>
                  <a:pt x="5725764" y="1270"/>
                </a:lnTo>
                <a:lnTo>
                  <a:pt x="5776919" y="0"/>
                </a:lnTo>
                <a:lnTo>
                  <a:pt x="5827948" y="0"/>
                </a:lnTo>
                <a:lnTo>
                  <a:pt x="5878860" y="3810"/>
                </a:lnTo>
                <a:lnTo>
                  <a:pt x="5929665" y="8890"/>
                </a:lnTo>
                <a:lnTo>
                  <a:pt x="6081533" y="27940"/>
                </a:lnTo>
                <a:lnTo>
                  <a:pt x="6182416" y="38100"/>
                </a:lnTo>
                <a:lnTo>
                  <a:pt x="6232777" y="39370"/>
                </a:lnTo>
                <a:lnTo>
                  <a:pt x="6283097" y="39370"/>
                </a:lnTo>
                <a:lnTo>
                  <a:pt x="6290907" y="40640"/>
                </a:lnTo>
                <a:close/>
              </a:path>
              <a:path w="6899909" h="471169">
                <a:moveTo>
                  <a:pt x="6882733" y="130810"/>
                </a:moveTo>
                <a:lnTo>
                  <a:pt x="3864885" y="130810"/>
                </a:lnTo>
                <a:lnTo>
                  <a:pt x="3895644" y="106680"/>
                </a:lnTo>
                <a:lnTo>
                  <a:pt x="3927003" y="96520"/>
                </a:lnTo>
                <a:lnTo>
                  <a:pt x="3957203" y="83820"/>
                </a:lnTo>
                <a:lnTo>
                  <a:pt x="3984482" y="55880"/>
                </a:lnTo>
                <a:lnTo>
                  <a:pt x="4035017" y="53340"/>
                </a:lnTo>
                <a:lnTo>
                  <a:pt x="4234613" y="38100"/>
                </a:lnTo>
                <a:lnTo>
                  <a:pt x="4333370" y="29210"/>
                </a:lnTo>
                <a:lnTo>
                  <a:pt x="4382610" y="25400"/>
                </a:lnTo>
                <a:lnTo>
                  <a:pt x="4431804" y="20320"/>
                </a:lnTo>
                <a:lnTo>
                  <a:pt x="4480987" y="17780"/>
                </a:lnTo>
                <a:lnTo>
                  <a:pt x="4530192" y="13970"/>
                </a:lnTo>
                <a:lnTo>
                  <a:pt x="4579455" y="11430"/>
                </a:lnTo>
                <a:lnTo>
                  <a:pt x="4628811" y="10160"/>
                </a:lnTo>
                <a:lnTo>
                  <a:pt x="4726257" y="12700"/>
                </a:lnTo>
                <a:lnTo>
                  <a:pt x="5139489" y="12700"/>
                </a:lnTo>
                <a:lnTo>
                  <a:pt x="5164003" y="13970"/>
                </a:lnTo>
                <a:lnTo>
                  <a:pt x="5262721" y="24130"/>
                </a:lnTo>
                <a:lnTo>
                  <a:pt x="5293290" y="49530"/>
                </a:lnTo>
                <a:lnTo>
                  <a:pt x="5315587" y="59690"/>
                </a:lnTo>
                <a:lnTo>
                  <a:pt x="5367594" y="59690"/>
                </a:lnTo>
                <a:lnTo>
                  <a:pt x="5370054" y="64770"/>
                </a:lnTo>
                <a:lnTo>
                  <a:pt x="6561282" y="64770"/>
                </a:lnTo>
                <a:lnTo>
                  <a:pt x="6600737" y="74930"/>
                </a:lnTo>
                <a:lnTo>
                  <a:pt x="6649746" y="85090"/>
                </a:lnTo>
                <a:lnTo>
                  <a:pt x="6698712" y="92710"/>
                </a:lnTo>
                <a:lnTo>
                  <a:pt x="6747905" y="96520"/>
                </a:lnTo>
                <a:lnTo>
                  <a:pt x="6797594" y="97790"/>
                </a:lnTo>
                <a:lnTo>
                  <a:pt x="6895984" y="97790"/>
                </a:lnTo>
                <a:lnTo>
                  <a:pt x="6895274" y="100330"/>
                </a:lnTo>
                <a:lnTo>
                  <a:pt x="6882733" y="130810"/>
                </a:lnTo>
                <a:close/>
              </a:path>
              <a:path w="6899909" h="471169">
                <a:moveTo>
                  <a:pt x="5139489" y="12700"/>
                </a:moveTo>
                <a:lnTo>
                  <a:pt x="4774822" y="12700"/>
                </a:lnTo>
                <a:lnTo>
                  <a:pt x="4823327" y="11430"/>
                </a:lnTo>
                <a:lnTo>
                  <a:pt x="4871804" y="11430"/>
                </a:lnTo>
                <a:lnTo>
                  <a:pt x="4920289" y="10160"/>
                </a:lnTo>
                <a:lnTo>
                  <a:pt x="5066124" y="10160"/>
                </a:lnTo>
                <a:lnTo>
                  <a:pt x="5114976" y="11430"/>
                </a:lnTo>
                <a:lnTo>
                  <a:pt x="5139489" y="12700"/>
                </a:lnTo>
                <a:close/>
              </a:path>
              <a:path w="6899909" h="471169">
                <a:moveTo>
                  <a:pt x="5641776" y="29210"/>
                </a:moveTo>
                <a:lnTo>
                  <a:pt x="5507524" y="29210"/>
                </a:lnTo>
                <a:lnTo>
                  <a:pt x="5600511" y="24130"/>
                </a:lnTo>
                <a:lnTo>
                  <a:pt x="5648645" y="22860"/>
                </a:lnTo>
                <a:lnTo>
                  <a:pt x="5641776" y="29210"/>
                </a:lnTo>
                <a:close/>
              </a:path>
              <a:path w="6899909" h="471169">
                <a:moveTo>
                  <a:pt x="6561282" y="64770"/>
                </a:moveTo>
                <a:lnTo>
                  <a:pt x="5370054" y="64770"/>
                </a:lnTo>
                <a:lnTo>
                  <a:pt x="5377414" y="48260"/>
                </a:lnTo>
                <a:lnTo>
                  <a:pt x="5391244" y="44450"/>
                </a:lnTo>
                <a:lnTo>
                  <a:pt x="5405523" y="41910"/>
                </a:lnTo>
                <a:lnTo>
                  <a:pt x="5414225" y="26670"/>
                </a:lnTo>
                <a:lnTo>
                  <a:pt x="5461265" y="29210"/>
                </a:lnTo>
                <a:lnTo>
                  <a:pt x="5641776" y="29210"/>
                </a:lnTo>
                <a:lnTo>
                  <a:pt x="5640402" y="30480"/>
                </a:lnTo>
                <a:lnTo>
                  <a:pt x="5636015" y="40640"/>
                </a:lnTo>
                <a:lnTo>
                  <a:pt x="5636939" y="50800"/>
                </a:lnTo>
                <a:lnTo>
                  <a:pt x="5644629" y="54610"/>
                </a:lnTo>
                <a:lnTo>
                  <a:pt x="6524201" y="54610"/>
                </a:lnTo>
                <a:lnTo>
                  <a:pt x="6551418" y="62230"/>
                </a:lnTo>
                <a:lnTo>
                  <a:pt x="6561282" y="64770"/>
                </a:lnTo>
                <a:close/>
              </a:path>
              <a:path w="6899909" h="471169">
                <a:moveTo>
                  <a:pt x="6524201" y="54610"/>
                </a:moveTo>
                <a:lnTo>
                  <a:pt x="5644629" y="54610"/>
                </a:lnTo>
                <a:lnTo>
                  <a:pt x="5660691" y="31750"/>
                </a:lnTo>
                <a:lnTo>
                  <a:pt x="5663296" y="40640"/>
                </a:lnTo>
                <a:lnTo>
                  <a:pt x="6290907" y="40640"/>
                </a:lnTo>
                <a:lnTo>
                  <a:pt x="6322147" y="45720"/>
                </a:lnTo>
                <a:lnTo>
                  <a:pt x="6493062" y="45720"/>
                </a:lnTo>
                <a:lnTo>
                  <a:pt x="6501520" y="48260"/>
                </a:lnTo>
                <a:lnTo>
                  <a:pt x="6524201" y="54610"/>
                </a:lnTo>
                <a:close/>
              </a:path>
              <a:path w="6899909" h="471169">
                <a:moveTo>
                  <a:pt x="6493062" y="45720"/>
                </a:moveTo>
                <a:lnTo>
                  <a:pt x="6322147" y="45720"/>
                </a:lnTo>
                <a:lnTo>
                  <a:pt x="6365388" y="44450"/>
                </a:lnTo>
                <a:lnTo>
                  <a:pt x="6409403" y="39370"/>
                </a:lnTo>
                <a:lnTo>
                  <a:pt x="6450772" y="33020"/>
                </a:lnTo>
                <a:lnTo>
                  <a:pt x="6493062" y="45720"/>
                </a:lnTo>
                <a:close/>
              </a:path>
              <a:path w="6899909" h="471169">
                <a:moveTo>
                  <a:pt x="3324322" y="80010"/>
                </a:moveTo>
                <a:lnTo>
                  <a:pt x="2426026" y="80010"/>
                </a:lnTo>
                <a:lnTo>
                  <a:pt x="2430511" y="74930"/>
                </a:lnTo>
                <a:lnTo>
                  <a:pt x="2431466" y="67310"/>
                </a:lnTo>
                <a:lnTo>
                  <a:pt x="2432848" y="59690"/>
                </a:lnTo>
                <a:lnTo>
                  <a:pt x="2438615" y="53340"/>
                </a:lnTo>
                <a:lnTo>
                  <a:pt x="2489582" y="45720"/>
                </a:lnTo>
                <a:lnTo>
                  <a:pt x="2540305" y="55880"/>
                </a:lnTo>
                <a:lnTo>
                  <a:pt x="2589889" y="69850"/>
                </a:lnTo>
                <a:lnTo>
                  <a:pt x="2637437" y="73660"/>
                </a:lnTo>
                <a:lnTo>
                  <a:pt x="3179882" y="73660"/>
                </a:lnTo>
                <a:lnTo>
                  <a:pt x="3187979" y="74930"/>
                </a:lnTo>
                <a:lnTo>
                  <a:pt x="3230884" y="74930"/>
                </a:lnTo>
                <a:lnTo>
                  <a:pt x="3239444" y="77470"/>
                </a:lnTo>
                <a:lnTo>
                  <a:pt x="3313929" y="77470"/>
                </a:lnTo>
                <a:lnTo>
                  <a:pt x="3324322" y="80010"/>
                </a:lnTo>
                <a:close/>
              </a:path>
              <a:path w="6899909" h="471169">
                <a:moveTo>
                  <a:pt x="3100803" y="69850"/>
                </a:moveTo>
                <a:lnTo>
                  <a:pt x="3051216" y="69850"/>
                </a:lnTo>
                <a:lnTo>
                  <a:pt x="3075346" y="46990"/>
                </a:lnTo>
                <a:lnTo>
                  <a:pt x="3083681" y="52070"/>
                </a:lnTo>
                <a:lnTo>
                  <a:pt x="3093511" y="55880"/>
                </a:lnTo>
                <a:lnTo>
                  <a:pt x="3100635" y="60960"/>
                </a:lnTo>
                <a:lnTo>
                  <a:pt x="3100803" y="69850"/>
                </a:lnTo>
                <a:close/>
              </a:path>
              <a:path w="6899909" h="471169">
                <a:moveTo>
                  <a:pt x="2421197" y="77470"/>
                </a:moveTo>
                <a:lnTo>
                  <a:pt x="2287761" y="77470"/>
                </a:lnTo>
                <a:lnTo>
                  <a:pt x="2287349" y="67310"/>
                </a:lnTo>
                <a:lnTo>
                  <a:pt x="2290732" y="60960"/>
                </a:lnTo>
                <a:lnTo>
                  <a:pt x="2295804" y="55880"/>
                </a:lnTo>
                <a:lnTo>
                  <a:pt x="2300459" y="49530"/>
                </a:lnTo>
                <a:lnTo>
                  <a:pt x="2332020" y="53340"/>
                </a:lnTo>
                <a:lnTo>
                  <a:pt x="2363215" y="60960"/>
                </a:lnTo>
                <a:lnTo>
                  <a:pt x="2392823" y="63500"/>
                </a:lnTo>
                <a:lnTo>
                  <a:pt x="2420463" y="63500"/>
                </a:lnTo>
                <a:lnTo>
                  <a:pt x="2418958" y="69850"/>
                </a:lnTo>
                <a:lnTo>
                  <a:pt x="2418783" y="76200"/>
                </a:lnTo>
                <a:lnTo>
                  <a:pt x="2421197" y="77470"/>
                </a:lnTo>
                <a:close/>
              </a:path>
              <a:path w="6899909" h="471169">
                <a:moveTo>
                  <a:pt x="5367594" y="59690"/>
                </a:moveTo>
                <a:lnTo>
                  <a:pt x="5315587" y="59690"/>
                </a:lnTo>
                <a:lnTo>
                  <a:pt x="5338800" y="58420"/>
                </a:lnTo>
                <a:lnTo>
                  <a:pt x="5372116" y="49530"/>
                </a:lnTo>
                <a:lnTo>
                  <a:pt x="5369837" y="55880"/>
                </a:lnTo>
                <a:lnTo>
                  <a:pt x="5366364" y="57150"/>
                </a:lnTo>
                <a:lnTo>
                  <a:pt x="5367594" y="59690"/>
                </a:lnTo>
                <a:close/>
              </a:path>
              <a:path w="6899909" h="471169">
                <a:moveTo>
                  <a:pt x="2420463" y="63500"/>
                </a:moveTo>
                <a:lnTo>
                  <a:pt x="2392823" y="63500"/>
                </a:lnTo>
                <a:lnTo>
                  <a:pt x="2419623" y="54610"/>
                </a:lnTo>
                <a:lnTo>
                  <a:pt x="2421066" y="60960"/>
                </a:lnTo>
                <a:lnTo>
                  <a:pt x="2420463" y="63500"/>
                </a:lnTo>
                <a:close/>
              </a:path>
              <a:path w="6899909" h="471169">
                <a:moveTo>
                  <a:pt x="3034162" y="66040"/>
                </a:moveTo>
                <a:lnTo>
                  <a:pt x="2964865" y="66040"/>
                </a:lnTo>
                <a:lnTo>
                  <a:pt x="2993025" y="54610"/>
                </a:lnTo>
                <a:lnTo>
                  <a:pt x="3022792" y="63500"/>
                </a:lnTo>
                <a:lnTo>
                  <a:pt x="3034162" y="66040"/>
                </a:lnTo>
                <a:close/>
              </a:path>
              <a:path w="6899909" h="471169">
                <a:moveTo>
                  <a:pt x="3179882" y="73660"/>
                </a:moveTo>
                <a:lnTo>
                  <a:pt x="2637437" y="73660"/>
                </a:lnTo>
                <a:lnTo>
                  <a:pt x="2684619" y="64770"/>
                </a:lnTo>
                <a:lnTo>
                  <a:pt x="2732136" y="58420"/>
                </a:lnTo>
                <a:lnTo>
                  <a:pt x="2827184" y="55880"/>
                </a:lnTo>
                <a:lnTo>
                  <a:pt x="2874218" y="55880"/>
                </a:lnTo>
                <a:lnTo>
                  <a:pt x="2920592" y="57150"/>
                </a:lnTo>
                <a:lnTo>
                  <a:pt x="2965910" y="57150"/>
                </a:lnTo>
                <a:lnTo>
                  <a:pt x="2964865" y="66040"/>
                </a:lnTo>
                <a:lnTo>
                  <a:pt x="3034162" y="66040"/>
                </a:lnTo>
                <a:lnTo>
                  <a:pt x="3051216" y="69850"/>
                </a:lnTo>
                <a:lnTo>
                  <a:pt x="3100803" y="69850"/>
                </a:lnTo>
                <a:lnTo>
                  <a:pt x="3100850" y="72390"/>
                </a:lnTo>
                <a:lnTo>
                  <a:pt x="3171784" y="72390"/>
                </a:lnTo>
                <a:lnTo>
                  <a:pt x="3179882" y="73660"/>
                </a:lnTo>
                <a:close/>
              </a:path>
              <a:path w="6899909" h="471169">
                <a:moveTo>
                  <a:pt x="2965910" y="57150"/>
                </a:moveTo>
                <a:lnTo>
                  <a:pt x="2920592" y="57150"/>
                </a:lnTo>
                <a:lnTo>
                  <a:pt x="2966059" y="55880"/>
                </a:lnTo>
                <a:lnTo>
                  <a:pt x="2965910" y="57150"/>
                </a:lnTo>
                <a:close/>
              </a:path>
              <a:path w="6899909" h="471169">
                <a:moveTo>
                  <a:pt x="3690687" y="87630"/>
                </a:moveTo>
                <a:lnTo>
                  <a:pt x="3413243" y="87630"/>
                </a:lnTo>
                <a:lnTo>
                  <a:pt x="3461745" y="86360"/>
                </a:lnTo>
                <a:lnTo>
                  <a:pt x="3510814" y="81280"/>
                </a:lnTo>
                <a:lnTo>
                  <a:pt x="3560208" y="72390"/>
                </a:lnTo>
                <a:lnTo>
                  <a:pt x="3659008" y="57150"/>
                </a:lnTo>
                <a:lnTo>
                  <a:pt x="3686908" y="77470"/>
                </a:lnTo>
                <a:lnTo>
                  <a:pt x="3690687" y="87630"/>
                </a:lnTo>
                <a:close/>
              </a:path>
              <a:path w="6899909" h="471169">
                <a:moveTo>
                  <a:pt x="3329272" y="101600"/>
                </a:moveTo>
                <a:lnTo>
                  <a:pt x="2085466" y="101600"/>
                </a:lnTo>
                <a:lnTo>
                  <a:pt x="2101777" y="97790"/>
                </a:lnTo>
                <a:lnTo>
                  <a:pt x="2120235" y="96520"/>
                </a:lnTo>
                <a:lnTo>
                  <a:pt x="2132487" y="87630"/>
                </a:lnTo>
                <a:lnTo>
                  <a:pt x="2130179" y="60960"/>
                </a:lnTo>
                <a:lnTo>
                  <a:pt x="2168369" y="69850"/>
                </a:lnTo>
                <a:lnTo>
                  <a:pt x="2270445" y="69850"/>
                </a:lnTo>
                <a:lnTo>
                  <a:pt x="2287761" y="77470"/>
                </a:lnTo>
                <a:lnTo>
                  <a:pt x="2421197" y="77470"/>
                </a:lnTo>
                <a:lnTo>
                  <a:pt x="2426026" y="80010"/>
                </a:lnTo>
                <a:lnTo>
                  <a:pt x="3324322" y="80010"/>
                </a:lnTo>
                <a:lnTo>
                  <a:pt x="3329518" y="81280"/>
                </a:lnTo>
                <a:lnTo>
                  <a:pt x="3325177" y="85090"/>
                </a:lnTo>
                <a:lnTo>
                  <a:pt x="3317254" y="88900"/>
                </a:lnTo>
                <a:lnTo>
                  <a:pt x="3315952" y="99060"/>
                </a:lnTo>
                <a:lnTo>
                  <a:pt x="3329272" y="101600"/>
                </a:lnTo>
                <a:close/>
              </a:path>
              <a:path w="6899909" h="471169">
                <a:moveTo>
                  <a:pt x="2270445" y="69850"/>
                </a:moveTo>
                <a:lnTo>
                  <a:pt x="2168369" y="69850"/>
                </a:lnTo>
                <a:lnTo>
                  <a:pt x="2209418" y="64770"/>
                </a:lnTo>
                <a:lnTo>
                  <a:pt x="2250243" y="60960"/>
                </a:lnTo>
                <a:lnTo>
                  <a:pt x="2270445" y="69850"/>
                </a:lnTo>
                <a:close/>
              </a:path>
              <a:path w="6899909" h="471169">
                <a:moveTo>
                  <a:pt x="3212428" y="65137"/>
                </a:moveTo>
                <a:lnTo>
                  <a:pt x="3215998" y="60960"/>
                </a:lnTo>
                <a:lnTo>
                  <a:pt x="3219688" y="62230"/>
                </a:lnTo>
                <a:lnTo>
                  <a:pt x="3212428" y="65137"/>
                </a:lnTo>
                <a:close/>
              </a:path>
              <a:path w="6899909" h="471169">
                <a:moveTo>
                  <a:pt x="3171784" y="72390"/>
                </a:moveTo>
                <a:lnTo>
                  <a:pt x="3100850" y="72390"/>
                </a:lnTo>
                <a:lnTo>
                  <a:pt x="3125539" y="63500"/>
                </a:lnTo>
                <a:lnTo>
                  <a:pt x="3155589" y="69850"/>
                </a:lnTo>
                <a:lnTo>
                  <a:pt x="3171784" y="72390"/>
                </a:lnTo>
                <a:close/>
              </a:path>
              <a:path w="6899909" h="471169">
                <a:moveTo>
                  <a:pt x="3230884" y="74930"/>
                </a:moveTo>
                <a:lnTo>
                  <a:pt x="3187979" y="74930"/>
                </a:lnTo>
                <a:lnTo>
                  <a:pt x="3212428" y="65137"/>
                </a:lnTo>
                <a:lnTo>
                  <a:pt x="3209487" y="68580"/>
                </a:lnTo>
                <a:lnTo>
                  <a:pt x="3230884" y="74930"/>
                </a:lnTo>
                <a:close/>
              </a:path>
              <a:path w="6899909" h="471169">
                <a:moveTo>
                  <a:pt x="2078467" y="93980"/>
                </a:moveTo>
                <a:lnTo>
                  <a:pt x="1947366" y="93980"/>
                </a:lnTo>
                <a:lnTo>
                  <a:pt x="1958367" y="86360"/>
                </a:lnTo>
                <a:lnTo>
                  <a:pt x="1968614" y="76200"/>
                </a:lnTo>
                <a:lnTo>
                  <a:pt x="1981171" y="68580"/>
                </a:lnTo>
                <a:lnTo>
                  <a:pt x="2011972" y="77470"/>
                </a:lnTo>
                <a:lnTo>
                  <a:pt x="2036954" y="80010"/>
                </a:lnTo>
                <a:lnTo>
                  <a:pt x="2076940" y="80010"/>
                </a:lnTo>
                <a:lnTo>
                  <a:pt x="2076607" y="87630"/>
                </a:lnTo>
                <a:lnTo>
                  <a:pt x="2078467" y="93980"/>
                </a:lnTo>
                <a:close/>
              </a:path>
              <a:path w="6899909" h="471169">
                <a:moveTo>
                  <a:pt x="2078275" y="74556"/>
                </a:moveTo>
                <a:lnTo>
                  <a:pt x="2079714" y="69850"/>
                </a:lnTo>
                <a:lnTo>
                  <a:pt x="2090784" y="72390"/>
                </a:lnTo>
                <a:lnTo>
                  <a:pt x="2078275" y="74556"/>
                </a:lnTo>
                <a:close/>
              </a:path>
              <a:path w="6899909" h="471169">
                <a:moveTo>
                  <a:pt x="3313929" y="77470"/>
                </a:moveTo>
                <a:lnTo>
                  <a:pt x="3239444" y="77470"/>
                </a:lnTo>
                <a:lnTo>
                  <a:pt x="3268688" y="74930"/>
                </a:lnTo>
                <a:lnTo>
                  <a:pt x="3298340" y="73660"/>
                </a:lnTo>
                <a:lnTo>
                  <a:pt x="3313929" y="77470"/>
                </a:lnTo>
                <a:close/>
              </a:path>
              <a:path w="6899909" h="471169">
                <a:moveTo>
                  <a:pt x="2076940" y="80010"/>
                </a:moveTo>
                <a:lnTo>
                  <a:pt x="2036954" y="80010"/>
                </a:lnTo>
                <a:lnTo>
                  <a:pt x="2061447" y="77470"/>
                </a:lnTo>
                <a:lnTo>
                  <a:pt x="2078275" y="74556"/>
                </a:lnTo>
                <a:lnTo>
                  <a:pt x="2076996" y="78740"/>
                </a:lnTo>
                <a:lnTo>
                  <a:pt x="2076940" y="80010"/>
                </a:lnTo>
                <a:close/>
              </a:path>
              <a:path w="6899909" h="471169">
                <a:moveTo>
                  <a:pt x="1819075" y="87630"/>
                </a:moveTo>
                <a:lnTo>
                  <a:pt x="1738009" y="87630"/>
                </a:lnTo>
                <a:lnTo>
                  <a:pt x="1781251" y="86360"/>
                </a:lnTo>
                <a:lnTo>
                  <a:pt x="1820550" y="78740"/>
                </a:lnTo>
                <a:lnTo>
                  <a:pt x="1819075" y="87630"/>
                </a:lnTo>
                <a:close/>
              </a:path>
              <a:path w="6899909" h="471169">
                <a:moveTo>
                  <a:pt x="1921870" y="82550"/>
                </a:moveTo>
                <a:lnTo>
                  <a:pt x="1879165" y="82550"/>
                </a:lnTo>
                <a:lnTo>
                  <a:pt x="1899531" y="78740"/>
                </a:lnTo>
                <a:lnTo>
                  <a:pt x="1918310" y="78740"/>
                </a:lnTo>
                <a:lnTo>
                  <a:pt x="1921870" y="82550"/>
                </a:lnTo>
                <a:close/>
              </a:path>
              <a:path w="6899909" h="471169">
                <a:moveTo>
                  <a:pt x="3756841" y="125730"/>
                </a:moveTo>
                <a:lnTo>
                  <a:pt x="1831272" y="125730"/>
                </a:lnTo>
                <a:lnTo>
                  <a:pt x="1847641" y="118110"/>
                </a:lnTo>
                <a:lnTo>
                  <a:pt x="1858577" y="101600"/>
                </a:lnTo>
                <a:lnTo>
                  <a:pt x="1860163" y="80010"/>
                </a:lnTo>
                <a:lnTo>
                  <a:pt x="1879165" y="82550"/>
                </a:lnTo>
                <a:lnTo>
                  <a:pt x="1921870" y="82550"/>
                </a:lnTo>
                <a:lnTo>
                  <a:pt x="1932551" y="93980"/>
                </a:lnTo>
                <a:lnTo>
                  <a:pt x="2078467" y="93980"/>
                </a:lnTo>
                <a:lnTo>
                  <a:pt x="2079210" y="96520"/>
                </a:lnTo>
                <a:lnTo>
                  <a:pt x="2085466" y="101600"/>
                </a:lnTo>
                <a:lnTo>
                  <a:pt x="3362751" y="101600"/>
                </a:lnTo>
                <a:lnTo>
                  <a:pt x="3364573" y="105410"/>
                </a:lnTo>
                <a:lnTo>
                  <a:pt x="3694260" y="105410"/>
                </a:lnTo>
                <a:lnTo>
                  <a:pt x="3694054" y="113030"/>
                </a:lnTo>
                <a:lnTo>
                  <a:pt x="3698043" y="118110"/>
                </a:lnTo>
                <a:lnTo>
                  <a:pt x="3751391" y="118110"/>
                </a:lnTo>
                <a:lnTo>
                  <a:pt x="3756841" y="125730"/>
                </a:lnTo>
                <a:close/>
              </a:path>
              <a:path w="6899909" h="471169">
                <a:moveTo>
                  <a:pt x="3694260" y="105410"/>
                </a:moveTo>
                <a:lnTo>
                  <a:pt x="3364573" y="105410"/>
                </a:lnTo>
                <a:lnTo>
                  <a:pt x="3369563" y="101600"/>
                </a:lnTo>
                <a:lnTo>
                  <a:pt x="3370799" y="92710"/>
                </a:lnTo>
                <a:lnTo>
                  <a:pt x="3369166" y="85090"/>
                </a:lnTo>
                <a:lnTo>
                  <a:pt x="3365549" y="81280"/>
                </a:lnTo>
                <a:lnTo>
                  <a:pt x="3413243" y="87630"/>
                </a:lnTo>
                <a:lnTo>
                  <a:pt x="3690687" y="87630"/>
                </a:lnTo>
                <a:lnTo>
                  <a:pt x="3694466" y="97790"/>
                </a:lnTo>
                <a:lnTo>
                  <a:pt x="3694260" y="105410"/>
                </a:lnTo>
                <a:close/>
              </a:path>
              <a:path w="6899909" h="471169">
                <a:moveTo>
                  <a:pt x="1815073" y="111760"/>
                </a:moveTo>
                <a:lnTo>
                  <a:pt x="1554549" y="111760"/>
                </a:lnTo>
                <a:lnTo>
                  <a:pt x="1599093" y="91440"/>
                </a:lnTo>
                <a:lnTo>
                  <a:pt x="1645483" y="85090"/>
                </a:lnTo>
                <a:lnTo>
                  <a:pt x="1692270" y="85090"/>
                </a:lnTo>
                <a:lnTo>
                  <a:pt x="1738009" y="87630"/>
                </a:lnTo>
                <a:lnTo>
                  <a:pt x="1819075" y="87630"/>
                </a:lnTo>
                <a:lnTo>
                  <a:pt x="1815073" y="111760"/>
                </a:lnTo>
                <a:close/>
              </a:path>
              <a:path w="6899909" h="471169">
                <a:moveTo>
                  <a:pt x="6895984" y="97790"/>
                </a:moveTo>
                <a:lnTo>
                  <a:pt x="6797594" y="97790"/>
                </a:lnTo>
                <a:lnTo>
                  <a:pt x="6848047" y="93980"/>
                </a:lnTo>
                <a:lnTo>
                  <a:pt x="6899534" y="85090"/>
                </a:lnTo>
                <a:lnTo>
                  <a:pt x="6895984" y="97790"/>
                </a:lnTo>
                <a:close/>
              </a:path>
              <a:path w="6899909" h="471169">
                <a:moveTo>
                  <a:pt x="6881688" y="133350"/>
                </a:moveTo>
                <a:lnTo>
                  <a:pt x="1286160" y="133350"/>
                </a:lnTo>
                <a:lnTo>
                  <a:pt x="1329118" y="115570"/>
                </a:lnTo>
                <a:lnTo>
                  <a:pt x="1372363" y="105410"/>
                </a:lnTo>
                <a:lnTo>
                  <a:pt x="1459700" y="100330"/>
                </a:lnTo>
                <a:lnTo>
                  <a:pt x="1503786" y="96520"/>
                </a:lnTo>
                <a:lnTo>
                  <a:pt x="1548146" y="86360"/>
                </a:lnTo>
                <a:lnTo>
                  <a:pt x="1554549" y="111760"/>
                </a:lnTo>
                <a:lnTo>
                  <a:pt x="1815073" y="111760"/>
                </a:lnTo>
                <a:lnTo>
                  <a:pt x="1813387" y="121920"/>
                </a:lnTo>
                <a:lnTo>
                  <a:pt x="1831272" y="125730"/>
                </a:lnTo>
                <a:lnTo>
                  <a:pt x="3756841" y="125730"/>
                </a:lnTo>
                <a:lnTo>
                  <a:pt x="3760474" y="130810"/>
                </a:lnTo>
                <a:lnTo>
                  <a:pt x="6882733" y="130810"/>
                </a:lnTo>
                <a:lnTo>
                  <a:pt x="6881688" y="133350"/>
                </a:lnTo>
                <a:close/>
              </a:path>
              <a:path w="6899909" h="471169">
                <a:moveTo>
                  <a:pt x="3362751" y="101600"/>
                </a:moveTo>
                <a:lnTo>
                  <a:pt x="3329272" y="101600"/>
                </a:lnTo>
                <a:lnTo>
                  <a:pt x="3343071" y="91440"/>
                </a:lnTo>
                <a:lnTo>
                  <a:pt x="3355465" y="86360"/>
                </a:lnTo>
                <a:lnTo>
                  <a:pt x="3362751" y="101600"/>
                </a:lnTo>
                <a:close/>
              </a:path>
              <a:path w="6899909" h="471169">
                <a:moveTo>
                  <a:pt x="3864885" y="130810"/>
                </a:moveTo>
                <a:lnTo>
                  <a:pt x="3760474" y="130810"/>
                </a:lnTo>
                <a:lnTo>
                  <a:pt x="3771334" y="125730"/>
                </a:lnTo>
                <a:lnTo>
                  <a:pt x="3770276" y="110490"/>
                </a:lnTo>
                <a:lnTo>
                  <a:pt x="3774020" y="102870"/>
                </a:lnTo>
                <a:lnTo>
                  <a:pt x="3779026" y="99060"/>
                </a:lnTo>
                <a:lnTo>
                  <a:pt x="3781752" y="90170"/>
                </a:lnTo>
                <a:lnTo>
                  <a:pt x="3808486" y="105410"/>
                </a:lnTo>
                <a:lnTo>
                  <a:pt x="3827944" y="118110"/>
                </a:lnTo>
                <a:lnTo>
                  <a:pt x="3845714" y="123190"/>
                </a:lnTo>
                <a:lnTo>
                  <a:pt x="3866037" y="123190"/>
                </a:lnTo>
                <a:lnTo>
                  <a:pt x="3864885" y="130810"/>
                </a:lnTo>
                <a:close/>
              </a:path>
              <a:path w="6899909" h="471169">
                <a:moveTo>
                  <a:pt x="3743047" y="106680"/>
                </a:moveTo>
                <a:lnTo>
                  <a:pt x="3721252" y="106680"/>
                </a:lnTo>
                <a:lnTo>
                  <a:pt x="3722252" y="100330"/>
                </a:lnTo>
                <a:lnTo>
                  <a:pt x="3722561" y="93980"/>
                </a:lnTo>
                <a:lnTo>
                  <a:pt x="3722930" y="96520"/>
                </a:lnTo>
                <a:lnTo>
                  <a:pt x="3737453" y="99060"/>
                </a:lnTo>
                <a:lnTo>
                  <a:pt x="3743047" y="106680"/>
                </a:lnTo>
                <a:close/>
              </a:path>
              <a:path w="6899909" h="471169">
                <a:moveTo>
                  <a:pt x="3751391" y="118110"/>
                </a:moveTo>
                <a:lnTo>
                  <a:pt x="3698043" y="118110"/>
                </a:lnTo>
                <a:lnTo>
                  <a:pt x="3718807" y="105410"/>
                </a:lnTo>
                <a:lnTo>
                  <a:pt x="3721252" y="106680"/>
                </a:lnTo>
                <a:lnTo>
                  <a:pt x="3743047" y="106680"/>
                </a:lnTo>
                <a:lnTo>
                  <a:pt x="3749574" y="115570"/>
                </a:lnTo>
                <a:lnTo>
                  <a:pt x="3751391" y="118110"/>
                </a:lnTo>
                <a:close/>
              </a:path>
              <a:path w="6899909" h="471169">
                <a:moveTo>
                  <a:pt x="6858583" y="166370"/>
                </a:moveTo>
                <a:lnTo>
                  <a:pt x="1139865" y="166370"/>
                </a:lnTo>
                <a:lnTo>
                  <a:pt x="1154379" y="146050"/>
                </a:lnTo>
                <a:lnTo>
                  <a:pt x="1167906" y="133350"/>
                </a:lnTo>
                <a:lnTo>
                  <a:pt x="1183284" y="124460"/>
                </a:lnTo>
                <a:lnTo>
                  <a:pt x="1203354" y="111760"/>
                </a:lnTo>
                <a:lnTo>
                  <a:pt x="1222610" y="113030"/>
                </a:lnTo>
                <a:lnTo>
                  <a:pt x="1244594" y="116840"/>
                </a:lnTo>
                <a:lnTo>
                  <a:pt x="1266659" y="124460"/>
                </a:lnTo>
                <a:lnTo>
                  <a:pt x="1286160" y="133350"/>
                </a:lnTo>
                <a:lnTo>
                  <a:pt x="6881688" y="133350"/>
                </a:lnTo>
                <a:lnTo>
                  <a:pt x="6881166" y="134620"/>
                </a:lnTo>
                <a:lnTo>
                  <a:pt x="6858583" y="166370"/>
                </a:lnTo>
                <a:close/>
              </a:path>
              <a:path w="6899909" h="471169">
                <a:moveTo>
                  <a:pt x="3866037" y="123190"/>
                </a:moveTo>
                <a:lnTo>
                  <a:pt x="3845714" y="123190"/>
                </a:lnTo>
                <a:lnTo>
                  <a:pt x="3867381" y="114300"/>
                </a:lnTo>
                <a:lnTo>
                  <a:pt x="3866037" y="123190"/>
                </a:lnTo>
                <a:close/>
              </a:path>
              <a:path w="6899909" h="471169">
                <a:moveTo>
                  <a:pt x="1121821" y="149860"/>
                </a:moveTo>
                <a:lnTo>
                  <a:pt x="923793" y="149860"/>
                </a:lnTo>
                <a:lnTo>
                  <a:pt x="953089" y="146050"/>
                </a:lnTo>
                <a:lnTo>
                  <a:pt x="981652" y="132080"/>
                </a:lnTo>
                <a:lnTo>
                  <a:pt x="1007244" y="115570"/>
                </a:lnTo>
                <a:lnTo>
                  <a:pt x="1008438" y="137160"/>
                </a:lnTo>
                <a:lnTo>
                  <a:pt x="1108352" y="137160"/>
                </a:lnTo>
                <a:lnTo>
                  <a:pt x="1116640" y="139700"/>
                </a:lnTo>
                <a:lnTo>
                  <a:pt x="1120559" y="147320"/>
                </a:lnTo>
                <a:lnTo>
                  <a:pt x="1121821" y="149860"/>
                </a:lnTo>
                <a:close/>
              </a:path>
              <a:path w="6899909" h="471169">
                <a:moveTo>
                  <a:pt x="1108352" y="137160"/>
                </a:moveTo>
                <a:lnTo>
                  <a:pt x="1008438" y="137160"/>
                </a:lnTo>
                <a:lnTo>
                  <a:pt x="1033113" y="119380"/>
                </a:lnTo>
                <a:lnTo>
                  <a:pt x="1059649" y="120650"/>
                </a:lnTo>
                <a:lnTo>
                  <a:pt x="1087631" y="130810"/>
                </a:lnTo>
                <a:lnTo>
                  <a:pt x="1108352" y="137160"/>
                </a:lnTo>
                <a:close/>
              </a:path>
              <a:path w="6899909" h="471169">
                <a:moveTo>
                  <a:pt x="6047309" y="193040"/>
                </a:moveTo>
                <a:lnTo>
                  <a:pt x="867027" y="193040"/>
                </a:lnTo>
                <a:lnTo>
                  <a:pt x="863496" y="176530"/>
                </a:lnTo>
                <a:lnTo>
                  <a:pt x="871910" y="163830"/>
                </a:lnTo>
                <a:lnTo>
                  <a:pt x="885127" y="153670"/>
                </a:lnTo>
                <a:lnTo>
                  <a:pt x="896003" y="139700"/>
                </a:lnTo>
                <a:lnTo>
                  <a:pt x="923793" y="149860"/>
                </a:lnTo>
                <a:lnTo>
                  <a:pt x="1121821" y="149860"/>
                </a:lnTo>
                <a:lnTo>
                  <a:pt x="1125607" y="157480"/>
                </a:lnTo>
                <a:lnTo>
                  <a:pt x="1131978" y="165100"/>
                </a:lnTo>
                <a:lnTo>
                  <a:pt x="1139865" y="166370"/>
                </a:lnTo>
                <a:lnTo>
                  <a:pt x="6858583" y="166370"/>
                </a:lnTo>
                <a:lnTo>
                  <a:pt x="6854970" y="171450"/>
                </a:lnTo>
                <a:lnTo>
                  <a:pt x="6853040" y="172720"/>
                </a:lnTo>
                <a:lnTo>
                  <a:pt x="6055840" y="172720"/>
                </a:lnTo>
                <a:lnTo>
                  <a:pt x="6047309" y="193040"/>
                </a:lnTo>
                <a:close/>
              </a:path>
              <a:path w="6899909" h="471169">
                <a:moveTo>
                  <a:pt x="846689" y="172720"/>
                </a:moveTo>
                <a:lnTo>
                  <a:pt x="635971" y="172720"/>
                </a:lnTo>
                <a:lnTo>
                  <a:pt x="691565" y="160020"/>
                </a:lnTo>
                <a:lnTo>
                  <a:pt x="745611" y="151130"/>
                </a:lnTo>
                <a:lnTo>
                  <a:pt x="800187" y="146050"/>
                </a:lnTo>
                <a:lnTo>
                  <a:pt x="857368" y="147320"/>
                </a:lnTo>
                <a:lnTo>
                  <a:pt x="846689" y="172720"/>
                </a:lnTo>
                <a:close/>
              </a:path>
              <a:path w="6899909" h="471169">
                <a:moveTo>
                  <a:pt x="6046776" y="194310"/>
                </a:moveTo>
                <a:lnTo>
                  <a:pt x="432265" y="194310"/>
                </a:lnTo>
                <a:lnTo>
                  <a:pt x="450382" y="171450"/>
                </a:lnTo>
                <a:lnTo>
                  <a:pt x="473831" y="165100"/>
                </a:lnTo>
                <a:lnTo>
                  <a:pt x="498501" y="163830"/>
                </a:lnTo>
                <a:lnTo>
                  <a:pt x="520281" y="156210"/>
                </a:lnTo>
                <a:lnTo>
                  <a:pt x="553436" y="162560"/>
                </a:lnTo>
                <a:lnTo>
                  <a:pt x="621763" y="162560"/>
                </a:lnTo>
                <a:lnTo>
                  <a:pt x="635971" y="172720"/>
                </a:lnTo>
                <a:lnTo>
                  <a:pt x="846689" y="172720"/>
                </a:lnTo>
                <a:lnTo>
                  <a:pt x="844019" y="179070"/>
                </a:lnTo>
                <a:lnTo>
                  <a:pt x="855604" y="179070"/>
                </a:lnTo>
                <a:lnTo>
                  <a:pt x="859555" y="189230"/>
                </a:lnTo>
                <a:lnTo>
                  <a:pt x="867027" y="193040"/>
                </a:lnTo>
                <a:lnTo>
                  <a:pt x="6047309" y="193040"/>
                </a:lnTo>
                <a:lnTo>
                  <a:pt x="6046776" y="194310"/>
                </a:lnTo>
                <a:close/>
              </a:path>
              <a:path w="6899909" h="471169">
                <a:moveTo>
                  <a:pt x="621763" y="162560"/>
                </a:moveTo>
                <a:lnTo>
                  <a:pt x="553436" y="162560"/>
                </a:lnTo>
                <a:lnTo>
                  <a:pt x="586022" y="157480"/>
                </a:lnTo>
                <a:lnTo>
                  <a:pt x="614659" y="157480"/>
                </a:lnTo>
                <a:lnTo>
                  <a:pt x="621763" y="162560"/>
                </a:lnTo>
                <a:close/>
              </a:path>
              <a:path w="6899909" h="471169">
                <a:moveTo>
                  <a:pt x="4433438" y="196850"/>
                </a:moveTo>
                <a:lnTo>
                  <a:pt x="261008" y="196850"/>
                </a:lnTo>
                <a:lnTo>
                  <a:pt x="273208" y="185420"/>
                </a:lnTo>
                <a:lnTo>
                  <a:pt x="282090" y="171450"/>
                </a:lnTo>
                <a:lnTo>
                  <a:pt x="291990" y="160020"/>
                </a:lnTo>
                <a:lnTo>
                  <a:pt x="307241" y="158750"/>
                </a:lnTo>
                <a:lnTo>
                  <a:pt x="340507" y="165100"/>
                </a:lnTo>
                <a:lnTo>
                  <a:pt x="373050" y="168910"/>
                </a:lnTo>
                <a:lnTo>
                  <a:pt x="403619" y="170180"/>
                </a:lnTo>
                <a:lnTo>
                  <a:pt x="430963" y="172720"/>
                </a:lnTo>
                <a:lnTo>
                  <a:pt x="432265" y="194310"/>
                </a:lnTo>
                <a:lnTo>
                  <a:pt x="6046776" y="194310"/>
                </a:lnTo>
                <a:lnTo>
                  <a:pt x="6046243" y="195580"/>
                </a:lnTo>
                <a:lnTo>
                  <a:pt x="4439322" y="195580"/>
                </a:lnTo>
                <a:lnTo>
                  <a:pt x="4433438" y="196850"/>
                </a:lnTo>
                <a:close/>
              </a:path>
              <a:path w="6899909" h="471169">
                <a:moveTo>
                  <a:pt x="218468" y="187960"/>
                </a:moveTo>
                <a:lnTo>
                  <a:pt x="171499" y="187960"/>
                </a:lnTo>
                <a:lnTo>
                  <a:pt x="188960" y="179070"/>
                </a:lnTo>
                <a:lnTo>
                  <a:pt x="208395" y="166370"/>
                </a:lnTo>
                <a:lnTo>
                  <a:pt x="228776" y="163830"/>
                </a:lnTo>
                <a:lnTo>
                  <a:pt x="219895" y="185420"/>
                </a:lnTo>
                <a:lnTo>
                  <a:pt x="218468" y="187960"/>
                </a:lnTo>
                <a:close/>
              </a:path>
              <a:path w="6899909" h="471169">
                <a:moveTo>
                  <a:pt x="855604" y="179070"/>
                </a:moveTo>
                <a:lnTo>
                  <a:pt x="844019" y="179070"/>
                </a:lnTo>
                <a:lnTo>
                  <a:pt x="851612" y="172720"/>
                </a:lnTo>
                <a:lnTo>
                  <a:pt x="855604" y="179070"/>
                </a:lnTo>
                <a:close/>
              </a:path>
              <a:path w="6899909" h="471169">
                <a:moveTo>
                  <a:pt x="6074507" y="214630"/>
                </a:moveTo>
                <a:lnTo>
                  <a:pt x="6069576" y="204470"/>
                </a:lnTo>
                <a:lnTo>
                  <a:pt x="6066151" y="194310"/>
                </a:lnTo>
                <a:lnTo>
                  <a:pt x="6062237" y="182880"/>
                </a:lnTo>
                <a:lnTo>
                  <a:pt x="6055840" y="172720"/>
                </a:lnTo>
                <a:lnTo>
                  <a:pt x="6853040" y="172720"/>
                </a:lnTo>
                <a:lnTo>
                  <a:pt x="6841463" y="180340"/>
                </a:lnTo>
                <a:lnTo>
                  <a:pt x="6187159" y="180340"/>
                </a:lnTo>
                <a:lnTo>
                  <a:pt x="6171224" y="181610"/>
                </a:lnTo>
                <a:lnTo>
                  <a:pt x="6169114" y="182880"/>
                </a:lnTo>
                <a:lnTo>
                  <a:pt x="6122477" y="182880"/>
                </a:lnTo>
                <a:lnTo>
                  <a:pt x="6114020" y="196850"/>
                </a:lnTo>
                <a:lnTo>
                  <a:pt x="6099916" y="200660"/>
                </a:lnTo>
                <a:lnTo>
                  <a:pt x="6085101" y="204470"/>
                </a:lnTo>
                <a:lnTo>
                  <a:pt x="6074507" y="214630"/>
                </a:lnTo>
                <a:close/>
              </a:path>
              <a:path w="6899909" h="471169">
                <a:moveTo>
                  <a:pt x="207149" y="207010"/>
                </a:moveTo>
                <a:lnTo>
                  <a:pt x="113628" y="207010"/>
                </a:lnTo>
                <a:lnTo>
                  <a:pt x="117725" y="189230"/>
                </a:lnTo>
                <a:lnTo>
                  <a:pt x="127031" y="177800"/>
                </a:lnTo>
                <a:lnTo>
                  <a:pt x="140489" y="173990"/>
                </a:lnTo>
                <a:lnTo>
                  <a:pt x="157039" y="176530"/>
                </a:lnTo>
                <a:lnTo>
                  <a:pt x="171499" y="187960"/>
                </a:lnTo>
                <a:lnTo>
                  <a:pt x="218468" y="187960"/>
                </a:lnTo>
                <a:lnTo>
                  <a:pt x="209905" y="203200"/>
                </a:lnTo>
                <a:lnTo>
                  <a:pt x="207149" y="207010"/>
                </a:lnTo>
                <a:close/>
              </a:path>
              <a:path w="6899909" h="471169">
                <a:moveTo>
                  <a:pt x="1500828" y="292100"/>
                </a:moveTo>
                <a:lnTo>
                  <a:pt x="1500431" y="271780"/>
                </a:lnTo>
                <a:lnTo>
                  <a:pt x="1509863" y="259080"/>
                </a:lnTo>
                <a:lnTo>
                  <a:pt x="1515265" y="251460"/>
                </a:lnTo>
                <a:lnTo>
                  <a:pt x="1502781" y="243840"/>
                </a:lnTo>
                <a:lnTo>
                  <a:pt x="223132" y="243840"/>
                </a:lnTo>
                <a:lnTo>
                  <a:pt x="236183" y="205740"/>
                </a:lnTo>
                <a:lnTo>
                  <a:pt x="245781" y="187960"/>
                </a:lnTo>
                <a:lnTo>
                  <a:pt x="259815" y="173990"/>
                </a:lnTo>
                <a:lnTo>
                  <a:pt x="261008" y="196850"/>
                </a:lnTo>
                <a:lnTo>
                  <a:pt x="4433438" y="196850"/>
                </a:lnTo>
                <a:lnTo>
                  <a:pt x="4427554" y="198120"/>
                </a:lnTo>
                <a:lnTo>
                  <a:pt x="4411919" y="203200"/>
                </a:lnTo>
                <a:lnTo>
                  <a:pt x="4401659" y="205740"/>
                </a:lnTo>
                <a:lnTo>
                  <a:pt x="4385493" y="205740"/>
                </a:lnTo>
                <a:lnTo>
                  <a:pt x="4370061" y="227330"/>
                </a:lnTo>
                <a:lnTo>
                  <a:pt x="4367477" y="231140"/>
                </a:lnTo>
                <a:lnTo>
                  <a:pt x="4313865" y="231140"/>
                </a:lnTo>
                <a:lnTo>
                  <a:pt x="4295892" y="260350"/>
                </a:lnTo>
                <a:lnTo>
                  <a:pt x="4191879" y="260350"/>
                </a:lnTo>
                <a:lnTo>
                  <a:pt x="4179499" y="262890"/>
                </a:lnTo>
                <a:lnTo>
                  <a:pt x="4168627" y="269240"/>
                </a:lnTo>
                <a:lnTo>
                  <a:pt x="4149337" y="269240"/>
                </a:lnTo>
                <a:lnTo>
                  <a:pt x="4137524" y="270510"/>
                </a:lnTo>
                <a:lnTo>
                  <a:pt x="4125976" y="278130"/>
                </a:lnTo>
                <a:lnTo>
                  <a:pt x="4122020" y="287020"/>
                </a:lnTo>
                <a:lnTo>
                  <a:pt x="1514719" y="287020"/>
                </a:lnTo>
                <a:lnTo>
                  <a:pt x="1500828" y="292100"/>
                </a:lnTo>
                <a:close/>
              </a:path>
              <a:path w="6899909" h="471169">
                <a:moveTo>
                  <a:pt x="63054" y="248920"/>
                </a:moveTo>
                <a:lnTo>
                  <a:pt x="63698" y="229870"/>
                </a:lnTo>
                <a:lnTo>
                  <a:pt x="69349" y="217170"/>
                </a:lnTo>
                <a:lnTo>
                  <a:pt x="77278" y="208280"/>
                </a:lnTo>
                <a:lnTo>
                  <a:pt x="84760" y="194310"/>
                </a:lnTo>
                <a:lnTo>
                  <a:pt x="80062" y="194310"/>
                </a:lnTo>
                <a:lnTo>
                  <a:pt x="75345" y="191770"/>
                </a:lnTo>
                <a:lnTo>
                  <a:pt x="73699" y="191770"/>
                </a:lnTo>
                <a:lnTo>
                  <a:pt x="78050" y="186690"/>
                </a:lnTo>
                <a:lnTo>
                  <a:pt x="87513" y="180340"/>
                </a:lnTo>
                <a:lnTo>
                  <a:pt x="98422" y="177800"/>
                </a:lnTo>
                <a:lnTo>
                  <a:pt x="111457" y="176530"/>
                </a:lnTo>
                <a:lnTo>
                  <a:pt x="107035" y="185420"/>
                </a:lnTo>
                <a:lnTo>
                  <a:pt x="109531" y="193040"/>
                </a:lnTo>
                <a:lnTo>
                  <a:pt x="113533" y="199390"/>
                </a:lnTo>
                <a:lnTo>
                  <a:pt x="113628" y="207010"/>
                </a:lnTo>
                <a:lnTo>
                  <a:pt x="207149" y="207010"/>
                </a:lnTo>
                <a:lnTo>
                  <a:pt x="198878" y="218440"/>
                </a:lnTo>
                <a:lnTo>
                  <a:pt x="186884" y="229870"/>
                </a:lnTo>
                <a:lnTo>
                  <a:pt x="197371" y="236220"/>
                </a:lnTo>
                <a:lnTo>
                  <a:pt x="156211" y="236220"/>
                </a:lnTo>
                <a:lnTo>
                  <a:pt x="149259" y="237490"/>
                </a:lnTo>
                <a:lnTo>
                  <a:pt x="76774" y="237490"/>
                </a:lnTo>
                <a:lnTo>
                  <a:pt x="72320" y="238760"/>
                </a:lnTo>
                <a:lnTo>
                  <a:pt x="68333" y="243840"/>
                </a:lnTo>
                <a:lnTo>
                  <a:pt x="63054" y="248920"/>
                </a:lnTo>
                <a:close/>
              </a:path>
              <a:path w="6899909" h="471169">
                <a:moveTo>
                  <a:pt x="6426973" y="248920"/>
                </a:moveTo>
                <a:lnTo>
                  <a:pt x="6378615" y="248920"/>
                </a:lnTo>
                <a:lnTo>
                  <a:pt x="6328373" y="242570"/>
                </a:lnTo>
                <a:lnTo>
                  <a:pt x="6277676" y="229870"/>
                </a:lnTo>
                <a:lnTo>
                  <a:pt x="6227957" y="213360"/>
                </a:lnTo>
                <a:lnTo>
                  <a:pt x="6180647" y="193040"/>
                </a:lnTo>
                <a:lnTo>
                  <a:pt x="6187159" y="180340"/>
                </a:lnTo>
                <a:lnTo>
                  <a:pt x="6841463" y="180340"/>
                </a:lnTo>
                <a:lnTo>
                  <a:pt x="6814448" y="198120"/>
                </a:lnTo>
                <a:lnTo>
                  <a:pt x="6789936" y="215900"/>
                </a:lnTo>
                <a:lnTo>
                  <a:pt x="6512308" y="215900"/>
                </a:lnTo>
                <a:lnTo>
                  <a:pt x="6472014" y="237490"/>
                </a:lnTo>
                <a:lnTo>
                  <a:pt x="6426973" y="248920"/>
                </a:lnTo>
                <a:close/>
              </a:path>
              <a:path w="6899909" h="471169">
                <a:moveTo>
                  <a:pt x="6120632" y="207010"/>
                </a:moveTo>
                <a:lnTo>
                  <a:pt x="6121530" y="201930"/>
                </a:lnTo>
                <a:lnTo>
                  <a:pt x="6123345" y="196850"/>
                </a:lnTo>
                <a:lnTo>
                  <a:pt x="6124264" y="190500"/>
                </a:lnTo>
                <a:lnTo>
                  <a:pt x="6122477" y="182880"/>
                </a:lnTo>
                <a:lnTo>
                  <a:pt x="6169114" y="182880"/>
                </a:lnTo>
                <a:lnTo>
                  <a:pt x="6154343" y="191770"/>
                </a:lnTo>
                <a:lnTo>
                  <a:pt x="6137238" y="204470"/>
                </a:lnTo>
                <a:lnTo>
                  <a:pt x="6120632" y="207010"/>
                </a:lnTo>
                <a:close/>
              </a:path>
              <a:path w="6899909" h="471169">
                <a:moveTo>
                  <a:pt x="69349" y="196850"/>
                </a:moveTo>
                <a:lnTo>
                  <a:pt x="71482" y="191770"/>
                </a:lnTo>
                <a:lnTo>
                  <a:pt x="73699" y="191770"/>
                </a:lnTo>
                <a:lnTo>
                  <a:pt x="69349" y="196850"/>
                </a:lnTo>
                <a:close/>
              </a:path>
              <a:path w="6899909" h="471169">
                <a:moveTo>
                  <a:pt x="0" y="252730"/>
                </a:moveTo>
                <a:lnTo>
                  <a:pt x="48620" y="194310"/>
                </a:lnTo>
                <a:lnTo>
                  <a:pt x="52171" y="204470"/>
                </a:lnTo>
                <a:lnTo>
                  <a:pt x="47399" y="217170"/>
                </a:lnTo>
                <a:lnTo>
                  <a:pt x="41691" y="231140"/>
                </a:lnTo>
                <a:lnTo>
                  <a:pt x="42310" y="243840"/>
                </a:lnTo>
                <a:lnTo>
                  <a:pt x="8317" y="243840"/>
                </a:lnTo>
                <a:lnTo>
                  <a:pt x="0" y="252730"/>
                </a:lnTo>
                <a:close/>
              </a:path>
              <a:path w="6899909" h="471169">
                <a:moveTo>
                  <a:pt x="6041131" y="204470"/>
                </a:moveTo>
                <a:lnTo>
                  <a:pt x="4440034" y="204470"/>
                </a:lnTo>
                <a:lnTo>
                  <a:pt x="4439322" y="195580"/>
                </a:lnTo>
                <a:lnTo>
                  <a:pt x="6046243" y="195580"/>
                </a:lnTo>
                <a:lnTo>
                  <a:pt x="6043577" y="201930"/>
                </a:lnTo>
                <a:lnTo>
                  <a:pt x="6041131" y="204470"/>
                </a:lnTo>
                <a:close/>
              </a:path>
              <a:path w="6899909" h="471169">
                <a:moveTo>
                  <a:pt x="4434981" y="287020"/>
                </a:moveTo>
                <a:lnTo>
                  <a:pt x="4438361" y="273050"/>
                </a:lnTo>
                <a:lnTo>
                  <a:pt x="4435727" y="256540"/>
                </a:lnTo>
                <a:lnTo>
                  <a:pt x="4435027" y="242570"/>
                </a:lnTo>
                <a:lnTo>
                  <a:pt x="4444206" y="234950"/>
                </a:lnTo>
                <a:lnTo>
                  <a:pt x="4427276" y="210820"/>
                </a:lnTo>
                <a:lnTo>
                  <a:pt x="4430959" y="203200"/>
                </a:lnTo>
                <a:lnTo>
                  <a:pt x="4436229" y="204470"/>
                </a:lnTo>
                <a:lnTo>
                  <a:pt x="6041131" y="204470"/>
                </a:lnTo>
                <a:lnTo>
                  <a:pt x="6031349" y="214630"/>
                </a:lnTo>
                <a:lnTo>
                  <a:pt x="5917034" y="214630"/>
                </a:lnTo>
                <a:lnTo>
                  <a:pt x="5895116" y="223520"/>
                </a:lnTo>
                <a:lnTo>
                  <a:pt x="5666118" y="223520"/>
                </a:lnTo>
                <a:lnTo>
                  <a:pt x="5664763" y="227330"/>
                </a:lnTo>
                <a:lnTo>
                  <a:pt x="4792990" y="227330"/>
                </a:lnTo>
                <a:lnTo>
                  <a:pt x="4790885" y="233680"/>
                </a:lnTo>
                <a:lnTo>
                  <a:pt x="4557183" y="233680"/>
                </a:lnTo>
                <a:lnTo>
                  <a:pt x="4549588" y="254000"/>
                </a:lnTo>
                <a:lnTo>
                  <a:pt x="4533212" y="262890"/>
                </a:lnTo>
                <a:lnTo>
                  <a:pt x="4520112" y="271780"/>
                </a:lnTo>
                <a:lnTo>
                  <a:pt x="4521053" y="281940"/>
                </a:lnTo>
                <a:lnTo>
                  <a:pt x="4452401" y="281940"/>
                </a:lnTo>
                <a:lnTo>
                  <a:pt x="4434981" y="287020"/>
                </a:lnTo>
                <a:close/>
              </a:path>
              <a:path w="6899909" h="471169">
                <a:moveTo>
                  <a:pt x="4396528" y="207010"/>
                </a:moveTo>
                <a:lnTo>
                  <a:pt x="4385493" y="205740"/>
                </a:lnTo>
                <a:lnTo>
                  <a:pt x="4401659" y="205740"/>
                </a:lnTo>
                <a:lnTo>
                  <a:pt x="4396528" y="207010"/>
                </a:lnTo>
                <a:close/>
              </a:path>
              <a:path w="6899909" h="471169">
                <a:moveTo>
                  <a:pt x="5913886" y="232410"/>
                </a:moveTo>
                <a:lnTo>
                  <a:pt x="5916165" y="226060"/>
                </a:lnTo>
                <a:lnTo>
                  <a:pt x="5920724" y="220980"/>
                </a:lnTo>
                <a:lnTo>
                  <a:pt x="5917034" y="214630"/>
                </a:lnTo>
                <a:lnTo>
                  <a:pt x="6031349" y="214630"/>
                </a:lnTo>
                <a:lnTo>
                  <a:pt x="6024012" y="222250"/>
                </a:lnTo>
                <a:lnTo>
                  <a:pt x="5949031" y="222250"/>
                </a:lnTo>
                <a:lnTo>
                  <a:pt x="5913886" y="232410"/>
                </a:lnTo>
                <a:close/>
              </a:path>
              <a:path w="6899909" h="471169">
                <a:moveTo>
                  <a:pt x="6533470" y="250190"/>
                </a:moveTo>
                <a:lnTo>
                  <a:pt x="6529080" y="245110"/>
                </a:lnTo>
                <a:lnTo>
                  <a:pt x="6527895" y="231140"/>
                </a:lnTo>
                <a:lnTo>
                  <a:pt x="6524207" y="217170"/>
                </a:lnTo>
                <a:lnTo>
                  <a:pt x="6512308" y="215900"/>
                </a:lnTo>
                <a:lnTo>
                  <a:pt x="6789936" y="215900"/>
                </a:lnTo>
                <a:lnTo>
                  <a:pt x="6777680" y="224790"/>
                </a:lnTo>
                <a:lnTo>
                  <a:pt x="6755912" y="231140"/>
                </a:lnTo>
                <a:lnTo>
                  <a:pt x="6614206" y="231140"/>
                </a:lnTo>
                <a:lnTo>
                  <a:pt x="6573109" y="234950"/>
                </a:lnTo>
                <a:lnTo>
                  <a:pt x="6533470" y="250190"/>
                </a:lnTo>
                <a:close/>
              </a:path>
              <a:path w="6899909" h="471169">
                <a:moveTo>
                  <a:pt x="6015453" y="231140"/>
                </a:moveTo>
                <a:lnTo>
                  <a:pt x="5983412" y="229870"/>
                </a:lnTo>
                <a:lnTo>
                  <a:pt x="5949031" y="222250"/>
                </a:lnTo>
                <a:lnTo>
                  <a:pt x="6024012" y="222250"/>
                </a:lnTo>
                <a:lnTo>
                  <a:pt x="6015453" y="231140"/>
                </a:lnTo>
                <a:close/>
              </a:path>
              <a:path w="6899909" h="471169">
                <a:moveTo>
                  <a:pt x="5664598" y="264160"/>
                </a:moveTo>
                <a:lnTo>
                  <a:pt x="5666942" y="255270"/>
                </a:lnTo>
                <a:lnTo>
                  <a:pt x="5668451" y="243840"/>
                </a:lnTo>
                <a:lnTo>
                  <a:pt x="5668414" y="232410"/>
                </a:lnTo>
                <a:lnTo>
                  <a:pt x="5666118" y="223520"/>
                </a:lnTo>
                <a:lnTo>
                  <a:pt x="5895116" y="223520"/>
                </a:lnTo>
                <a:lnTo>
                  <a:pt x="5870068" y="233680"/>
                </a:lnTo>
                <a:lnTo>
                  <a:pt x="5819956" y="245110"/>
                </a:lnTo>
                <a:lnTo>
                  <a:pt x="5768083" y="251460"/>
                </a:lnTo>
                <a:lnTo>
                  <a:pt x="5715835" y="256540"/>
                </a:lnTo>
                <a:lnTo>
                  <a:pt x="5664598" y="264160"/>
                </a:lnTo>
                <a:close/>
              </a:path>
              <a:path w="6899909" h="471169">
                <a:moveTo>
                  <a:pt x="4801370" y="251460"/>
                </a:moveTo>
                <a:lnTo>
                  <a:pt x="4809292" y="232410"/>
                </a:lnTo>
                <a:lnTo>
                  <a:pt x="4792990" y="227330"/>
                </a:lnTo>
                <a:lnTo>
                  <a:pt x="4923789" y="227330"/>
                </a:lnTo>
                <a:lnTo>
                  <a:pt x="4912571" y="238760"/>
                </a:lnTo>
                <a:lnTo>
                  <a:pt x="4866269" y="238760"/>
                </a:lnTo>
                <a:lnTo>
                  <a:pt x="4855863" y="246380"/>
                </a:lnTo>
                <a:lnTo>
                  <a:pt x="4817005" y="246380"/>
                </a:lnTo>
                <a:lnTo>
                  <a:pt x="4801370" y="251460"/>
                </a:lnTo>
                <a:close/>
              </a:path>
              <a:path w="6899909" h="471169">
                <a:moveTo>
                  <a:pt x="4928208" y="262890"/>
                </a:moveTo>
                <a:lnTo>
                  <a:pt x="4914998" y="261620"/>
                </a:lnTo>
                <a:lnTo>
                  <a:pt x="4920431" y="254000"/>
                </a:lnTo>
                <a:lnTo>
                  <a:pt x="4923707" y="246380"/>
                </a:lnTo>
                <a:lnTo>
                  <a:pt x="4924826" y="237490"/>
                </a:lnTo>
                <a:lnTo>
                  <a:pt x="4923789" y="227330"/>
                </a:lnTo>
                <a:lnTo>
                  <a:pt x="5664763" y="227330"/>
                </a:lnTo>
                <a:lnTo>
                  <a:pt x="5662506" y="233680"/>
                </a:lnTo>
                <a:lnTo>
                  <a:pt x="5022223" y="233680"/>
                </a:lnTo>
                <a:lnTo>
                  <a:pt x="5011081" y="238760"/>
                </a:lnTo>
                <a:lnTo>
                  <a:pt x="4946407" y="238760"/>
                </a:lnTo>
                <a:lnTo>
                  <a:pt x="4937490" y="250190"/>
                </a:lnTo>
                <a:lnTo>
                  <a:pt x="4928208" y="262890"/>
                </a:lnTo>
                <a:close/>
              </a:path>
              <a:path w="6899909" h="471169">
                <a:moveTo>
                  <a:pt x="4312128" y="281940"/>
                </a:moveTo>
                <a:lnTo>
                  <a:pt x="4317573" y="267970"/>
                </a:lnTo>
                <a:lnTo>
                  <a:pt x="4314909" y="252730"/>
                </a:lnTo>
                <a:lnTo>
                  <a:pt x="4311289" y="238760"/>
                </a:lnTo>
                <a:lnTo>
                  <a:pt x="4313865" y="231140"/>
                </a:lnTo>
                <a:lnTo>
                  <a:pt x="4367477" y="231140"/>
                </a:lnTo>
                <a:lnTo>
                  <a:pt x="4353694" y="251460"/>
                </a:lnTo>
                <a:lnTo>
                  <a:pt x="4334885" y="271780"/>
                </a:lnTo>
                <a:lnTo>
                  <a:pt x="4312128" y="281940"/>
                </a:lnTo>
                <a:close/>
              </a:path>
              <a:path w="6899909" h="471169">
                <a:moveTo>
                  <a:pt x="6697674" y="237490"/>
                </a:moveTo>
                <a:lnTo>
                  <a:pt x="6655986" y="233680"/>
                </a:lnTo>
                <a:lnTo>
                  <a:pt x="6614206" y="231140"/>
                </a:lnTo>
                <a:lnTo>
                  <a:pt x="6755912" y="231140"/>
                </a:lnTo>
                <a:lnTo>
                  <a:pt x="6738498" y="236220"/>
                </a:lnTo>
                <a:lnTo>
                  <a:pt x="6697674" y="237490"/>
                </a:lnTo>
                <a:close/>
              </a:path>
              <a:path w="6899909" h="471169">
                <a:moveTo>
                  <a:pt x="4584749" y="274320"/>
                </a:moveTo>
                <a:lnTo>
                  <a:pt x="4579832" y="262890"/>
                </a:lnTo>
                <a:lnTo>
                  <a:pt x="4578292" y="247650"/>
                </a:lnTo>
                <a:lnTo>
                  <a:pt x="4573089" y="234950"/>
                </a:lnTo>
                <a:lnTo>
                  <a:pt x="4557183" y="233680"/>
                </a:lnTo>
                <a:lnTo>
                  <a:pt x="4790885" y="233680"/>
                </a:lnTo>
                <a:lnTo>
                  <a:pt x="4789623" y="237490"/>
                </a:lnTo>
                <a:lnTo>
                  <a:pt x="4775866" y="237490"/>
                </a:lnTo>
                <a:lnTo>
                  <a:pt x="4752711" y="256540"/>
                </a:lnTo>
                <a:lnTo>
                  <a:pt x="4726391" y="264160"/>
                </a:lnTo>
                <a:lnTo>
                  <a:pt x="4717625" y="265430"/>
                </a:lnTo>
                <a:lnTo>
                  <a:pt x="4632569" y="265430"/>
                </a:lnTo>
                <a:lnTo>
                  <a:pt x="4608949" y="266700"/>
                </a:lnTo>
                <a:lnTo>
                  <a:pt x="4584749" y="274320"/>
                </a:lnTo>
                <a:close/>
              </a:path>
              <a:path w="6899909" h="471169">
                <a:moveTo>
                  <a:pt x="5186547" y="265430"/>
                </a:moveTo>
                <a:lnTo>
                  <a:pt x="5045340" y="265430"/>
                </a:lnTo>
                <a:lnTo>
                  <a:pt x="5036905" y="256540"/>
                </a:lnTo>
                <a:lnTo>
                  <a:pt x="5030200" y="248920"/>
                </a:lnTo>
                <a:lnTo>
                  <a:pt x="5025286" y="242570"/>
                </a:lnTo>
                <a:lnTo>
                  <a:pt x="5022223" y="233680"/>
                </a:lnTo>
                <a:lnTo>
                  <a:pt x="5662506" y="233680"/>
                </a:lnTo>
                <a:lnTo>
                  <a:pt x="5661604" y="236220"/>
                </a:lnTo>
                <a:lnTo>
                  <a:pt x="5374504" y="236220"/>
                </a:lnTo>
                <a:lnTo>
                  <a:pt x="5327857" y="248920"/>
                </a:lnTo>
                <a:lnTo>
                  <a:pt x="5280913" y="257810"/>
                </a:lnTo>
                <a:lnTo>
                  <a:pt x="5233776" y="262890"/>
                </a:lnTo>
                <a:lnTo>
                  <a:pt x="5186547" y="265430"/>
                </a:lnTo>
                <a:close/>
              </a:path>
              <a:path w="6899909" h="471169">
                <a:moveTo>
                  <a:pt x="167349" y="281940"/>
                </a:moveTo>
                <a:lnTo>
                  <a:pt x="166393" y="273050"/>
                </a:lnTo>
                <a:lnTo>
                  <a:pt x="165307" y="264160"/>
                </a:lnTo>
                <a:lnTo>
                  <a:pt x="165223" y="261620"/>
                </a:lnTo>
                <a:lnTo>
                  <a:pt x="165579" y="255270"/>
                </a:lnTo>
                <a:lnTo>
                  <a:pt x="169628" y="247650"/>
                </a:lnTo>
                <a:lnTo>
                  <a:pt x="156211" y="236220"/>
                </a:lnTo>
                <a:lnTo>
                  <a:pt x="197371" y="236220"/>
                </a:lnTo>
                <a:lnTo>
                  <a:pt x="212646" y="237490"/>
                </a:lnTo>
                <a:lnTo>
                  <a:pt x="223132" y="243840"/>
                </a:lnTo>
                <a:lnTo>
                  <a:pt x="1502781" y="243840"/>
                </a:lnTo>
                <a:lnTo>
                  <a:pt x="1492237" y="259080"/>
                </a:lnTo>
                <a:lnTo>
                  <a:pt x="1489747" y="266700"/>
                </a:lnTo>
                <a:lnTo>
                  <a:pt x="689367" y="266700"/>
                </a:lnTo>
                <a:lnTo>
                  <a:pt x="683929" y="267970"/>
                </a:lnTo>
                <a:lnTo>
                  <a:pt x="176574" y="267970"/>
                </a:lnTo>
                <a:lnTo>
                  <a:pt x="171690" y="278130"/>
                </a:lnTo>
                <a:lnTo>
                  <a:pt x="167349" y="281940"/>
                </a:lnTo>
                <a:close/>
              </a:path>
              <a:path w="6899909" h="471169">
                <a:moveTo>
                  <a:pt x="5360721" y="289560"/>
                </a:moveTo>
                <a:lnTo>
                  <a:pt x="5360571" y="274320"/>
                </a:lnTo>
                <a:lnTo>
                  <a:pt x="5370095" y="266700"/>
                </a:lnTo>
                <a:lnTo>
                  <a:pt x="5378379" y="257810"/>
                </a:lnTo>
                <a:lnTo>
                  <a:pt x="5374504" y="236220"/>
                </a:lnTo>
                <a:lnTo>
                  <a:pt x="5661604" y="236220"/>
                </a:lnTo>
                <a:lnTo>
                  <a:pt x="5659347" y="242570"/>
                </a:lnTo>
                <a:lnTo>
                  <a:pt x="5646786" y="255270"/>
                </a:lnTo>
                <a:lnTo>
                  <a:pt x="5638786" y="259080"/>
                </a:lnTo>
                <a:lnTo>
                  <a:pt x="5603026" y="259080"/>
                </a:lnTo>
                <a:lnTo>
                  <a:pt x="5594101" y="264160"/>
                </a:lnTo>
                <a:lnTo>
                  <a:pt x="5462403" y="264160"/>
                </a:lnTo>
                <a:lnTo>
                  <a:pt x="5449931" y="267970"/>
                </a:lnTo>
                <a:lnTo>
                  <a:pt x="5412055" y="267970"/>
                </a:lnTo>
                <a:lnTo>
                  <a:pt x="5401032" y="269240"/>
                </a:lnTo>
                <a:lnTo>
                  <a:pt x="5373731" y="269240"/>
                </a:lnTo>
                <a:lnTo>
                  <a:pt x="5363782" y="273050"/>
                </a:lnTo>
                <a:lnTo>
                  <a:pt x="5360721" y="289560"/>
                </a:lnTo>
                <a:close/>
              </a:path>
              <a:path w="6899909" h="471169">
                <a:moveTo>
                  <a:pt x="116427" y="259080"/>
                </a:moveTo>
                <a:lnTo>
                  <a:pt x="63882" y="259080"/>
                </a:lnTo>
                <a:lnTo>
                  <a:pt x="76086" y="251460"/>
                </a:lnTo>
                <a:lnTo>
                  <a:pt x="83457" y="237490"/>
                </a:lnTo>
                <a:lnTo>
                  <a:pt x="149259" y="237490"/>
                </a:lnTo>
                <a:lnTo>
                  <a:pt x="142306" y="238760"/>
                </a:lnTo>
                <a:lnTo>
                  <a:pt x="128116" y="247650"/>
                </a:lnTo>
                <a:lnTo>
                  <a:pt x="113845" y="254000"/>
                </a:lnTo>
                <a:lnTo>
                  <a:pt x="116427" y="259080"/>
                </a:lnTo>
                <a:close/>
              </a:path>
              <a:path w="6899909" h="471169">
                <a:moveTo>
                  <a:pt x="4770006" y="259080"/>
                </a:moveTo>
                <a:lnTo>
                  <a:pt x="4777060" y="252730"/>
                </a:lnTo>
                <a:lnTo>
                  <a:pt x="4774564" y="245110"/>
                </a:lnTo>
                <a:lnTo>
                  <a:pt x="4775866" y="237490"/>
                </a:lnTo>
                <a:lnTo>
                  <a:pt x="4789623" y="237490"/>
                </a:lnTo>
                <a:lnTo>
                  <a:pt x="4787940" y="242570"/>
                </a:lnTo>
                <a:lnTo>
                  <a:pt x="4783744" y="257810"/>
                </a:lnTo>
                <a:lnTo>
                  <a:pt x="4770006" y="259080"/>
                </a:lnTo>
                <a:close/>
              </a:path>
              <a:path w="6899909" h="471169">
                <a:moveTo>
                  <a:pt x="4858346" y="259080"/>
                </a:moveTo>
                <a:lnTo>
                  <a:pt x="4861711" y="254000"/>
                </a:lnTo>
                <a:lnTo>
                  <a:pt x="4867029" y="250190"/>
                </a:lnTo>
                <a:lnTo>
                  <a:pt x="4866269" y="238760"/>
                </a:lnTo>
                <a:lnTo>
                  <a:pt x="4912571" y="238760"/>
                </a:lnTo>
                <a:lnTo>
                  <a:pt x="4908832" y="242570"/>
                </a:lnTo>
                <a:lnTo>
                  <a:pt x="4892370" y="250190"/>
                </a:lnTo>
                <a:lnTo>
                  <a:pt x="4875256" y="254000"/>
                </a:lnTo>
                <a:lnTo>
                  <a:pt x="4858346" y="259080"/>
                </a:lnTo>
                <a:close/>
              </a:path>
              <a:path w="6899909" h="471169">
                <a:moveTo>
                  <a:pt x="4971324" y="257810"/>
                </a:moveTo>
                <a:lnTo>
                  <a:pt x="4971688" y="255270"/>
                </a:lnTo>
                <a:lnTo>
                  <a:pt x="4968461" y="248920"/>
                </a:lnTo>
                <a:lnTo>
                  <a:pt x="4963464" y="242570"/>
                </a:lnTo>
                <a:lnTo>
                  <a:pt x="4958517" y="238760"/>
                </a:lnTo>
                <a:lnTo>
                  <a:pt x="5011081" y="238760"/>
                </a:lnTo>
                <a:lnTo>
                  <a:pt x="4996408" y="242570"/>
                </a:lnTo>
                <a:lnTo>
                  <a:pt x="4981917" y="247650"/>
                </a:lnTo>
                <a:lnTo>
                  <a:pt x="4971324" y="257810"/>
                </a:lnTo>
                <a:close/>
              </a:path>
              <a:path w="6899909" h="471169">
                <a:moveTo>
                  <a:pt x="22465" y="271780"/>
                </a:moveTo>
                <a:lnTo>
                  <a:pt x="22266" y="256540"/>
                </a:lnTo>
                <a:lnTo>
                  <a:pt x="16645" y="246380"/>
                </a:lnTo>
                <a:lnTo>
                  <a:pt x="8317" y="243840"/>
                </a:lnTo>
                <a:lnTo>
                  <a:pt x="42310" y="243840"/>
                </a:lnTo>
                <a:lnTo>
                  <a:pt x="42434" y="246380"/>
                </a:lnTo>
                <a:lnTo>
                  <a:pt x="51209" y="257810"/>
                </a:lnTo>
                <a:lnTo>
                  <a:pt x="41131" y="257810"/>
                </a:lnTo>
                <a:lnTo>
                  <a:pt x="22465" y="271780"/>
                </a:lnTo>
                <a:close/>
              </a:path>
              <a:path w="6899909" h="471169">
                <a:moveTo>
                  <a:pt x="4848925" y="251460"/>
                </a:moveTo>
                <a:lnTo>
                  <a:pt x="4832680" y="250190"/>
                </a:lnTo>
                <a:lnTo>
                  <a:pt x="4817005" y="246380"/>
                </a:lnTo>
                <a:lnTo>
                  <a:pt x="4855863" y="246380"/>
                </a:lnTo>
                <a:lnTo>
                  <a:pt x="4848925" y="251460"/>
                </a:lnTo>
                <a:close/>
              </a:path>
              <a:path w="6899909" h="471169">
                <a:moveTo>
                  <a:pt x="103386" y="285750"/>
                </a:moveTo>
                <a:lnTo>
                  <a:pt x="62376" y="280670"/>
                </a:lnTo>
                <a:lnTo>
                  <a:pt x="40309" y="280670"/>
                </a:lnTo>
                <a:lnTo>
                  <a:pt x="41131" y="257810"/>
                </a:lnTo>
                <a:lnTo>
                  <a:pt x="51209" y="257810"/>
                </a:lnTo>
                <a:lnTo>
                  <a:pt x="63882" y="259080"/>
                </a:lnTo>
                <a:lnTo>
                  <a:pt x="116427" y="259080"/>
                </a:lnTo>
                <a:lnTo>
                  <a:pt x="126109" y="278130"/>
                </a:lnTo>
                <a:lnTo>
                  <a:pt x="118534" y="280670"/>
                </a:lnTo>
                <a:lnTo>
                  <a:pt x="62376" y="280670"/>
                </a:lnTo>
                <a:lnTo>
                  <a:pt x="40263" y="281940"/>
                </a:lnTo>
                <a:lnTo>
                  <a:pt x="114747" y="281940"/>
                </a:lnTo>
                <a:lnTo>
                  <a:pt x="103386" y="285750"/>
                </a:lnTo>
                <a:close/>
              </a:path>
              <a:path w="6899909" h="471169">
                <a:moveTo>
                  <a:pt x="5613699" y="267970"/>
                </a:moveTo>
                <a:lnTo>
                  <a:pt x="5603026" y="259080"/>
                </a:lnTo>
                <a:lnTo>
                  <a:pt x="5638786" y="259080"/>
                </a:lnTo>
                <a:lnTo>
                  <a:pt x="5630787" y="262890"/>
                </a:lnTo>
                <a:lnTo>
                  <a:pt x="5613699" y="267970"/>
                </a:lnTo>
                <a:close/>
              </a:path>
              <a:path w="6899909" h="471169">
                <a:moveTo>
                  <a:pt x="4237352" y="312420"/>
                </a:moveTo>
                <a:lnTo>
                  <a:pt x="4228233" y="311150"/>
                </a:lnTo>
                <a:lnTo>
                  <a:pt x="4211930" y="311150"/>
                </a:lnTo>
                <a:lnTo>
                  <a:pt x="4195505" y="303530"/>
                </a:lnTo>
                <a:lnTo>
                  <a:pt x="4186019" y="283210"/>
                </a:lnTo>
                <a:lnTo>
                  <a:pt x="4186599" y="274320"/>
                </a:lnTo>
                <a:lnTo>
                  <a:pt x="4191717" y="270510"/>
                </a:lnTo>
                <a:lnTo>
                  <a:pt x="4195451" y="267970"/>
                </a:lnTo>
                <a:lnTo>
                  <a:pt x="4191879" y="260350"/>
                </a:lnTo>
                <a:lnTo>
                  <a:pt x="4295892" y="260350"/>
                </a:lnTo>
                <a:lnTo>
                  <a:pt x="4280264" y="285750"/>
                </a:lnTo>
                <a:lnTo>
                  <a:pt x="4256572" y="285750"/>
                </a:lnTo>
                <a:lnTo>
                  <a:pt x="4248422" y="287020"/>
                </a:lnTo>
                <a:lnTo>
                  <a:pt x="4247746" y="293370"/>
                </a:lnTo>
                <a:lnTo>
                  <a:pt x="4245044" y="299720"/>
                </a:lnTo>
                <a:lnTo>
                  <a:pt x="4237352" y="312420"/>
                </a:lnTo>
                <a:close/>
              </a:path>
              <a:path w="6899909" h="471169">
                <a:moveTo>
                  <a:pt x="5485842" y="283210"/>
                </a:moveTo>
                <a:lnTo>
                  <a:pt x="5474824" y="275590"/>
                </a:lnTo>
                <a:lnTo>
                  <a:pt x="5462403" y="264160"/>
                </a:lnTo>
                <a:lnTo>
                  <a:pt x="5594101" y="264160"/>
                </a:lnTo>
                <a:lnTo>
                  <a:pt x="5587408" y="267970"/>
                </a:lnTo>
                <a:lnTo>
                  <a:pt x="5494101" y="267970"/>
                </a:lnTo>
                <a:lnTo>
                  <a:pt x="5485842" y="283210"/>
                </a:lnTo>
                <a:close/>
              </a:path>
              <a:path w="6899909" h="471169">
                <a:moveTo>
                  <a:pt x="4655640" y="266700"/>
                </a:moveTo>
                <a:lnTo>
                  <a:pt x="4632569" y="265430"/>
                </a:lnTo>
                <a:lnTo>
                  <a:pt x="4678192" y="265430"/>
                </a:lnTo>
                <a:lnTo>
                  <a:pt x="4655640" y="266700"/>
                </a:lnTo>
                <a:close/>
              </a:path>
              <a:path w="6899909" h="471169">
                <a:moveTo>
                  <a:pt x="4676997" y="274320"/>
                </a:moveTo>
                <a:lnTo>
                  <a:pt x="4678625" y="270510"/>
                </a:lnTo>
                <a:lnTo>
                  <a:pt x="4678192" y="265430"/>
                </a:lnTo>
                <a:lnTo>
                  <a:pt x="4717625" y="265430"/>
                </a:lnTo>
                <a:lnTo>
                  <a:pt x="4700092" y="267970"/>
                </a:lnTo>
                <a:lnTo>
                  <a:pt x="4676997" y="274320"/>
                </a:lnTo>
                <a:close/>
              </a:path>
              <a:path w="6899909" h="471169">
                <a:moveTo>
                  <a:pt x="740297" y="412750"/>
                </a:moveTo>
                <a:lnTo>
                  <a:pt x="727677" y="408940"/>
                </a:lnTo>
                <a:lnTo>
                  <a:pt x="732018" y="405130"/>
                </a:lnTo>
                <a:lnTo>
                  <a:pt x="737879" y="403860"/>
                </a:lnTo>
                <a:lnTo>
                  <a:pt x="742111" y="398780"/>
                </a:lnTo>
                <a:lnTo>
                  <a:pt x="736297" y="388620"/>
                </a:lnTo>
                <a:lnTo>
                  <a:pt x="728396" y="369570"/>
                </a:lnTo>
                <a:lnTo>
                  <a:pt x="716365" y="358140"/>
                </a:lnTo>
                <a:lnTo>
                  <a:pt x="708922" y="358140"/>
                </a:lnTo>
                <a:lnTo>
                  <a:pt x="718778" y="339090"/>
                </a:lnTo>
                <a:lnTo>
                  <a:pt x="703606" y="331470"/>
                </a:lnTo>
                <a:lnTo>
                  <a:pt x="695729" y="313690"/>
                </a:lnTo>
                <a:lnTo>
                  <a:pt x="692024" y="290830"/>
                </a:lnTo>
                <a:lnTo>
                  <a:pt x="689367" y="266700"/>
                </a:lnTo>
                <a:lnTo>
                  <a:pt x="1489747" y="266700"/>
                </a:lnTo>
                <a:lnTo>
                  <a:pt x="1484766" y="281940"/>
                </a:lnTo>
                <a:lnTo>
                  <a:pt x="1483407" y="295910"/>
                </a:lnTo>
                <a:lnTo>
                  <a:pt x="973292" y="295910"/>
                </a:lnTo>
                <a:lnTo>
                  <a:pt x="965950" y="298450"/>
                </a:lnTo>
                <a:lnTo>
                  <a:pt x="958688" y="304800"/>
                </a:lnTo>
                <a:lnTo>
                  <a:pt x="951895" y="311150"/>
                </a:lnTo>
                <a:lnTo>
                  <a:pt x="956522" y="335280"/>
                </a:lnTo>
                <a:lnTo>
                  <a:pt x="846623" y="335280"/>
                </a:lnTo>
                <a:lnTo>
                  <a:pt x="835650" y="337820"/>
                </a:lnTo>
                <a:lnTo>
                  <a:pt x="825257" y="342900"/>
                </a:lnTo>
                <a:lnTo>
                  <a:pt x="817977" y="350520"/>
                </a:lnTo>
                <a:lnTo>
                  <a:pt x="816344" y="365760"/>
                </a:lnTo>
                <a:lnTo>
                  <a:pt x="819758" y="377190"/>
                </a:lnTo>
                <a:lnTo>
                  <a:pt x="826071" y="378460"/>
                </a:lnTo>
                <a:lnTo>
                  <a:pt x="830614" y="378460"/>
                </a:lnTo>
                <a:lnTo>
                  <a:pt x="829771" y="383540"/>
                </a:lnTo>
                <a:lnTo>
                  <a:pt x="800743" y="383540"/>
                </a:lnTo>
                <a:lnTo>
                  <a:pt x="792729" y="384810"/>
                </a:lnTo>
                <a:lnTo>
                  <a:pt x="787715" y="398780"/>
                </a:lnTo>
                <a:lnTo>
                  <a:pt x="774453" y="398780"/>
                </a:lnTo>
                <a:lnTo>
                  <a:pt x="761222" y="401320"/>
                </a:lnTo>
                <a:lnTo>
                  <a:pt x="750658" y="407670"/>
                </a:lnTo>
                <a:lnTo>
                  <a:pt x="740297" y="412750"/>
                </a:lnTo>
                <a:close/>
              </a:path>
              <a:path w="6899909" h="471169">
                <a:moveTo>
                  <a:pt x="173101" y="313690"/>
                </a:moveTo>
                <a:lnTo>
                  <a:pt x="181892" y="271780"/>
                </a:lnTo>
                <a:lnTo>
                  <a:pt x="176574" y="267970"/>
                </a:lnTo>
                <a:lnTo>
                  <a:pt x="244946" y="267970"/>
                </a:lnTo>
                <a:lnTo>
                  <a:pt x="238604" y="275590"/>
                </a:lnTo>
                <a:lnTo>
                  <a:pt x="240078" y="281940"/>
                </a:lnTo>
                <a:lnTo>
                  <a:pt x="203272" y="281940"/>
                </a:lnTo>
                <a:lnTo>
                  <a:pt x="184910" y="287020"/>
                </a:lnTo>
                <a:lnTo>
                  <a:pt x="173101" y="313690"/>
                </a:lnTo>
                <a:close/>
              </a:path>
              <a:path w="6899909" h="471169">
                <a:moveTo>
                  <a:pt x="266109" y="330200"/>
                </a:moveTo>
                <a:lnTo>
                  <a:pt x="258728" y="314960"/>
                </a:lnTo>
                <a:lnTo>
                  <a:pt x="255975" y="295910"/>
                </a:lnTo>
                <a:lnTo>
                  <a:pt x="252999" y="278130"/>
                </a:lnTo>
                <a:lnTo>
                  <a:pt x="244946" y="267970"/>
                </a:lnTo>
                <a:lnTo>
                  <a:pt x="683929" y="267970"/>
                </a:lnTo>
                <a:lnTo>
                  <a:pt x="678826" y="271780"/>
                </a:lnTo>
                <a:lnTo>
                  <a:pt x="674273" y="276860"/>
                </a:lnTo>
                <a:lnTo>
                  <a:pt x="670483" y="281940"/>
                </a:lnTo>
                <a:lnTo>
                  <a:pt x="670376" y="288290"/>
                </a:lnTo>
                <a:lnTo>
                  <a:pt x="453319" y="288290"/>
                </a:lnTo>
                <a:lnTo>
                  <a:pt x="435129" y="302260"/>
                </a:lnTo>
                <a:lnTo>
                  <a:pt x="415728" y="313690"/>
                </a:lnTo>
                <a:lnTo>
                  <a:pt x="410051" y="316230"/>
                </a:lnTo>
                <a:lnTo>
                  <a:pt x="349545" y="316230"/>
                </a:lnTo>
                <a:lnTo>
                  <a:pt x="319925" y="317500"/>
                </a:lnTo>
                <a:lnTo>
                  <a:pt x="290937" y="325120"/>
                </a:lnTo>
                <a:lnTo>
                  <a:pt x="266109" y="330200"/>
                </a:lnTo>
                <a:close/>
              </a:path>
              <a:path w="6899909" h="471169">
                <a:moveTo>
                  <a:pt x="5413357" y="273050"/>
                </a:moveTo>
                <a:lnTo>
                  <a:pt x="5412055" y="267970"/>
                </a:lnTo>
                <a:lnTo>
                  <a:pt x="5449931" y="267970"/>
                </a:lnTo>
                <a:lnTo>
                  <a:pt x="5450164" y="271780"/>
                </a:lnTo>
                <a:lnTo>
                  <a:pt x="5422926" y="271780"/>
                </a:lnTo>
                <a:lnTo>
                  <a:pt x="5413357" y="273050"/>
                </a:lnTo>
                <a:close/>
              </a:path>
              <a:path w="6899909" h="471169">
                <a:moveTo>
                  <a:pt x="5506473" y="292100"/>
                </a:moveTo>
                <a:lnTo>
                  <a:pt x="5494101" y="267970"/>
                </a:lnTo>
                <a:lnTo>
                  <a:pt x="5587408" y="267970"/>
                </a:lnTo>
                <a:lnTo>
                  <a:pt x="5581807" y="271780"/>
                </a:lnTo>
                <a:lnTo>
                  <a:pt x="5551187" y="271780"/>
                </a:lnTo>
                <a:lnTo>
                  <a:pt x="5545429" y="276860"/>
                </a:lnTo>
                <a:lnTo>
                  <a:pt x="5517413" y="276860"/>
                </a:lnTo>
                <a:lnTo>
                  <a:pt x="5506473" y="292100"/>
                </a:lnTo>
                <a:close/>
              </a:path>
              <a:path w="6899909" h="471169">
                <a:moveTo>
                  <a:pt x="4149662" y="274320"/>
                </a:moveTo>
                <a:lnTo>
                  <a:pt x="4149337" y="269240"/>
                </a:lnTo>
                <a:lnTo>
                  <a:pt x="4168627" y="269240"/>
                </a:lnTo>
                <a:lnTo>
                  <a:pt x="4162104" y="273050"/>
                </a:lnTo>
                <a:lnTo>
                  <a:pt x="4149662" y="274320"/>
                </a:lnTo>
                <a:close/>
              </a:path>
              <a:path w="6899909" h="471169">
                <a:moveTo>
                  <a:pt x="5390009" y="270510"/>
                </a:moveTo>
                <a:lnTo>
                  <a:pt x="5373731" y="269240"/>
                </a:lnTo>
                <a:lnTo>
                  <a:pt x="5401032" y="269240"/>
                </a:lnTo>
                <a:lnTo>
                  <a:pt x="5390009" y="270510"/>
                </a:lnTo>
                <a:close/>
              </a:path>
              <a:path w="6899909" h="471169">
                <a:moveTo>
                  <a:pt x="5440233" y="279400"/>
                </a:moveTo>
                <a:lnTo>
                  <a:pt x="5431468" y="275590"/>
                </a:lnTo>
                <a:lnTo>
                  <a:pt x="5422926" y="271780"/>
                </a:lnTo>
                <a:lnTo>
                  <a:pt x="5450164" y="271780"/>
                </a:lnTo>
                <a:lnTo>
                  <a:pt x="5450474" y="276860"/>
                </a:lnTo>
                <a:lnTo>
                  <a:pt x="5440233" y="279400"/>
                </a:lnTo>
                <a:close/>
              </a:path>
              <a:path w="6899909" h="471169">
                <a:moveTo>
                  <a:pt x="5568738" y="280670"/>
                </a:moveTo>
                <a:lnTo>
                  <a:pt x="5548908" y="279400"/>
                </a:lnTo>
                <a:lnTo>
                  <a:pt x="5551187" y="271780"/>
                </a:lnTo>
                <a:lnTo>
                  <a:pt x="5581807" y="271780"/>
                </a:lnTo>
                <a:lnTo>
                  <a:pt x="5568738" y="280670"/>
                </a:lnTo>
                <a:close/>
              </a:path>
              <a:path w="6899909" h="471169">
                <a:moveTo>
                  <a:pt x="5538233" y="283210"/>
                </a:moveTo>
                <a:lnTo>
                  <a:pt x="5527487" y="279400"/>
                </a:lnTo>
                <a:lnTo>
                  <a:pt x="5517413" y="276860"/>
                </a:lnTo>
                <a:lnTo>
                  <a:pt x="5545429" y="276860"/>
                </a:lnTo>
                <a:lnTo>
                  <a:pt x="5538233" y="283210"/>
                </a:lnTo>
                <a:close/>
              </a:path>
              <a:path w="6899909" h="471169">
                <a:moveTo>
                  <a:pt x="221633" y="285750"/>
                </a:moveTo>
                <a:lnTo>
                  <a:pt x="203272" y="281940"/>
                </a:lnTo>
                <a:lnTo>
                  <a:pt x="240078" y="281940"/>
                </a:lnTo>
                <a:lnTo>
                  <a:pt x="240667" y="284480"/>
                </a:lnTo>
                <a:lnTo>
                  <a:pt x="233442" y="284480"/>
                </a:lnTo>
                <a:lnTo>
                  <a:pt x="221633" y="285750"/>
                </a:lnTo>
                <a:close/>
              </a:path>
              <a:path w="6899909" h="471169">
                <a:moveTo>
                  <a:pt x="4522346" y="295910"/>
                </a:moveTo>
                <a:lnTo>
                  <a:pt x="4499858" y="289560"/>
                </a:lnTo>
                <a:lnTo>
                  <a:pt x="4475285" y="283210"/>
                </a:lnTo>
                <a:lnTo>
                  <a:pt x="4452401" y="281940"/>
                </a:lnTo>
                <a:lnTo>
                  <a:pt x="4521053" y="281940"/>
                </a:lnTo>
                <a:lnTo>
                  <a:pt x="4522346" y="295910"/>
                </a:lnTo>
                <a:close/>
              </a:path>
              <a:path w="6899909" h="471169">
                <a:moveTo>
                  <a:pt x="242199" y="295910"/>
                </a:moveTo>
                <a:lnTo>
                  <a:pt x="230729" y="292100"/>
                </a:lnTo>
                <a:lnTo>
                  <a:pt x="233442" y="284480"/>
                </a:lnTo>
                <a:lnTo>
                  <a:pt x="240667" y="284480"/>
                </a:lnTo>
                <a:lnTo>
                  <a:pt x="241256" y="287020"/>
                </a:lnTo>
                <a:lnTo>
                  <a:pt x="242199" y="295910"/>
                </a:lnTo>
                <a:close/>
              </a:path>
              <a:path w="6899909" h="471169">
                <a:moveTo>
                  <a:pt x="4266981" y="307340"/>
                </a:moveTo>
                <a:lnTo>
                  <a:pt x="4261639" y="303530"/>
                </a:lnTo>
                <a:lnTo>
                  <a:pt x="4259574" y="293370"/>
                </a:lnTo>
                <a:lnTo>
                  <a:pt x="4256572" y="285750"/>
                </a:lnTo>
                <a:lnTo>
                  <a:pt x="4280264" y="285750"/>
                </a:lnTo>
                <a:lnTo>
                  <a:pt x="4266981" y="307340"/>
                </a:lnTo>
                <a:close/>
              </a:path>
              <a:path w="6899909" h="471169">
                <a:moveTo>
                  <a:pt x="1492146" y="398780"/>
                </a:moveTo>
                <a:lnTo>
                  <a:pt x="1490667" y="372110"/>
                </a:lnTo>
                <a:lnTo>
                  <a:pt x="1503839" y="345440"/>
                </a:lnTo>
                <a:lnTo>
                  <a:pt x="1516809" y="318770"/>
                </a:lnTo>
                <a:lnTo>
                  <a:pt x="1514719" y="287020"/>
                </a:lnTo>
                <a:lnTo>
                  <a:pt x="4122020" y="287020"/>
                </a:lnTo>
                <a:lnTo>
                  <a:pt x="4119760" y="292100"/>
                </a:lnTo>
                <a:lnTo>
                  <a:pt x="4121046" y="297180"/>
                </a:lnTo>
                <a:lnTo>
                  <a:pt x="4089104" y="297180"/>
                </a:lnTo>
                <a:lnTo>
                  <a:pt x="4082502" y="303530"/>
                </a:lnTo>
                <a:lnTo>
                  <a:pt x="3174597" y="303530"/>
                </a:lnTo>
                <a:lnTo>
                  <a:pt x="3173027" y="304800"/>
                </a:lnTo>
                <a:lnTo>
                  <a:pt x="2729686" y="304800"/>
                </a:lnTo>
                <a:lnTo>
                  <a:pt x="2732047" y="314960"/>
                </a:lnTo>
                <a:lnTo>
                  <a:pt x="2419268" y="314960"/>
                </a:lnTo>
                <a:lnTo>
                  <a:pt x="2408878" y="320040"/>
                </a:lnTo>
                <a:lnTo>
                  <a:pt x="2396338" y="327660"/>
                </a:lnTo>
                <a:lnTo>
                  <a:pt x="2395031" y="330200"/>
                </a:lnTo>
                <a:lnTo>
                  <a:pt x="2109064" y="330200"/>
                </a:lnTo>
                <a:lnTo>
                  <a:pt x="2105978" y="345440"/>
                </a:lnTo>
                <a:lnTo>
                  <a:pt x="2106504" y="355600"/>
                </a:lnTo>
                <a:lnTo>
                  <a:pt x="1799170" y="355600"/>
                </a:lnTo>
                <a:lnTo>
                  <a:pt x="1787735" y="365760"/>
                </a:lnTo>
                <a:lnTo>
                  <a:pt x="1565651" y="365760"/>
                </a:lnTo>
                <a:lnTo>
                  <a:pt x="1554156" y="375920"/>
                </a:lnTo>
                <a:lnTo>
                  <a:pt x="1550353" y="382270"/>
                </a:lnTo>
                <a:lnTo>
                  <a:pt x="1507231" y="382270"/>
                </a:lnTo>
                <a:lnTo>
                  <a:pt x="1492146" y="398780"/>
                </a:lnTo>
                <a:close/>
              </a:path>
              <a:path w="6899909" h="471169">
                <a:moveTo>
                  <a:pt x="465178" y="317500"/>
                </a:moveTo>
                <a:lnTo>
                  <a:pt x="464104" y="308610"/>
                </a:lnTo>
                <a:lnTo>
                  <a:pt x="463092" y="295910"/>
                </a:lnTo>
                <a:lnTo>
                  <a:pt x="453319" y="288290"/>
                </a:lnTo>
                <a:lnTo>
                  <a:pt x="670376" y="288290"/>
                </a:lnTo>
                <a:lnTo>
                  <a:pt x="670227" y="297180"/>
                </a:lnTo>
                <a:lnTo>
                  <a:pt x="672667" y="308610"/>
                </a:lnTo>
                <a:lnTo>
                  <a:pt x="673834" y="312420"/>
                </a:lnTo>
                <a:lnTo>
                  <a:pt x="475133" y="312420"/>
                </a:lnTo>
                <a:lnTo>
                  <a:pt x="465178" y="317500"/>
                </a:lnTo>
                <a:close/>
              </a:path>
              <a:path w="6899909" h="471169">
                <a:moveTo>
                  <a:pt x="4127578" y="305785"/>
                </a:moveTo>
                <a:lnTo>
                  <a:pt x="4127441" y="298450"/>
                </a:lnTo>
                <a:lnTo>
                  <a:pt x="4128153" y="293370"/>
                </a:lnTo>
                <a:lnTo>
                  <a:pt x="4134360" y="295910"/>
                </a:lnTo>
                <a:lnTo>
                  <a:pt x="4127578" y="305785"/>
                </a:lnTo>
                <a:close/>
              </a:path>
              <a:path w="6899909" h="471169">
                <a:moveTo>
                  <a:pt x="1018748" y="452120"/>
                </a:moveTo>
                <a:lnTo>
                  <a:pt x="1010368" y="439420"/>
                </a:lnTo>
                <a:lnTo>
                  <a:pt x="998264" y="425450"/>
                </a:lnTo>
                <a:lnTo>
                  <a:pt x="984898" y="408940"/>
                </a:lnTo>
                <a:lnTo>
                  <a:pt x="972732" y="392430"/>
                </a:lnTo>
                <a:lnTo>
                  <a:pt x="992376" y="353060"/>
                </a:lnTo>
                <a:lnTo>
                  <a:pt x="979353" y="353060"/>
                </a:lnTo>
                <a:lnTo>
                  <a:pt x="985305" y="335280"/>
                </a:lnTo>
                <a:lnTo>
                  <a:pt x="982608" y="325120"/>
                </a:lnTo>
                <a:lnTo>
                  <a:pt x="978529" y="314960"/>
                </a:lnTo>
                <a:lnTo>
                  <a:pt x="980329" y="297180"/>
                </a:lnTo>
                <a:lnTo>
                  <a:pt x="973292" y="295910"/>
                </a:lnTo>
                <a:lnTo>
                  <a:pt x="1483407" y="295910"/>
                </a:lnTo>
                <a:lnTo>
                  <a:pt x="1482666" y="303530"/>
                </a:lnTo>
                <a:lnTo>
                  <a:pt x="1488239" y="318770"/>
                </a:lnTo>
                <a:lnTo>
                  <a:pt x="1472160" y="334010"/>
                </a:lnTo>
                <a:lnTo>
                  <a:pt x="1467100" y="351790"/>
                </a:lnTo>
                <a:lnTo>
                  <a:pt x="1448409" y="351790"/>
                </a:lnTo>
                <a:lnTo>
                  <a:pt x="1436634" y="356870"/>
                </a:lnTo>
                <a:lnTo>
                  <a:pt x="1425184" y="365760"/>
                </a:lnTo>
                <a:lnTo>
                  <a:pt x="1345850" y="365760"/>
                </a:lnTo>
                <a:lnTo>
                  <a:pt x="1342701" y="384810"/>
                </a:lnTo>
                <a:lnTo>
                  <a:pt x="1341932" y="386080"/>
                </a:lnTo>
                <a:lnTo>
                  <a:pt x="1216377" y="386080"/>
                </a:lnTo>
                <a:lnTo>
                  <a:pt x="1212888" y="387350"/>
                </a:lnTo>
                <a:lnTo>
                  <a:pt x="1122160" y="387350"/>
                </a:lnTo>
                <a:lnTo>
                  <a:pt x="1113710" y="388620"/>
                </a:lnTo>
                <a:lnTo>
                  <a:pt x="1113409" y="389890"/>
                </a:lnTo>
                <a:lnTo>
                  <a:pt x="1062159" y="389890"/>
                </a:lnTo>
                <a:lnTo>
                  <a:pt x="1052388" y="400050"/>
                </a:lnTo>
                <a:lnTo>
                  <a:pt x="1045654" y="412750"/>
                </a:lnTo>
                <a:lnTo>
                  <a:pt x="1034702" y="412750"/>
                </a:lnTo>
                <a:lnTo>
                  <a:pt x="1025647" y="420370"/>
                </a:lnTo>
                <a:lnTo>
                  <a:pt x="1025649" y="431800"/>
                </a:lnTo>
                <a:lnTo>
                  <a:pt x="1026094" y="440690"/>
                </a:lnTo>
                <a:lnTo>
                  <a:pt x="1018748" y="452120"/>
                </a:lnTo>
                <a:close/>
              </a:path>
              <a:path w="6899909" h="471169">
                <a:moveTo>
                  <a:pt x="4080096" y="326390"/>
                </a:moveTo>
                <a:lnTo>
                  <a:pt x="4084083" y="320040"/>
                </a:lnTo>
                <a:lnTo>
                  <a:pt x="4086187" y="313690"/>
                </a:lnTo>
                <a:lnTo>
                  <a:pt x="4087549" y="305785"/>
                </a:lnTo>
                <a:lnTo>
                  <a:pt x="4089104" y="297180"/>
                </a:lnTo>
                <a:lnTo>
                  <a:pt x="4121046" y="297180"/>
                </a:lnTo>
                <a:lnTo>
                  <a:pt x="4123941" y="308610"/>
                </a:lnTo>
                <a:lnTo>
                  <a:pt x="4125639" y="308610"/>
                </a:lnTo>
                <a:lnTo>
                  <a:pt x="4124767" y="309880"/>
                </a:lnTo>
                <a:lnTo>
                  <a:pt x="4111420" y="320040"/>
                </a:lnTo>
                <a:lnTo>
                  <a:pt x="4095977" y="323850"/>
                </a:lnTo>
                <a:lnTo>
                  <a:pt x="4080096" y="326390"/>
                </a:lnTo>
                <a:close/>
              </a:path>
              <a:path w="6899909" h="471169">
                <a:moveTo>
                  <a:pt x="3194240" y="367030"/>
                </a:moveTo>
                <a:lnTo>
                  <a:pt x="3175952" y="353060"/>
                </a:lnTo>
                <a:lnTo>
                  <a:pt x="3182728" y="346710"/>
                </a:lnTo>
                <a:lnTo>
                  <a:pt x="3190115" y="337820"/>
                </a:lnTo>
                <a:lnTo>
                  <a:pt x="3193350" y="327660"/>
                </a:lnTo>
                <a:lnTo>
                  <a:pt x="3187673" y="318770"/>
                </a:lnTo>
                <a:lnTo>
                  <a:pt x="3174597" y="303530"/>
                </a:lnTo>
                <a:lnTo>
                  <a:pt x="4082502" y="303530"/>
                </a:lnTo>
                <a:lnTo>
                  <a:pt x="4077221" y="308610"/>
                </a:lnTo>
                <a:lnTo>
                  <a:pt x="3530294" y="308610"/>
                </a:lnTo>
                <a:lnTo>
                  <a:pt x="3528676" y="309880"/>
                </a:lnTo>
                <a:lnTo>
                  <a:pt x="3264619" y="309880"/>
                </a:lnTo>
                <a:lnTo>
                  <a:pt x="3254753" y="322580"/>
                </a:lnTo>
                <a:lnTo>
                  <a:pt x="3251216" y="336550"/>
                </a:lnTo>
                <a:lnTo>
                  <a:pt x="3250878" y="350520"/>
                </a:lnTo>
                <a:lnTo>
                  <a:pt x="3234602" y="350520"/>
                </a:lnTo>
                <a:lnTo>
                  <a:pt x="3214818" y="358140"/>
                </a:lnTo>
                <a:lnTo>
                  <a:pt x="3194240" y="367030"/>
                </a:lnTo>
                <a:close/>
              </a:path>
              <a:path w="6899909" h="471169">
                <a:moveTo>
                  <a:pt x="2746617" y="339090"/>
                </a:moveTo>
                <a:lnTo>
                  <a:pt x="2729686" y="304800"/>
                </a:lnTo>
                <a:lnTo>
                  <a:pt x="3173027" y="304800"/>
                </a:lnTo>
                <a:lnTo>
                  <a:pt x="3160473" y="314960"/>
                </a:lnTo>
                <a:lnTo>
                  <a:pt x="3159235" y="316230"/>
                </a:lnTo>
                <a:lnTo>
                  <a:pt x="2783625" y="316230"/>
                </a:lnTo>
                <a:lnTo>
                  <a:pt x="2772897" y="318770"/>
                </a:lnTo>
                <a:lnTo>
                  <a:pt x="2762272" y="322580"/>
                </a:lnTo>
                <a:lnTo>
                  <a:pt x="2753071" y="327660"/>
                </a:lnTo>
                <a:lnTo>
                  <a:pt x="2746617" y="339090"/>
                </a:lnTo>
                <a:close/>
              </a:path>
              <a:path w="6899909" h="471169">
                <a:moveTo>
                  <a:pt x="4127199" y="306338"/>
                </a:moveTo>
                <a:lnTo>
                  <a:pt x="4127578" y="305785"/>
                </a:lnTo>
                <a:lnTo>
                  <a:pt x="4127584" y="306070"/>
                </a:lnTo>
                <a:lnTo>
                  <a:pt x="4127199" y="306338"/>
                </a:lnTo>
                <a:close/>
              </a:path>
              <a:path w="6899909" h="471169">
                <a:moveTo>
                  <a:pt x="4125639" y="308610"/>
                </a:moveTo>
                <a:lnTo>
                  <a:pt x="4123941" y="308610"/>
                </a:lnTo>
                <a:lnTo>
                  <a:pt x="4127199" y="306338"/>
                </a:lnTo>
                <a:lnTo>
                  <a:pt x="4125639" y="308610"/>
                </a:lnTo>
                <a:close/>
              </a:path>
              <a:path w="6899909" h="471169">
                <a:moveTo>
                  <a:pt x="3542463" y="361950"/>
                </a:moveTo>
                <a:lnTo>
                  <a:pt x="3530547" y="358140"/>
                </a:lnTo>
                <a:lnTo>
                  <a:pt x="3526496" y="340360"/>
                </a:lnTo>
                <a:lnTo>
                  <a:pt x="3530294" y="308610"/>
                </a:lnTo>
                <a:lnTo>
                  <a:pt x="4077221" y="308610"/>
                </a:lnTo>
                <a:lnTo>
                  <a:pt x="4071939" y="313690"/>
                </a:lnTo>
                <a:lnTo>
                  <a:pt x="3620590" y="313690"/>
                </a:lnTo>
                <a:lnTo>
                  <a:pt x="3607597" y="317500"/>
                </a:lnTo>
                <a:lnTo>
                  <a:pt x="3603822" y="322580"/>
                </a:lnTo>
                <a:lnTo>
                  <a:pt x="3601024" y="327660"/>
                </a:lnTo>
                <a:lnTo>
                  <a:pt x="3590962" y="334010"/>
                </a:lnTo>
                <a:lnTo>
                  <a:pt x="3577179" y="344170"/>
                </a:lnTo>
                <a:lnTo>
                  <a:pt x="3573143" y="354330"/>
                </a:lnTo>
                <a:lnTo>
                  <a:pt x="3565973" y="354330"/>
                </a:lnTo>
                <a:lnTo>
                  <a:pt x="3560879" y="355600"/>
                </a:lnTo>
                <a:lnTo>
                  <a:pt x="3561756" y="360680"/>
                </a:lnTo>
                <a:lnTo>
                  <a:pt x="3555539" y="360680"/>
                </a:lnTo>
                <a:lnTo>
                  <a:pt x="3542463" y="361950"/>
                </a:lnTo>
                <a:close/>
              </a:path>
              <a:path w="6899909" h="471169">
                <a:moveTo>
                  <a:pt x="3306727" y="354330"/>
                </a:moveTo>
                <a:lnTo>
                  <a:pt x="3303399" y="346710"/>
                </a:lnTo>
                <a:lnTo>
                  <a:pt x="3292307" y="336550"/>
                </a:lnTo>
                <a:lnTo>
                  <a:pt x="3277898" y="322580"/>
                </a:lnTo>
                <a:lnTo>
                  <a:pt x="3264619" y="309880"/>
                </a:lnTo>
                <a:lnTo>
                  <a:pt x="3528676" y="309880"/>
                </a:lnTo>
                <a:lnTo>
                  <a:pt x="3522204" y="314960"/>
                </a:lnTo>
                <a:lnTo>
                  <a:pt x="3515141" y="327660"/>
                </a:lnTo>
                <a:lnTo>
                  <a:pt x="3509096" y="341630"/>
                </a:lnTo>
                <a:lnTo>
                  <a:pt x="3498062" y="341630"/>
                </a:lnTo>
                <a:lnTo>
                  <a:pt x="3497723" y="342900"/>
                </a:lnTo>
                <a:lnTo>
                  <a:pt x="3320877" y="342900"/>
                </a:lnTo>
                <a:lnTo>
                  <a:pt x="3306727" y="354330"/>
                </a:lnTo>
                <a:close/>
              </a:path>
              <a:path w="6899909" h="471169">
                <a:moveTo>
                  <a:pt x="489335" y="405130"/>
                </a:moveTo>
                <a:lnTo>
                  <a:pt x="480872" y="394970"/>
                </a:lnTo>
                <a:lnTo>
                  <a:pt x="473894" y="388641"/>
                </a:lnTo>
                <a:lnTo>
                  <a:pt x="477560" y="384810"/>
                </a:lnTo>
                <a:lnTo>
                  <a:pt x="478864" y="364490"/>
                </a:lnTo>
                <a:lnTo>
                  <a:pt x="475264" y="339090"/>
                </a:lnTo>
                <a:lnTo>
                  <a:pt x="475133" y="312420"/>
                </a:lnTo>
                <a:lnTo>
                  <a:pt x="673834" y="312420"/>
                </a:lnTo>
                <a:lnTo>
                  <a:pt x="675779" y="318770"/>
                </a:lnTo>
                <a:lnTo>
                  <a:pt x="676185" y="322580"/>
                </a:lnTo>
                <a:lnTo>
                  <a:pt x="502482" y="322580"/>
                </a:lnTo>
                <a:lnTo>
                  <a:pt x="506023" y="342900"/>
                </a:lnTo>
                <a:lnTo>
                  <a:pt x="493854" y="347980"/>
                </a:lnTo>
                <a:lnTo>
                  <a:pt x="480383" y="353060"/>
                </a:lnTo>
                <a:lnTo>
                  <a:pt x="480017" y="368300"/>
                </a:lnTo>
                <a:lnTo>
                  <a:pt x="492606" y="379730"/>
                </a:lnTo>
                <a:lnTo>
                  <a:pt x="502103" y="394970"/>
                </a:lnTo>
                <a:lnTo>
                  <a:pt x="503327" y="400050"/>
                </a:lnTo>
                <a:lnTo>
                  <a:pt x="499010" y="400050"/>
                </a:lnTo>
                <a:lnTo>
                  <a:pt x="489335" y="405130"/>
                </a:lnTo>
                <a:close/>
              </a:path>
              <a:path w="6899909" h="471169">
                <a:moveTo>
                  <a:pt x="3634203" y="355600"/>
                </a:moveTo>
                <a:lnTo>
                  <a:pt x="3620481" y="346710"/>
                </a:lnTo>
                <a:lnTo>
                  <a:pt x="3624909" y="342900"/>
                </a:lnTo>
                <a:lnTo>
                  <a:pt x="3628309" y="330200"/>
                </a:lnTo>
                <a:lnTo>
                  <a:pt x="3627822" y="318770"/>
                </a:lnTo>
                <a:lnTo>
                  <a:pt x="3620590" y="313690"/>
                </a:lnTo>
                <a:lnTo>
                  <a:pt x="4071939" y="313690"/>
                </a:lnTo>
                <a:lnTo>
                  <a:pt x="4067978" y="317500"/>
                </a:lnTo>
                <a:lnTo>
                  <a:pt x="4062056" y="321310"/>
                </a:lnTo>
                <a:lnTo>
                  <a:pt x="3986964" y="321310"/>
                </a:lnTo>
                <a:lnTo>
                  <a:pt x="3983223" y="322580"/>
                </a:lnTo>
                <a:lnTo>
                  <a:pt x="3870639" y="322580"/>
                </a:lnTo>
                <a:lnTo>
                  <a:pt x="3863922" y="325120"/>
                </a:lnTo>
                <a:lnTo>
                  <a:pt x="3859475" y="328930"/>
                </a:lnTo>
                <a:lnTo>
                  <a:pt x="3853164" y="328930"/>
                </a:lnTo>
                <a:lnTo>
                  <a:pt x="3850700" y="330200"/>
                </a:lnTo>
                <a:lnTo>
                  <a:pt x="3709325" y="330200"/>
                </a:lnTo>
                <a:lnTo>
                  <a:pt x="3705978" y="331470"/>
                </a:lnTo>
                <a:lnTo>
                  <a:pt x="3699645" y="331470"/>
                </a:lnTo>
                <a:lnTo>
                  <a:pt x="3695365" y="335496"/>
                </a:lnTo>
                <a:lnTo>
                  <a:pt x="3689243" y="337820"/>
                </a:lnTo>
                <a:lnTo>
                  <a:pt x="3657923" y="337820"/>
                </a:lnTo>
                <a:lnTo>
                  <a:pt x="3660862" y="345980"/>
                </a:lnTo>
                <a:lnTo>
                  <a:pt x="3648047" y="351790"/>
                </a:lnTo>
                <a:lnTo>
                  <a:pt x="3634203" y="355600"/>
                </a:lnTo>
                <a:close/>
              </a:path>
              <a:path w="6899909" h="471169">
                <a:moveTo>
                  <a:pt x="2436010" y="381000"/>
                </a:moveTo>
                <a:lnTo>
                  <a:pt x="2426780" y="359410"/>
                </a:lnTo>
                <a:lnTo>
                  <a:pt x="2423218" y="332740"/>
                </a:lnTo>
                <a:lnTo>
                  <a:pt x="2419268" y="314960"/>
                </a:lnTo>
                <a:lnTo>
                  <a:pt x="2732047" y="314960"/>
                </a:lnTo>
                <a:lnTo>
                  <a:pt x="2732342" y="316230"/>
                </a:lnTo>
                <a:lnTo>
                  <a:pt x="2707112" y="316230"/>
                </a:lnTo>
                <a:lnTo>
                  <a:pt x="2698939" y="317500"/>
                </a:lnTo>
                <a:lnTo>
                  <a:pt x="2691701" y="321310"/>
                </a:lnTo>
                <a:lnTo>
                  <a:pt x="2695023" y="330200"/>
                </a:lnTo>
                <a:lnTo>
                  <a:pt x="2631438" y="330200"/>
                </a:lnTo>
                <a:lnTo>
                  <a:pt x="2629447" y="331470"/>
                </a:lnTo>
                <a:lnTo>
                  <a:pt x="2589902" y="331470"/>
                </a:lnTo>
                <a:lnTo>
                  <a:pt x="2589388" y="344170"/>
                </a:lnTo>
                <a:lnTo>
                  <a:pt x="2586538" y="344170"/>
                </a:lnTo>
                <a:lnTo>
                  <a:pt x="2580615" y="353060"/>
                </a:lnTo>
                <a:lnTo>
                  <a:pt x="2490288" y="353060"/>
                </a:lnTo>
                <a:lnTo>
                  <a:pt x="2479223" y="359410"/>
                </a:lnTo>
                <a:lnTo>
                  <a:pt x="2474970" y="364490"/>
                </a:lnTo>
                <a:lnTo>
                  <a:pt x="2463039" y="364490"/>
                </a:lnTo>
                <a:lnTo>
                  <a:pt x="2453795" y="367030"/>
                </a:lnTo>
                <a:lnTo>
                  <a:pt x="2444206" y="372110"/>
                </a:lnTo>
                <a:lnTo>
                  <a:pt x="2436010" y="381000"/>
                </a:lnTo>
                <a:close/>
              </a:path>
              <a:path w="6899909" h="471169">
                <a:moveTo>
                  <a:pt x="376265" y="330200"/>
                </a:moveTo>
                <a:lnTo>
                  <a:pt x="349545" y="316230"/>
                </a:lnTo>
                <a:lnTo>
                  <a:pt x="410051" y="316230"/>
                </a:lnTo>
                <a:lnTo>
                  <a:pt x="395859" y="322580"/>
                </a:lnTo>
                <a:lnTo>
                  <a:pt x="376265" y="330200"/>
                </a:lnTo>
                <a:close/>
              </a:path>
              <a:path w="6899909" h="471169">
                <a:moveTo>
                  <a:pt x="2711779" y="328930"/>
                </a:moveTo>
                <a:lnTo>
                  <a:pt x="2718291" y="321310"/>
                </a:lnTo>
                <a:lnTo>
                  <a:pt x="2714228" y="316230"/>
                </a:lnTo>
                <a:lnTo>
                  <a:pt x="2732342" y="316230"/>
                </a:lnTo>
                <a:lnTo>
                  <a:pt x="2732932" y="318770"/>
                </a:lnTo>
                <a:lnTo>
                  <a:pt x="2727733" y="323850"/>
                </a:lnTo>
                <a:lnTo>
                  <a:pt x="2719034" y="325120"/>
                </a:lnTo>
                <a:lnTo>
                  <a:pt x="2711779" y="328930"/>
                </a:lnTo>
                <a:close/>
              </a:path>
              <a:path w="6899909" h="471169">
                <a:moveTo>
                  <a:pt x="2798927" y="379730"/>
                </a:moveTo>
                <a:lnTo>
                  <a:pt x="2785715" y="370840"/>
                </a:lnTo>
                <a:lnTo>
                  <a:pt x="2781793" y="355600"/>
                </a:lnTo>
                <a:lnTo>
                  <a:pt x="2782612" y="336550"/>
                </a:lnTo>
                <a:lnTo>
                  <a:pt x="2783625" y="316230"/>
                </a:lnTo>
                <a:lnTo>
                  <a:pt x="3159235" y="316230"/>
                </a:lnTo>
                <a:lnTo>
                  <a:pt x="3154282" y="321310"/>
                </a:lnTo>
                <a:lnTo>
                  <a:pt x="2887506" y="321310"/>
                </a:lnTo>
                <a:lnTo>
                  <a:pt x="2867698" y="351790"/>
                </a:lnTo>
                <a:lnTo>
                  <a:pt x="2821175" y="351790"/>
                </a:lnTo>
                <a:lnTo>
                  <a:pt x="2798927" y="379730"/>
                </a:lnTo>
                <a:close/>
              </a:path>
              <a:path w="6899909" h="471169">
                <a:moveTo>
                  <a:pt x="2918307" y="364490"/>
                </a:moveTo>
                <a:lnTo>
                  <a:pt x="2908614" y="358140"/>
                </a:lnTo>
                <a:lnTo>
                  <a:pt x="2902055" y="351790"/>
                </a:lnTo>
                <a:lnTo>
                  <a:pt x="2900665" y="340360"/>
                </a:lnTo>
                <a:lnTo>
                  <a:pt x="2906478" y="321310"/>
                </a:lnTo>
                <a:lnTo>
                  <a:pt x="3154282" y="321310"/>
                </a:lnTo>
                <a:lnTo>
                  <a:pt x="3146852" y="328930"/>
                </a:lnTo>
                <a:lnTo>
                  <a:pt x="2926338" y="328930"/>
                </a:lnTo>
                <a:lnTo>
                  <a:pt x="2920083" y="331470"/>
                </a:lnTo>
                <a:lnTo>
                  <a:pt x="2912922" y="334010"/>
                </a:lnTo>
                <a:lnTo>
                  <a:pt x="2907612" y="337820"/>
                </a:lnTo>
                <a:lnTo>
                  <a:pt x="2906912" y="347980"/>
                </a:lnTo>
                <a:lnTo>
                  <a:pt x="2913910" y="355600"/>
                </a:lnTo>
                <a:lnTo>
                  <a:pt x="2919338" y="355600"/>
                </a:lnTo>
                <a:lnTo>
                  <a:pt x="2918850" y="359410"/>
                </a:lnTo>
                <a:lnTo>
                  <a:pt x="2918307" y="364490"/>
                </a:lnTo>
                <a:close/>
              </a:path>
              <a:path w="6899909" h="471169">
                <a:moveTo>
                  <a:pt x="4004220" y="350355"/>
                </a:moveTo>
                <a:lnTo>
                  <a:pt x="4007138" y="342900"/>
                </a:lnTo>
                <a:lnTo>
                  <a:pt x="4012548" y="330200"/>
                </a:lnTo>
                <a:lnTo>
                  <a:pt x="4017041" y="327660"/>
                </a:lnTo>
                <a:lnTo>
                  <a:pt x="3986964" y="321310"/>
                </a:lnTo>
                <a:lnTo>
                  <a:pt x="4062056" y="321310"/>
                </a:lnTo>
                <a:lnTo>
                  <a:pt x="4046263" y="331470"/>
                </a:lnTo>
                <a:lnTo>
                  <a:pt x="4023936" y="341630"/>
                </a:lnTo>
                <a:lnTo>
                  <a:pt x="4004220" y="350355"/>
                </a:lnTo>
                <a:close/>
              </a:path>
              <a:path w="6899909" h="471169">
                <a:moveTo>
                  <a:pt x="581706" y="330200"/>
                </a:moveTo>
                <a:lnTo>
                  <a:pt x="554752" y="330200"/>
                </a:lnTo>
                <a:lnTo>
                  <a:pt x="528144" y="327660"/>
                </a:lnTo>
                <a:lnTo>
                  <a:pt x="502482" y="322580"/>
                </a:lnTo>
                <a:lnTo>
                  <a:pt x="676185" y="322580"/>
                </a:lnTo>
                <a:lnTo>
                  <a:pt x="676591" y="326390"/>
                </a:lnTo>
                <a:lnTo>
                  <a:pt x="608405" y="326390"/>
                </a:lnTo>
                <a:lnTo>
                  <a:pt x="581706" y="330200"/>
                </a:lnTo>
                <a:close/>
              </a:path>
              <a:path w="6899909" h="471169">
                <a:moveTo>
                  <a:pt x="3873784" y="327660"/>
                </a:moveTo>
                <a:lnTo>
                  <a:pt x="3870639" y="322580"/>
                </a:lnTo>
                <a:lnTo>
                  <a:pt x="3983223" y="322580"/>
                </a:lnTo>
                <a:lnTo>
                  <a:pt x="3972001" y="326390"/>
                </a:lnTo>
                <a:lnTo>
                  <a:pt x="3881163" y="326390"/>
                </a:lnTo>
                <a:lnTo>
                  <a:pt x="3873784" y="327660"/>
                </a:lnTo>
                <a:close/>
              </a:path>
              <a:path w="6899909" h="471169">
                <a:moveTo>
                  <a:pt x="603305" y="368300"/>
                </a:moveTo>
                <a:lnTo>
                  <a:pt x="598333" y="356870"/>
                </a:lnTo>
                <a:lnTo>
                  <a:pt x="597797" y="342900"/>
                </a:lnTo>
                <a:lnTo>
                  <a:pt x="601290" y="332740"/>
                </a:lnTo>
                <a:lnTo>
                  <a:pt x="608405" y="326390"/>
                </a:lnTo>
                <a:lnTo>
                  <a:pt x="676591" y="326390"/>
                </a:lnTo>
                <a:lnTo>
                  <a:pt x="677402" y="334010"/>
                </a:lnTo>
                <a:lnTo>
                  <a:pt x="655774" y="334010"/>
                </a:lnTo>
                <a:lnTo>
                  <a:pt x="635456" y="339090"/>
                </a:lnTo>
                <a:lnTo>
                  <a:pt x="617620" y="351790"/>
                </a:lnTo>
                <a:lnTo>
                  <a:pt x="603305" y="368300"/>
                </a:lnTo>
                <a:close/>
              </a:path>
              <a:path w="6899909" h="471169">
                <a:moveTo>
                  <a:pt x="3904498" y="347980"/>
                </a:moveTo>
                <a:lnTo>
                  <a:pt x="3893396" y="341630"/>
                </a:lnTo>
                <a:lnTo>
                  <a:pt x="3886659" y="332740"/>
                </a:lnTo>
                <a:lnTo>
                  <a:pt x="3881163" y="326390"/>
                </a:lnTo>
                <a:lnTo>
                  <a:pt x="3902002" y="326390"/>
                </a:lnTo>
                <a:lnTo>
                  <a:pt x="3904742" y="328930"/>
                </a:lnTo>
                <a:lnTo>
                  <a:pt x="3905347" y="336550"/>
                </a:lnTo>
                <a:lnTo>
                  <a:pt x="3905223" y="342900"/>
                </a:lnTo>
                <a:lnTo>
                  <a:pt x="3905054" y="346710"/>
                </a:lnTo>
                <a:lnTo>
                  <a:pt x="3904498" y="347980"/>
                </a:lnTo>
                <a:close/>
              </a:path>
              <a:path w="6899909" h="471169">
                <a:moveTo>
                  <a:pt x="3928356" y="339090"/>
                </a:moveTo>
                <a:lnTo>
                  <a:pt x="3902002" y="326390"/>
                </a:lnTo>
                <a:lnTo>
                  <a:pt x="3972001" y="326390"/>
                </a:lnTo>
                <a:lnTo>
                  <a:pt x="3957039" y="331470"/>
                </a:lnTo>
                <a:lnTo>
                  <a:pt x="3928356" y="339090"/>
                </a:lnTo>
                <a:close/>
              </a:path>
              <a:path w="6899909" h="471169">
                <a:moveTo>
                  <a:pt x="2988932" y="367030"/>
                </a:moveTo>
                <a:lnTo>
                  <a:pt x="2953331" y="360680"/>
                </a:lnTo>
                <a:lnTo>
                  <a:pt x="2926338" y="328930"/>
                </a:lnTo>
                <a:lnTo>
                  <a:pt x="3146852" y="328930"/>
                </a:lnTo>
                <a:lnTo>
                  <a:pt x="3145614" y="330200"/>
                </a:lnTo>
                <a:lnTo>
                  <a:pt x="3125378" y="330200"/>
                </a:lnTo>
                <a:lnTo>
                  <a:pt x="3129285" y="353060"/>
                </a:lnTo>
                <a:lnTo>
                  <a:pt x="3094230" y="353060"/>
                </a:lnTo>
                <a:lnTo>
                  <a:pt x="3085284" y="356870"/>
                </a:lnTo>
                <a:lnTo>
                  <a:pt x="3074831" y="356870"/>
                </a:lnTo>
                <a:lnTo>
                  <a:pt x="3066698" y="359410"/>
                </a:lnTo>
                <a:lnTo>
                  <a:pt x="3066036" y="365760"/>
                </a:lnTo>
                <a:lnTo>
                  <a:pt x="3027829" y="365760"/>
                </a:lnTo>
                <a:lnTo>
                  <a:pt x="2988932" y="367030"/>
                </a:lnTo>
                <a:close/>
              </a:path>
              <a:path w="6899909" h="471169">
                <a:moveTo>
                  <a:pt x="3842206" y="341630"/>
                </a:moveTo>
                <a:lnTo>
                  <a:pt x="3842583" y="337820"/>
                </a:lnTo>
                <a:lnTo>
                  <a:pt x="3846296" y="332740"/>
                </a:lnTo>
                <a:lnTo>
                  <a:pt x="3853164" y="328930"/>
                </a:lnTo>
                <a:lnTo>
                  <a:pt x="3859475" y="328930"/>
                </a:lnTo>
                <a:lnTo>
                  <a:pt x="3855014" y="332747"/>
                </a:lnTo>
                <a:lnTo>
                  <a:pt x="3845350" y="337820"/>
                </a:lnTo>
                <a:lnTo>
                  <a:pt x="3842206" y="341630"/>
                </a:lnTo>
                <a:close/>
              </a:path>
              <a:path w="6899909" h="471169">
                <a:moveTo>
                  <a:pt x="2117394" y="336550"/>
                </a:moveTo>
                <a:lnTo>
                  <a:pt x="2112517" y="331470"/>
                </a:lnTo>
                <a:lnTo>
                  <a:pt x="2109064" y="330200"/>
                </a:lnTo>
                <a:lnTo>
                  <a:pt x="2124753" y="330200"/>
                </a:lnTo>
                <a:lnTo>
                  <a:pt x="2117394" y="336550"/>
                </a:lnTo>
                <a:close/>
              </a:path>
              <a:path w="6899909" h="471169">
                <a:moveTo>
                  <a:pt x="2193220" y="392430"/>
                </a:moveTo>
                <a:lnTo>
                  <a:pt x="2156692" y="389890"/>
                </a:lnTo>
                <a:lnTo>
                  <a:pt x="2124102" y="368300"/>
                </a:lnTo>
                <a:lnTo>
                  <a:pt x="2130385" y="360680"/>
                </a:lnTo>
                <a:lnTo>
                  <a:pt x="2130051" y="351790"/>
                </a:lnTo>
                <a:lnTo>
                  <a:pt x="2129952" y="350355"/>
                </a:lnTo>
                <a:lnTo>
                  <a:pt x="2126834" y="340360"/>
                </a:lnTo>
                <a:lnTo>
                  <a:pt x="2124753" y="330200"/>
                </a:lnTo>
                <a:lnTo>
                  <a:pt x="2395031" y="330200"/>
                </a:lnTo>
                <a:lnTo>
                  <a:pt x="2387838" y="344170"/>
                </a:lnTo>
                <a:lnTo>
                  <a:pt x="2384322" y="364490"/>
                </a:lnTo>
                <a:lnTo>
                  <a:pt x="2384524" y="365760"/>
                </a:lnTo>
                <a:lnTo>
                  <a:pt x="2282010" y="365760"/>
                </a:lnTo>
                <a:lnTo>
                  <a:pt x="2279503" y="372110"/>
                </a:lnTo>
                <a:lnTo>
                  <a:pt x="2277994" y="378460"/>
                </a:lnTo>
                <a:lnTo>
                  <a:pt x="2275508" y="383540"/>
                </a:lnTo>
                <a:lnTo>
                  <a:pt x="2270071" y="387350"/>
                </a:lnTo>
                <a:lnTo>
                  <a:pt x="2231682" y="387350"/>
                </a:lnTo>
                <a:lnTo>
                  <a:pt x="2193220" y="392430"/>
                </a:lnTo>
                <a:close/>
              </a:path>
              <a:path w="6899909" h="471169">
                <a:moveTo>
                  <a:pt x="2647564" y="356870"/>
                </a:moveTo>
                <a:lnTo>
                  <a:pt x="2641063" y="356870"/>
                </a:lnTo>
                <a:lnTo>
                  <a:pt x="2646119" y="353060"/>
                </a:lnTo>
                <a:lnTo>
                  <a:pt x="2641171" y="344170"/>
                </a:lnTo>
                <a:lnTo>
                  <a:pt x="2637139" y="334010"/>
                </a:lnTo>
                <a:lnTo>
                  <a:pt x="2631438" y="330200"/>
                </a:lnTo>
                <a:lnTo>
                  <a:pt x="2695023" y="330200"/>
                </a:lnTo>
                <a:lnTo>
                  <a:pt x="2695498" y="331470"/>
                </a:lnTo>
                <a:lnTo>
                  <a:pt x="2702622" y="339090"/>
                </a:lnTo>
                <a:lnTo>
                  <a:pt x="2711068" y="345440"/>
                </a:lnTo>
                <a:lnTo>
                  <a:pt x="2718833" y="349250"/>
                </a:lnTo>
                <a:lnTo>
                  <a:pt x="2717642" y="350520"/>
                </a:lnTo>
                <a:lnTo>
                  <a:pt x="2657841" y="350520"/>
                </a:lnTo>
                <a:lnTo>
                  <a:pt x="2650251" y="351790"/>
                </a:lnTo>
                <a:lnTo>
                  <a:pt x="2647564" y="356870"/>
                </a:lnTo>
                <a:close/>
              </a:path>
              <a:path w="6899909" h="471169">
                <a:moveTo>
                  <a:pt x="3144375" y="331470"/>
                </a:moveTo>
                <a:lnTo>
                  <a:pt x="3125378" y="330200"/>
                </a:lnTo>
                <a:lnTo>
                  <a:pt x="3145614" y="330200"/>
                </a:lnTo>
                <a:lnTo>
                  <a:pt x="3144375" y="331470"/>
                </a:lnTo>
                <a:close/>
              </a:path>
              <a:path w="6899909" h="471169">
                <a:moveTo>
                  <a:pt x="3708497" y="335280"/>
                </a:moveTo>
                <a:lnTo>
                  <a:pt x="3702612" y="332747"/>
                </a:lnTo>
                <a:lnTo>
                  <a:pt x="3709325" y="330200"/>
                </a:lnTo>
                <a:lnTo>
                  <a:pt x="3708497" y="335280"/>
                </a:lnTo>
                <a:close/>
              </a:path>
              <a:path w="6899909" h="471169">
                <a:moveTo>
                  <a:pt x="3840846" y="335280"/>
                </a:moveTo>
                <a:lnTo>
                  <a:pt x="3708497" y="335280"/>
                </a:lnTo>
                <a:lnTo>
                  <a:pt x="3709325" y="330200"/>
                </a:lnTo>
                <a:lnTo>
                  <a:pt x="3850700" y="330200"/>
                </a:lnTo>
                <a:lnTo>
                  <a:pt x="3840846" y="335280"/>
                </a:lnTo>
                <a:close/>
              </a:path>
              <a:path w="6899909" h="471169">
                <a:moveTo>
                  <a:pt x="2612098" y="374650"/>
                </a:moveTo>
                <a:lnTo>
                  <a:pt x="2600212" y="372110"/>
                </a:lnTo>
                <a:lnTo>
                  <a:pt x="2604241" y="365760"/>
                </a:lnTo>
                <a:lnTo>
                  <a:pt x="2607131" y="359410"/>
                </a:lnTo>
                <a:lnTo>
                  <a:pt x="2612910" y="345440"/>
                </a:lnTo>
                <a:lnTo>
                  <a:pt x="2589902" y="331470"/>
                </a:lnTo>
                <a:lnTo>
                  <a:pt x="2629447" y="331470"/>
                </a:lnTo>
                <a:lnTo>
                  <a:pt x="2621484" y="336550"/>
                </a:lnTo>
                <a:lnTo>
                  <a:pt x="2616130" y="349250"/>
                </a:lnTo>
                <a:lnTo>
                  <a:pt x="2615203" y="365760"/>
                </a:lnTo>
                <a:lnTo>
                  <a:pt x="2612098" y="374650"/>
                </a:lnTo>
                <a:close/>
              </a:path>
              <a:path w="6899909" h="471169">
                <a:moveTo>
                  <a:pt x="3702612" y="332747"/>
                </a:moveTo>
                <a:lnTo>
                  <a:pt x="3699645" y="331470"/>
                </a:lnTo>
                <a:lnTo>
                  <a:pt x="3705978" y="331470"/>
                </a:lnTo>
                <a:lnTo>
                  <a:pt x="3702612" y="332747"/>
                </a:lnTo>
                <a:close/>
              </a:path>
              <a:path w="6899909" h="471169">
                <a:moveTo>
                  <a:pt x="3687660" y="381000"/>
                </a:moveTo>
                <a:lnTo>
                  <a:pt x="3691350" y="356870"/>
                </a:lnTo>
                <a:lnTo>
                  <a:pt x="3682693" y="350520"/>
                </a:lnTo>
                <a:lnTo>
                  <a:pt x="3678434" y="350014"/>
                </a:lnTo>
                <a:lnTo>
                  <a:pt x="3687497" y="342900"/>
                </a:lnTo>
                <a:lnTo>
                  <a:pt x="3695365" y="335496"/>
                </a:lnTo>
                <a:lnTo>
                  <a:pt x="3702612" y="332747"/>
                </a:lnTo>
                <a:lnTo>
                  <a:pt x="3708497" y="335280"/>
                </a:lnTo>
                <a:lnTo>
                  <a:pt x="3840846" y="335280"/>
                </a:lnTo>
                <a:lnTo>
                  <a:pt x="3830992" y="340360"/>
                </a:lnTo>
                <a:lnTo>
                  <a:pt x="3821160" y="342900"/>
                </a:lnTo>
                <a:lnTo>
                  <a:pt x="3722497" y="342900"/>
                </a:lnTo>
                <a:lnTo>
                  <a:pt x="3718702" y="354330"/>
                </a:lnTo>
                <a:lnTo>
                  <a:pt x="3708904" y="367030"/>
                </a:lnTo>
                <a:lnTo>
                  <a:pt x="3697193" y="377190"/>
                </a:lnTo>
                <a:lnTo>
                  <a:pt x="3687660" y="381000"/>
                </a:lnTo>
                <a:close/>
              </a:path>
              <a:path w="6899909" h="471169">
                <a:moveTo>
                  <a:pt x="677537" y="335280"/>
                </a:moveTo>
                <a:lnTo>
                  <a:pt x="655774" y="334010"/>
                </a:lnTo>
                <a:lnTo>
                  <a:pt x="677402" y="334010"/>
                </a:lnTo>
                <a:lnTo>
                  <a:pt x="677537" y="335280"/>
                </a:lnTo>
                <a:close/>
              </a:path>
              <a:path w="6899909" h="471169">
                <a:moveTo>
                  <a:pt x="872300" y="387350"/>
                </a:moveTo>
                <a:lnTo>
                  <a:pt x="855089" y="387350"/>
                </a:lnTo>
                <a:lnTo>
                  <a:pt x="862187" y="386080"/>
                </a:lnTo>
                <a:lnTo>
                  <a:pt x="867352" y="383540"/>
                </a:lnTo>
                <a:lnTo>
                  <a:pt x="863457" y="368300"/>
                </a:lnTo>
                <a:lnTo>
                  <a:pt x="862075" y="351790"/>
                </a:lnTo>
                <a:lnTo>
                  <a:pt x="858149" y="340360"/>
                </a:lnTo>
                <a:lnTo>
                  <a:pt x="846623" y="335280"/>
                </a:lnTo>
                <a:lnTo>
                  <a:pt x="956522" y="335280"/>
                </a:lnTo>
                <a:lnTo>
                  <a:pt x="958470" y="345440"/>
                </a:lnTo>
                <a:lnTo>
                  <a:pt x="950857" y="365760"/>
                </a:lnTo>
                <a:lnTo>
                  <a:pt x="887605" y="365760"/>
                </a:lnTo>
                <a:lnTo>
                  <a:pt x="872300" y="387350"/>
                </a:lnTo>
                <a:close/>
              </a:path>
              <a:path w="6899909" h="471169">
                <a:moveTo>
                  <a:pt x="3678434" y="350014"/>
                </a:moveTo>
                <a:lnTo>
                  <a:pt x="3677702" y="349927"/>
                </a:lnTo>
                <a:lnTo>
                  <a:pt x="3676507" y="341978"/>
                </a:lnTo>
                <a:lnTo>
                  <a:pt x="3685896" y="339090"/>
                </a:lnTo>
                <a:lnTo>
                  <a:pt x="3695365" y="335496"/>
                </a:lnTo>
                <a:lnTo>
                  <a:pt x="3687497" y="342900"/>
                </a:lnTo>
                <a:lnTo>
                  <a:pt x="3678434" y="350014"/>
                </a:lnTo>
                <a:close/>
              </a:path>
              <a:path w="6899909" h="471169">
                <a:moveTo>
                  <a:pt x="3661964" y="345480"/>
                </a:moveTo>
                <a:lnTo>
                  <a:pt x="3657923" y="337820"/>
                </a:lnTo>
                <a:lnTo>
                  <a:pt x="3689243" y="337820"/>
                </a:lnTo>
                <a:lnTo>
                  <a:pt x="3685896" y="339090"/>
                </a:lnTo>
                <a:lnTo>
                  <a:pt x="3681768" y="340360"/>
                </a:lnTo>
                <a:lnTo>
                  <a:pt x="3676264" y="340360"/>
                </a:lnTo>
                <a:lnTo>
                  <a:pt x="3661964" y="345480"/>
                </a:lnTo>
                <a:close/>
              </a:path>
              <a:path w="6899909" h="471169">
                <a:moveTo>
                  <a:pt x="3676507" y="341978"/>
                </a:moveTo>
                <a:lnTo>
                  <a:pt x="3676264" y="340360"/>
                </a:lnTo>
                <a:lnTo>
                  <a:pt x="3681768" y="340360"/>
                </a:lnTo>
                <a:lnTo>
                  <a:pt x="3676507" y="341978"/>
                </a:lnTo>
                <a:close/>
              </a:path>
              <a:path w="6899909" h="471169">
                <a:moveTo>
                  <a:pt x="3501860" y="355600"/>
                </a:moveTo>
                <a:lnTo>
                  <a:pt x="3500558" y="353060"/>
                </a:lnTo>
                <a:lnTo>
                  <a:pt x="3497410" y="346710"/>
                </a:lnTo>
                <a:lnTo>
                  <a:pt x="3498062" y="341630"/>
                </a:lnTo>
                <a:lnTo>
                  <a:pt x="3509096" y="341630"/>
                </a:lnTo>
                <a:lnTo>
                  <a:pt x="3508547" y="342900"/>
                </a:lnTo>
                <a:lnTo>
                  <a:pt x="3501860" y="355600"/>
                </a:lnTo>
                <a:close/>
              </a:path>
              <a:path w="6899909" h="471169">
                <a:moveTo>
                  <a:pt x="3677702" y="349927"/>
                </a:moveTo>
                <a:lnTo>
                  <a:pt x="3671991" y="349250"/>
                </a:lnTo>
                <a:lnTo>
                  <a:pt x="3662612" y="346710"/>
                </a:lnTo>
                <a:lnTo>
                  <a:pt x="3662404" y="346316"/>
                </a:lnTo>
                <a:lnTo>
                  <a:pt x="3676507" y="341978"/>
                </a:lnTo>
                <a:lnTo>
                  <a:pt x="3677702" y="349927"/>
                </a:lnTo>
                <a:close/>
              </a:path>
              <a:path w="6899909" h="471169">
                <a:moveTo>
                  <a:pt x="3339940" y="368300"/>
                </a:moveTo>
                <a:lnTo>
                  <a:pt x="3324526" y="364490"/>
                </a:lnTo>
                <a:lnTo>
                  <a:pt x="3328867" y="360680"/>
                </a:lnTo>
                <a:lnTo>
                  <a:pt x="3334728" y="359410"/>
                </a:lnTo>
                <a:lnTo>
                  <a:pt x="3335921" y="347980"/>
                </a:lnTo>
                <a:lnTo>
                  <a:pt x="3327376" y="342900"/>
                </a:lnTo>
                <a:lnTo>
                  <a:pt x="3382154" y="342900"/>
                </a:lnTo>
                <a:lnTo>
                  <a:pt x="3368205" y="354330"/>
                </a:lnTo>
                <a:lnTo>
                  <a:pt x="3354317" y="363220"/>
                </a:lnTo>
                <a:lnTo>
                  <a:pt x="3339940" y="368300"/>
                </a:lnTo>
                <a:close/>
              </a:path>
              <a:path w="6899909" h="471169">
                <a:moveTo>
                  <a:pt x="3456170" y="374650"/>
                </a:moveTo>
                <a:lnTo>
                  <a:pt x="3435890" y="367030"/>
                </a:lnTo>
                <a:lnTo>
                  <a:pt x="3414319" y="364490"/>
                </a:lnTo>
                <a:lnTo>
                  <a:pt x="3395169" y="358140"/>
                </a:lnTo>
                <a:lnTo>
                  <a:pt x="3382154" y="342900"/>
                </a:lnTo>
                <a:lnTo>
                  <a:pt x="3497723" y="342900"/>
                </a:lnTo>
                <a:lnTo>
                  <a:pt x="3492984" y="360680"/>
                </a:lnTo>
                <a:lnTo>
                  <a:pt x="3468301" y="360680"/>
                </a:lnTo>
                <a:lnTo>
                  <a:pt x="3456170" y="374650"/>
                </a:lnTo>
                <a:close/>
              </a:path>
              <a:path w="6899909" h="471169">
                <a:moveTo>
                  <a:pt x="3757794" y="353060"/>
                </a:moveTo>
                <a:lnTo>
                  <a:pt x="3722497" y="342900"/>
                </a:lnTo>
                <a:lnTo>
                  <a:pt x="3821160" y="342900"/>
                </a:lnTo>
                <a:lnTo>
                  <a:pt x="3796580" y="349250"/>
                </a:lnTo>
                <a:lnTo>
                  <a:pt x="3757794" y="353060"/>
                </a:lnTo>
                <a:close/>
              </a:path>
              <a:path w="6899909" h="471169">
                <a:moveTo>
                  <a:pt x="2588926" y="355600"/>
                </a:moveTo>
                <a:lnTo>
                  <a:pt x="2585887" y="349250"/>
                </a:lnTo>
                <a:lnTo>
                  <a:pt x="2587949" y="347980"/>
                </a:lnTo>
                <a:lnTo>
                  <a:pt x="2586538" y="344170"/>
                </a:lnTo>
                <a:lnTo>
                  <a:pt x="2589388" y="344170"/>
                </a:lnTo>
                <a:lnTo>
                  <a:pt x="2588926" y="355600"/>
                </a:lnTo>
                <a:close/>
              </a:path>
              <a:path w="6899909" h="471169">
                <a:moveTo>
                  <a:pt x="2919338" y="355600"/>
                </a:moveTo>
                <a:lnTo>
                  <a:pt x="2913910" y="355600"/>
                </a:lnTo>
                <a:lnTo>
                  <a:pt x="2919026" y="350520"/>
                </a:lnTo>
                <a:lnTo>
                  <a:pt x="2922860" y="344170"/>
                </a:lnTo>
                <a:lnTo>
                  <a:pt x="2926013" y="347980"/>
                </a:lnTo>
                <a:lnTo>
                  <a:pt x="2920152" y="349250"/>
                </a:lnTo>
                <a:lnTo>
                  <a:pt x="2919338" y="355600"/>
                </a:lnTo>
                <a:close/>
              </a:path>
              <a:path w="6899909" h="471169">
                <a:moveTo>
                  <a:pt x="3661125" y="346710"/>
                </a:moveTo>
                <a:lnTo>
                  <a:pt x="3660862" y="345980"/>
                </a:lnTo>
                <a:lnTo>
                  <a:pt x="3661964" y="345480"/>
                </a:lnTo>
                <a:lnTo>
                  <a:pt x="3662404" y="346316"/>
                </a:lnTo>
                <a:lnTo>
                  <a:pt x="3661125" y="346710"/>
                </a:lnTo>
                <a:close/>
              </a:path>
              <a:path w="6899909" h="471169">
                <a:moveTo>
                  <a:pt x="3677790" y="350520"/>
                </a:moveTo>
                <a:lnTo>
                  <a:pt x="3677702" y="349927"/>
                </a:lnTo>
                <a:lnTo>
                  <a:pt x="3678434" y="350014"/>
                </a:lnTo>
                <a:lnTo>
                  <a:pt x="3677790" y="350520"/>
                </a:lnTo>
                <a:close/>
              </a:path>
              <a:path w="6899909" h="471169">
                <a:moveTo>
                  <a:pt x="4002665" y="354330"/>
                </a:moveTo>
                <a:lnTo>
                  <a:pt x="4000979" y="351790"/>
                </a:lnTo>
                <a:lnTo>
                  <a:pt x="4004220" y="350355"/>
                </a:lnTo>
                <a:lnTo>
                  <a:pt x="4002665" y="354330"/>
                </a:lnTo>
                <a:close/>
              </a:path>
              <a:path w="6899909" h="471169">
                <a:moveTo>
                  <a:pt x="2691376" y="372110"/>
                </a:moveTo>
                <a:lnTo>
                  <a:pt x="2689005" y="358140"/>
                </a:lnTo>
                <a:lnTo>
                  <a:pt x="2679899" y="351790"/>
                </a:lnTo>
                <a:lnTo>
                  <a:pt x="2668147" y="351790"/>
                </a:lnTo>
                <a:lnTo>
                  <a:pt x="2657841" y="350520"/>
                </a:lnTo>
                <a:lnTo>
                  <a:pt x="2717642" y="350520"/>
                </a:lnTo>
                <a:lnTo>
                  <a:pt x="2712879" y="355600"/>
                </a:lnTo>
                <a:lnTo>
                  <a:pt x="2705959" y="359410"/>
                </a:lnTo>
                <a:lnTo>
                  <a:pt x="2698611" y="364490"/>
                </a:lnTo>
                <a:lnTo>
                  <a:pt x="2691376" y="372110"/>
                </a:lnTo>
                <a:close/>
              </a:path>
              <a:path w="6899909" h="471169">
                <a:moveTo>
                  <a:pt x="3250510" y="365760"/>
                </a:moveTo>
                <a:lnTo>
                  <a:pt x="3234602" y="350520"/>
                </a:lnTo>
                <a:lnTo>
                  <a:pt x="3250878" y="350520"/>
                </a:lnTo>
                <a:lnTo>
                  <a:pt x="3250510" y="365760"/>
                </a:lnTo>
                <a:close/>
              </a:path>
              <a:path w="6899909" h="471169">
                <a:moveTo>
                  <a:pt x="1439835" y="391160"/>
                </a:moveTo>
                <a:lnTo>
                  <a:pt x="1440079" y="382270"/>
                </a:lnTo>
                <a:lnTo>
                  <a:pt x="1449114" y="378460"/>
                </a:lnTo>
                <a:lnTo>
                  <a:pt x="1458638" y="373380"/>
                </a:lnTo>
                <a:lnTo>
                  <a:pt x="1460347" y="360680"/>
                </a:lnTo>
                <a:lnTo>
                  <a:pt x="1448409" y="351790"/>
                </a:lnTo>
                <a:lnTo>
                  <a:pt x="1467100" y="351790"/>
                </a:lnTo>
                <a:lnTo>
                  <a:pt x="1464932" y="359410"/>
                </a:lnTo>
                <a:lnTo>
                  <a:pt x="1457257" y="382270"/>
                </a:lnTo>
                <a:lnTo>
                  <a:pt x="1439835" y="391160"/>
                </a:lnTo>
                <a:close/>
              </a:path>
              <a:path w="6899909" h="471169">
                <a:moveTo>
                  <a:pt x="2639933" y="373380"/>
                </a:moveTo>
                <a:lnTo>
                  <a:pt x="2636744" y="367030"/>
                </a:lnTo>
                <a:lnTo>
                  <a:pt x="2630776" y="364490"/>
                </a:lnTo>
                <a:lnTo>
                  <a:pt x="2626702" y="360680"/>
                </a:lnTo>
                <a:lnTo>
                  <a:pt x="2629189" y="351790"/>
                </a:lnTo>
                <a:lnTo>
                  <a:pt x="2632659" y="351790"/>
                </a:lnTo>
                <a:lnTo>
                  <a:pt x="2636596" y="355600"/>
                </a:lnTo>
                <a:lnTo>
                  <a:pt x="2641063" y="356870"/>
                </a:lnTo>
                <a:lnTo>
                  <a:pt x="2647564" y="356870"/>
                </a:lnTo>
                <a:lnTo>
                  <a:pt x="2645550" y="360680"/>
                </a:lnTo>
                <a:lnTo>
                  <a:pt x="2642518" y="369570"/>
                </a:lnTo>
                <a:lnTo>
                  <a:pt x="2639933" y="373380"/>
                </a:lnTo>
                <a:close/>
              </a:path>
              <a:path w="6899909" h="471169">
                <a:moveTo>
                  <a:pt x="2834090" y="372110"/>
                </a:moveTo>
                <a:lnTo>
                  <a:pt x="2834499" y="361950"/>
                </a:lnTo>
                <a:lnTo>
                  <a:pt x="2832720" y="354330"/>
                </a:lnTo>
                <a:lnTo>
                  <a:pt x="2828397" y="351790"/>
                </a:lnTo>
                <a:lnTo>
                  <a:pt x="2867698" y="351790"/>
                </a:lnTo>
                <a:lnTo>
                  <a:pt x="2857824" y="367030"/>
                </a:lnTo>
                <a:lnTo>
                  <a:pt x="2834090" y="372110"/>
                </a:lnTo>
                <a:close/>
              </a:path>
              <a:path w="6899909" h="471169">
                <a:moveTo>
                  <a:pt x="2546057" y="381000"/>
                </a:moveTo>
                <a:lnTo>
                  <a:pt x="2537153" y="378460"/>
                </a:lnTo>
                <a:lnTo>
                  <a:pt x="2528055" y="373380"/>
                </a:lnTo>
                <a:lnTo>
                  <a:pt x="2519059" y="365760"/>
                </a:lnTo>
                <a:lnTo>
                  <a:pt x="2510460" y="360680"/>
                </a:lnTo>
                <a:lnTo>
                  <a:pt x="2512631" y="359410"/>
                </a:lnTo>
                <a:lnTo>
                  <a:pt x="2501780" y="353060"/>
                </a:lnTo>
                <a:lnTo>
                  <a:pt x="2580615" y="353060"/>
                </a:lnTo>
                <a:lnTo>
                  <a:pt x="2578076" y="356870"/>
                </a:lnTo>
                <a:lnTo>
                  <a:pt x="2565728" y="360680"/>
                </a:lnTo>
                <a:lnTo>
                  <a:pt x="2553664" y="367030"/>
                </a:lnTo>
                <a:lnTo>
                  <a:pt x="2546057" y="381000"/>
                </a:lnTo>
                <a:close/>
              </a:path>
              <a:path w="6899909" h="471169">
                <a:moveTo>
                  <a:pt x="3097218" y="368300"/>
                </a:moveTo>
                <a:lnTo>
                  <a:pt x="3094230" y="353060"/>
                </a:lnTo>
                <a:lnTo>
                  <a:pt x="3129285" y="353060"/>
                </a:lnTo>
                <a:lnTo>
                  <a:pt x="3131021" y="363220"/>
                </a:lnTo>
                <a:lnTo>
                  <a:pt x="3120572" y="363220"/>
                </a:lnTo>
                <a:lnTo>
                  <a:pt x="3107471" y="367030"/>
                </a:lnTo>
                <a:lnTo>
                  <a:pt x="3097218" y="368300"/>
                </a:lnTo>
                <a:close/>
              </a:path>
              <a:path w="6899909" h="471169">
                <a:moveTo>
                  <a:pt x="1861899" y="403860"/>
                </a:moveTo>
                <a:lnTo>
                  <a:pt x="1840056" y="391160"/>
                </a:lnTo>
                <a:lnTo>
                  <a:pt x="1822354" y="382270"/>
                </a:lnTo>
                <a:lnTo>
                  <a:pt x="1808743" y="372110"/>
                </a:lnTo>
                <a:lnTo>
                  <a:pt x="1799170" y="355600"/>
                </a:lnTo>
                <a:lnTo>
                  <a:pt x="2106504" y="355600"/>
                </a:lnTo>
                <a:lnTo>
                  <a:pt x="2106702" y="359410"/>
                </a:lnTo>
                <a:lnTo>
                  <a:pt x="2107693" y="367030"/>
                </a:lnTo>
                <a:lnTo>
                  <a:pt x="1999839" y="367030"/>
                </a:lnTo>
                <a:lnTo>
                  <a:pt x="1989419" y="372110"/>
                </a:lnTo>
                <a:lnTo>
                  <a:pt x="1869279" y="372110"/>
                </a:lnTo>
                <a:lnTo>
                  <a:pt x="1862754" y="377190"/>
                </a:lnTo>
                <a:lnTo>
                  <a:pt x="1857287" y="386080"/>
                </a:lnTo>
                <a:lnTo>
                  <a:pt x="1855971" y="394970"/>
                </a:lnTo>
                <a:lnTo>
                  <a:pt x="1861899" y="403860"/>
                </a:lnTo>
                <a:close/>
              </a:path>
              <a:path w="6899909" h="471169">
                <a:moveTo>
                  <a:pt x="693817" y="406400"/>
                </a:moveTo>
                <a:lnTo>
                  <a:pt x="650446" y="406400"/>
                </a:lnTo>
                <a:lnTo>
                  <a:pt x="671458" y="397510"/>
                </a:lnTo>
                <a:lnTo>
                  <a:pt x="685785" y="377190"/>
                </a:lnTo>
                <a:lnTo>
                  <a:pt x="684897" y="359410"/>
                </a:lnTo>
                <a:lnTo>
                  <a:pt x="695119" y="358140"/>
                </a:lnTo>
                <a:lnTo>
                  <a:pt x="716365" y="358140"/>
                </a:lnTo>
                <a:lnTo>
                  <a:pt x="698158" y="369570"/>
                </a:lnTo>
                <a:lnTo>
                  <a:pt x="691115" y="379730"/>
                </a:lnTo>
                <a:lnTo>
                  <a:pt x="690411" y="387350"/>
                </a:lnTo>
                <a:lnTo>
                  <a:pt x="692496" y="394970"/>
                </a:lnTo>
                <a:lnTo>
                  <a:pt x="693817" y="406400"/>
                </a:lnTo>
                <a:close/>
              </a:path>
              <a:path w="6899909" h="471169">
                <a:moveTo>
                  <a:pt x="3492645" y="361950"/>
                </a:moveTo>
                <a:lnTo>
                  <a:pt x="3481593" y="361950"/>
                </a:lnTo>
                <a:lnTo>
                  <a:pt x="3468301" y="360680"/>
                </a:lnTo>
                <a:lnTo>
                  <a:pt x="3492984" y="360680"/>
                </a:lnTo>
                <a:lnTo>
                  <a:pt x="3492645" y="361950"/>
                </a:lnTo>
                <a:close/>
              </a:path>
              <a:path w="6899909" h="471169">
                <a:moveTo>
                  <a:pt x="3563070" y="368300"/>
                </a:moveTo>
                <a:lnTo>
                  <a:pt x="3555539" y="360680"/>
                </a:lnTo>
                <a:lnTo>
                  <a:pt x="3561756" y="360680"/>
                </a:lnTo>
                <a:lnTo>
                  <a:pt x="3563070" y="368300"/>
                </a:lnTo>
                <a:close/>
              </a:path>
              <a:path w="6899909" h="471169">
                <a:moveTo>
                  <a:pt x="3132107" y="369570"/>
                </a:moveTo>
                <a:lnTo>
                  <a:pt x="3120572" y="363220"/>
                </a:lnTo>
                <a:lnTo>
                  <a:pt x="3131021" y="363220"/>
                </a:lnTo>
                <a:lnTo>
                  <a:pt x="3132107" y="369570"/>
                </a:lnTo>
                <a:close/>
              </a:path>
              <a:path w="6899909" h="471169">
                <a:moveTo>
                  <a:pt x="2469654" y="370840"/>
                </a:moveTo>
                <a:lnTo>
                  <a:pt x="2470197" y="365760"/>
                </a:lnTo>
                <a:lnTo>
                  <a:pt x="2463039" y="364490"/>
                </a:lnTo>
                <a:lnTo>
                  <a:pt x="2474970" y="364490"/>
                </a:lnTo>
                <a:lnTo>
                  <a:pt x="2469654" y="370840"/>
                </a:lnTo>
                <a:close/>
              </a:path>
              <a:path w="6899909" h="471169">
                <a:moveTo>
                  <a:pt x="930190" y="430530"/>
                </a:moveTo>
                <a:lnTo>
                  <a:pt x="913813" y="424180"/>
                </a:lnTo>
                <a:lnTo>
                  <a:pt x="904459" y="400050"/>
                </a:lnTo>
                <a:lnTo>
                  <a:pt x="897324" y="375920"/>
                </a:lnTo>
                <a:lnTo>
                  <a:pt x="887605" y="365760"/>
                </a:lnTo>
                <a:lnTo>
                  <a:pt x="950857" y="365760"/>
                </a:lnTo>
                <a:lnTo>
                  <a:pt x="948002" y="373380"/>
                </a:lnTo>
                <a:lnTo>
                  <a:pt x="934054" y="400050"/>
                </a:lnTo>
                <a:lnTo>
                  <a:pt x="930190" y="430530"/>
                </a:lnTo>
                <a:close/>
              </a:path>
              <a:path w="6899909" h="471169">
                <a:moveTo>
                  <a:pt x="1347587" y="448310"/>
                </a:moveTo>
                <a:lnTo>
                  <a:pt x="1347743" y="424180"/>
                </a:lnTo>
                <a:lnTo>
                  <a:pt x="1353800" y="401320"/>
                </a:lnTo>
                <a:lnTo>
                  <a:pt x="1356317" y="381000"/>
                </a:lnTo>
                <a:lnTo>
                  <a:pt x="1345850" y="365760"/>
                </a:lnTo>
                <a:lnTo>
                  <a:pt x="1414223" y="365760"/>
                </a:lnTo>
                <a:lnTo>
                  <a:pt x="1421075" y="378460"/>
                </a:lnTo>
                <a:lnTo>
                  <a:pt x="1420817" y="382270"/>
                </a:lnTo>
                <a:lnTo>
                  <a:pt x="1393277" y="382270"/>
                </a:lnTo>
                <a:lnTo>
                  <a:pt x="1387749" y="394970"/>
                </a:lnTo>
                <a:lnTo>
                  <a:pt x="1380959" y="406400"/>
                </a:lnTo>
                <a:lnTo>
                  <a:pt x="1378565" y="417830"/>
                </a:lnTo>
                <a:lnTo>
                  <a:pt x="1386223" y="426720"/>
                </a:lnTo>
                <a:lnTo>
                  <a:pt x="1381343" y="436880"/>
                </a:lnTo>
                <a:lnTo>
                  <a:pt x="1357958" y="436880"/>
                </a:lnTo>
                <a:lnTo>
                  <a:pt x="1347587" y="448310"/>
                </a:lnTo>
                <a:close/>
              </a:path>
              <a:path w="6899909" h="471169">
                <a:moveTo>
                  <a:pt x="1586804" y="419100"/>
                </a:moveTo>
                <a:lnTo>
                  <a:pt x="1580921" y="419100"/>
                </a:lnTo>
                <a:lnTo>
                  <a:pt x="1581415" y="407670"/>
                </a:lnTo>
                <a:lnTo>
                  <a:pt x="1578113" y="394970"/>
                </a:lnTo>
                <a:lnTo>
                  <a:pt x="1576297" y="382270"/>
                </a:lnTo>
                <a:lnTo>
                  <a:pt x="1581247" y="368300"/>
                </a:lnTo>
                <a:lnTo>
                  <a:pt x="1565651" y="365760"/>
                </a:lnTo>
                <a:lnTo>
                  <a:pt x="1787735" y="365760"/>
                </a:lnTo>
                <a:lnTo>
                  <a:pt x="1763434" y="387350"/>
                </a:lnTo>
                <a:lnTo>
                  <a:pt x="1736108" y="401320"/>
                </a:lnTo>
                <a:lnTo>
                  <a:pt x="1592993" y="401320"/>
                </a:lnTo>
                <a:lnTo>
                  <a:pt x="1589400" y="410210"/>
                </a:lnTo>
                <a:lnTo>
                  <a:pt x="1586804" y="419100"/>
                </a:lnTo>
                <a:close/>
              </a:path>
              <a:path w="6899909" h="471169">
                <a:moveTo>
                  <a:pt x="2333479" y="381000"/>
                </a:moveTo>
                <a:lnTo>
                  <a:pt x="2306981" y="381000"/>
                </a:lnTo>
                <a:lnTo>
                  <a:pt x="2282010" y="365760"/>
                </a:lnTo>
                <a:lnTo>
                  <a:pt x="2384524" y="365760"/>
                </a:lnTo>
                <a:lnTo>
                  <a:pt x="2386135" y="375920"/>
                </a:lnTo>
                <a:lnTo>
                  <a:pt x="2360424" y="375920"/>
                </a:lnTo>
                <a:lnTo>
                  <a:pt x="2333479" y="381000"/>
                </a:lnTo>
                <a:close/>
              </a:path>
              <a:path w="6899909" h="471169">
                <a:moveTo>
                  <a:pt x="3064711" y="378460"/>
                </a:moveTo>
                <a:lnTo>
                  <a:pt x="3027829" y="365760"/>
                </a:lnTo>
                <a:lnTo>
                  <a:pt x="3066036" y="365760"/>
                </a:lnTo>
                <a:lnTo>
                  <a:pt x="3064711" y="378460"/>
                </a:lnTo>
                <a:close/>
              </a:path>
              <a:path w="6899909" h="471169">
                <a:moveTo>
                  <a:pt x="2023388" y="401320"/>
                </a:moveTo>
                <a:lnTo>
                  <a:pt x="2020924" y="381000"/>
                </a:lnTo>
                <a:lnTo>
                  <a:pt x="2012142" y="369570"/>
                </a:lnTo>
                <a:lnTo>
                  <a:pt x="1999839" y="367030"/>
                </a:lnTo>
                <a:lnTo>
                  <a:pt x="2107693" y="367030"/>
                </a:lnTo>
                <a:lnTo>
                  <a:pt x="2108189" y="370840"/>
                </a:lnTo>
                <a:lnTo>
                  <a:pt x="2110981" y="377190"/>
                </a:lnTo>
                <a:lnTo>
                  <a:pt x="2027946" y="377190"/>
                </a:lnTo>
                <a:lnTo>
                  <a:pt x="2031675" y="384810"/>
                </a:lnTo>
                <a:lnTo>
                  <a:pt x="2031243" y="391160"/>
                </a:lnTo>
                <a:lnTo>
                  <a:pt x="2028023" y="396240"/>
                </a:lnTo>
                <a:lnTo>
                  <a:pt x="2023388" y="401320"/>
                </a:lnTo>
                <a:close/>
              </a:path>
              <a:path w="6899909" h="471169">
                <a:moveTo>
                  <a:pt x="1899567" y="408940"/>
                </a:moveTo>
                <a:lnTo>
                  <a:pt x="1884582" y="403860"/>
                </a:lnTo>
                <a:lnTo>
                  <a:pt x="1869279" y="372110"/>
                </a:lnTo>
                <a:lnTo>
                  <a:pt x="1989419" y="372110"/>
                </a:lnTo>
                <a:lnTo>
                  <a:pt x="1986814" y="373380"/>
                </a:lnTo>
                <a:lnTo>
                  <a:pt x="1973574" y="373380"/>
                </a:lnTo>
                <a:lnTo>
                  <a:pt x="1972987" y="374650"/>
                </a:lnTo>
                <a:lnTo>
                  <a:pt x="1945031" y="374650"/>
                </a:lnTo>
                <a:lnTo>
                  <a:pt x="1930938" y="388641"/>
                </a:lnTo>
                <a:lnTo>
                  <a:pt x="1915417" y="402590"/>
                </a:lnTo>
                <a:lnTo>
                  <a:pt x="1899567" y="408940"/>
                </a:lnTo>
                <a:close/>
              </a:path>
              <a:path w="6899909" h="471169">
                <a:moveTo>
                  <a:pt x="1984427" y="394970"/>
                </a:moveTo>
                <a:lnTo>
                  <a:pt x="1973574" y="373380"/>
                </a:lnTo>
                <a:lnTo>
                  <a:pt x="1986814" y="373380"/>
                </a:lnTo>
                <a:lnTo>
                  <a:pt x="1984427" y="394970"/>
                </a:lnTo>
                <a:close/>
              </a:path>
              <a:path w="6899909" h="471169">
                <a:moveTo>
                  <a:pt x="1959701" y="402590"/>
                </a:moveTo>
                <a:lnTo>
                  <a:pt x="1949915" y="397510"/>
                </a:lnTo>
                <a:lnTo>
                  <a:pt x="1949047" y="388620"/>
                </a:lnTo>
                <a:lnTo>
                  <a:pt x="1948070" y="381000"/>
                </a:lnTo>
                <a:lnTo>
                  <a:pt x="1945031" y="374650"/>
                </a:lnTo>
                <a:lnTo>
                  <a:pt x="1972987" y="374650"/>
                </a:lnTo>
                <a:lnTo>
                  <a:pt x="1969465" y="382270"/>
                </a:lnTo>
                <a:lnTo>
                  <a:pt x="1965530" y="394970"/>
                </a:lnTo>
                <a:lnTo>
                  <a:pt x="1959701" y="402590"/>
                </a:lnTo>
                <a:close/>
              </a:path>
              <a:path w="6899909" h="471169">
                <a:moveTo>
                  <a:pt x="854587" y="455930"/>
                </a:moveTo>
                <a:lnTo>
                  <a:pt x="840220" y="453390"/>
                </a:lnTo>
                <a:lnTo>
                  <a:pt x="845598" y="436880"/>
                </a:lnTo>
                <a:lnTo>
                  <a:pt x="840587" y="417830"/>
                </a:lnTo>
                <a:lnTo>
                  <a:pt x="837183" y="397510"/>
                </a:lnTo>
                <a:lnTo>
                  <a:pt x="847383" y="375920"/>
                </a:lnTo>
                <a:lnTo>
                  <a:pt x="849130" y="384810"/>
                </a:lnTo>
                <a:lnTo>
                  <a:pt x="855089" y="387350"/>
                </a:lnTo>
                <a:lnTo>
                  <a:pt x="872300" y="387350"/>
                </a:lnTo>
                <a:lnTo>
                  <a:pt x="870500" y="389890"/>
                </a:lnTo>
                <a:lnTo>
                  <a:pt x="871634" y="402590"/>
                </a:lnTo>
                <a:lnTo>
                  <a:pt x="869889" y="416560"/>
                </a:lnTo>
                <a:lnTo>
                  <a:pt x="871217" y="426720"/>
                </a:lnTo>
                <a:lnTo>
                  <a:pt x="875485" y="426720"/>
                </a:lnTo>
                <a:lnTo>
                  <a:pt x="869401" y="429260"/>
                </a:lnTo>
                <a:lnTo>
                  <a:pt x="862360" y="444500"/>
                </a:lnTo>
                <a:lnTo>
                  <a:pt x="854587" y="455930"/>
                </a:lnTo>
                <a:close/>
              </a:path>
              <a:path w="6899909" h="471169">
                <a:moveTo>
                  <a:pt x="2386739" y="379730"/>
                </a:moveTo>
                <a:lnTo>
                  <a:pt x="2360424" y="375920"/>
                </a:lnTo>
                <a:lnTo>
                  <a:pt x="2386135" y="375920"/>
                </a:lnTo>
                <a:lnTo>
                  <a:pt x="2386739" y="379730"/>
                </a:lnTo>
                <a:close/>
              </a:path>
              <a:path w="6899909" h="471169">
                <a:moveTo>
                  <a:pt x="2069051" y="393700"/>
                </a:moveTo>
                <a:lnTo>
                  <a:pt x="2045182" y="389890"/>
                </a:lnTo>
                <a:lnTo>
                  <a:pt x="2027946" y="377190"/>
                </a:lnTo>
                <a:lnTo>
                  <a:pt x="2110981" y="377190"/>
                </a:lnTo>
                <a:lnTo>
                  <a:pt x="2112098" y="379730"/>
                </a:lnTo>
                <a:lnTo>
                  <a:pt x="2120086" y="386080"/>
                </a:lnTo>
                <a:lnTo>
                  <a:pt x="2095403" y="392430"/>
                </a:lnTo>
                <a:lnTo>
                  <a:pt x="2069051" y="393700"/>
                </a:lnTo>
                <a:close/>
              </a:path>
              <a:path w="6899909" h="471169">
                <a:moveTo>
                  <a:pt x="1406409" y="415290"/>
                </a:moveTo>
                <a:lnTo>
                  <a:pt x="1400541" y="405130"/>
                </a:lnTo>
                <a:lnTo>
                  <a:pt x="1402529" y="394970"/>
                </a:lnTo>
                <a:lnTo>
                  <a:pt x="1403173" y="387350"/>
                </a:lnTo>
                <a:lnTo>
                  <a:pt x="1393277" y="382270"/>
                </a:lnTo>
                <a:lnTo>
                  <a:pt x="1420817" y="382270"/>
                </a:lnTo>
                <a:lnTo>
                  <a:pt x="1420043" y="393700"/>
                </a:lnTo>
                <a:lnTo>
                  <a:pt x="1414146" y="407670"/>
                </a:lnTo>
                <a:lnTo>
                  <a:pt x="1406409" y="415290"/>
                </a:lnTo>
                <a:close/>
              </a:path>
              <a:path w="6899909" h="471169">
                <a:moveTo>
                  <a:pt x="1505277" y="431800"/>
                </a:moveTo>
                <a:lnTo>
                  <a:pt x="1502515" y="420370"/>
                </a:lnTo>
                <a:lnTo>
                  <a:pt x="1502713" y="407670"/>
                </a:lnTo>
                <a:lnTo>
                  <a:pt x="1504682" y="393700"/>
                </a:lnTo>
                <a:lnTo>
                  <a:pt x="1507231" y="382270"/>
                </a:lnTo>
                <a:lnTo>
                  <a:pt x="1550353" y="382270"/>
                </a:lnTo>
                <a:lnTo>
                  <a:pt x="1544268" y="392430"/>
                </a:lnTo>
                <a:lnTo>
                  <a:pt x="1533495" y="402590"/>
                </a:lnTo>
                <a:lnTo>
                  <a:pt x="1534456" y="410210"/>
                </a:lnTo>
                <a:lnTo>
                  <a:pt x="1542965" y="410210"/>
                </a:lnTo>
                <a:lnTo>
                  <a:pt x="1543143" y="414020"/>
                </a:lnTo>
                <a:lnTo>
                  <a:pt x="1524718" y="414020"/>
                </a:lnTo>
                <a:lnTo>
                  <a:pt x="1512479" y="416560"/>
                </a:lnTo>
                <a:lnTo>
                  <a:pt x="1505277" y="431800"/>
                </a:lnTo>
                <a:close/>
              </a:path>
              <a:path w="6899909" h="471169">
                <a:moveTo>
                  <a:pt x="828716" y="389890"/>
                </a:moveTo>
                <a:lnTo>
                  <a:pt x="811810" y="389890"/>
                </a:lnTo>
                <a:lnTo>
                  <a:pt x="800743" y="383540"/>
                </a:lnTo>
                <a:lnTo>
                  <a:pt x="829771" y="383540"/>
                </a:lnTo>
                <a:lnTo>
                  <a:pt x="828716" y="389890"/>
                </a:lnTo>
                <a:close/>
              </a:path>
              <a:path w="6899909" h="471169">
                <a:moveTo>
                  <a:pt x="1220472" y="405130"/>
                </a:moveTo>
                <a:lnTo>
                  <a:pt x="1216377" y="386080"/>
                </a:lnTo>
                <a:lnTo>
                  <a:pt x="1341932" y="386080"/>
                </a:lnTo>
                <a:lnTo>
                  <a:pt x="1339626" y="389890"/>
                </a:lnTo>
                <a:lnTo>
                  <a:pt x="1257726" y="389890"/>
                </a:lnTo>
                <a:lnTo>
                  <a:pt x="1245512" y="396240"/>
                </a:lnTo>
                <a:lnTo>
                  <a:pt x="1231639" y="403860"/>
                </a:lnTo>
                <a:lnTo>
                  <a:pt x="1220472" y="405130"/>
                </a:lnTo>
                <a:close/>
              </a:path>
              <a:path w="6899909" h="471169">
                <a:moveTo>
                  <a:pt x="462978" y="400050"/>
                </a:moveTo>
                <a:lnTo>
                  <a:pt x="472469" y="387350"/>
                </a:lnTo>
                <a:lnTo>
                  <a:pt x="473894" y="388641"/>
                </a:lnTo>
                <a:lnTo>
                  <a:pt x="462978" y="400050"/>
                </a:lnTo>
                <a:close/>
              </a:path>
              <a:path w="6899909" h="471169">
                <a:moveTo>
                  <a:pt x="1151261" y="457200"/>
                </a:moveTo>
                <a:lnTo>
                  <a:pt x="1138753" y="455930"/>
                </a:lnTo>
                <a:lnTo>
                  <a:pt x="1135036" y="440690"/>
                </a:lnTo>
                <a:lnTo>
                  <a:pt x="1131481" y="424180"/>
                </a:lnTo>
                <a:lnTo>
                  <a:pt x="1119462" y="420370"/>
                </a:lnTo>
                <a:lnTo>
                  <a:pt x="1138780" y="400050"/>
                </a:lnTo>
                <a:lnTo>
                  <a:pt x="1134786" y="398780"/>
                </a:lnTo>
                <a:lnTo>
                  <a:pt x="1129216" y="392430"/>
                </a:lnTo>
                <a:lnTo>
                  <a:pt x="1122160" y="387350"/>
                </a:lnTo>
                <a:lnTo>
                  <a:pt x="1212888" y="387350"/>
                </a:lnTo>
                <a:lnTo>
                  <a:pt x="1199053" y="392430"/>
                </a:lnTo>
                <a:lnTo>
                  <a:pt x="1191699" y="401320"/>
                </a:lnTo>
                <a:lnTo>
                  <a:pt x="1193695" y="419100"/>
                </a:lnTo>
                <a:lnTo>
                  <a:pt x="1205090" y="422910"/>
                </a:lnTo>
                <a:lnTo>
                  <a:pt x="1220294" y="422910"/>
                </a:lnTo>
                <a:lnTo>
                  <a:pt x="1220776" y="424180"/>
                </a:lnTo>
                <a:lnTo>
                  <a:pt x="1215624" y="424180"/>
                </a:lnTo>
                <a:lnTo>
                  <a:pt x="1205769" y="427990"/>
                </a:lnTo>
                <a:lnTo>
                  <a:pt x="1202946" y="431800"/>
                </a:lnTo>
                <a:lnTo>
                  <a:pt x="1157989" y="431800"/>
                </a:lnTo>
                <a:lnTo>
                  <a:pt x="1151261" y="457200"/>
                </a:lnTo>
                <a:close/>
              </a:path>
              <a:path w="6899909" h="471169">
                <a:moveTo>
                  <a:pt x="1075400" y="454660"/>
                </a:moveTo>
                <a:lnTo>
                  <a:pt x="1093849" y="426720"/>
                </a:lnTo>
                <a:lnTo>
                  <a:pt x="1092789" y="417830"/>
                </a:lnTo>
                <a:lnTo>
                  <a:pt x="1086266" y="405130"/>
                </a:lnTo>
                <a:lnTo>
                  <a:pt x="1075612" y="393700"/>
                </a:lnTo>
                <a:lnTo>
                  <a:pt x="1062159" y="389890"/>
                </a:lnTo>
                <a:lnTo>
                  <a:pt x="1113409" y="389890"/>
                </a:lnTo>
                <a:lnTo>
                  <a:pt x="1109494" y="406400"/>
                </a:lnTo>
                <a:lnTo>
                  <a:pt x="1104566" y="425450"/>
                </a:lnTo>
                <a:lnTo>
                  <a:pt x="1099761" y="441960"/>
                </a:lnTo>
                <a:lnTo>
                  <a:pt x="1098478" y="447040"/>
                </a:lnTo>
                <a:lnTo>
                  <a:pt x="1082542" y="447040"/>
                </a:lnTo>
                <a:lnTo>
                  <a:pt x="1075400" y="454660"/>
                </a:lnTo>
                <a:close/>
              </a:path>
              <a:path w="6899909" h="471169">
                <a:moveTo>
                  <a:pt x="1276827" y="422910"/>
                </a:moveTo>
                <a:lnTo>
                  <a:pt x="1272957" y="415290"/>
                </a:lnTo>
                <a:lnTo>
                  <a:pt x="1268416" y="408940"/>
                </a:lnTo>
                <a:lnTo>
                  <a:pt x="1263305" y="401320"/>
                </a:lnTo>
                <a:lnTo>
                  <a:pt x="1257726" y="389890"/>
                </a:lnTo>
                <a:lnTo>
                  <a:pt x="1339626" y="389890"/>
                </a:lnTo>
                <a:lnTo>
                  <a:pt x="1337319" y="393700"/>
                </a:lnTo>
                <a:lnTo>
                  <a:pt x="1281711" y="393700"/>
                </a:lnTo>
                <a:lnTo>
                  <a:pt x="1276827" y="422910"/>
                </a:lnTo>
                <a:close/>
              </a:path>
              <a:path w="6899909" h="471169">
                <a:moveTo>
                  <a:pt x="629785" y="434340"/>
                </a:moveTo>
                <a:lnTo>
                  <a:pt x="626116" y="417830"/>
                </a:lnTo>
                <a:lnTo>
                  <a:pt x="615568" y="414020"/>
                </a:lnTo>
                <a:lnTo>
                  <a:pt x="608602" y="410210"/>
                </a:lnTo>
                <a:lnTo>
                  <a:pt x="615677" y="393700"/>
                </a:lnTo>
                <a:lnTo>
                  <a:pt x="629577" y="405130"/>
                </a:lnTo>
                <a:lnTo>
                  <a:pt x="650446" y="406400"/>
                </a:lnTo>
                <a:lnTo>
                  <a:pt x="693817" y="406400"/>
                </a:lnTo>
                <a:lnTo>
                  <a:pt x="672869" y="412750"/>
                </a:lnTo>
                <a:lnTo>
                  <a:pt x="644079" y="429260"/>
                </a:lnTo>
                <a:lnTo>
                  <a:pt x="629785" y="434340"/>
                </a:lnTo>
                <a:close/>
              </a:path>
              <a:path w="6899909" h="471169">
                <a:moveTo>
                  <a:pt x="1288109" y="415290"/>
                </a:moveTo>
                <a:lnTo>
                  <a:pt x="1281711" y="393700"/>
                </a:lnTo>
                <a:lnTo>
                  <a:pt x="1337319" y="393700"/>
                </a:lnTo>
                <a:lnTo>
                  <a:pt x="1334243" y="398780"/>
                </a:lnTo>
                <a:lnTo>
                  <a:pt x="1310876" y="398780"/>
                </a:lnTo>
                <a:lnTo>
                  <a:pt x="1298546" y="410210"/>
                </a:lnTo>
                <a:lnTo>
                  <a:pt x="1288109" y="415290"/>
                </a:lnTo>
                <a:close/>
              </a:path>
              <a:path w="6899909" h="471169">
                <a:moveTo>
                  <a:pt x="748840" y="471170"/>
                </a:moveTo>
                <a:lnTo>
                  <a:pt x="734080" y="435610"/>
                </a:lnTo>
                <a:lnTo>
                  <a:pt x="744326" y="424180"/>
                </a:lnTo>
                <a:lnTo>
                  <a:pt x="759150" y="424180"/>
                </a:lnTo>
                <a:lnTo>
                  <a:pt x="771533" y="421640"/>
                </a:lnTo>
                <a:lnTo>
                  <a:pt x="774453" y="398780"/>
                </a:lnTo>
                <a:lnTo>
                  <a:pt x="787715" y="398780"/>
                </a:lnTo>
                <a:lnTo>
                  <a:pt x="784980" y="406400"/>
                </a:lnTo>
                <a:lnTo>
                  <a:pt x="795755" y="408940"/>
                </a:lnTo>
                <a:lnTo>
                  <a:pt x="802398" y="420370"/>
                </a:lnTo>
                <a:lnTo>
                  <a:pt x="805705" y="434340"/>
                </a:lnTo>
                <a:lnTo>
                  <a:pt x="806150" y="443230"/>
                </a:lnTo>
                <a:lnTo>
                  <a:pt x="774358" y="443230"/>
                </a:lnTo>
                <a:lnTo>
                  <a:pt x="769135" y="454660"/>
                </a:lnTo>
                <a:lnTo>
                  <a:pt x="764075" y="467360"/>
                </a:lnTo>
                <a:lnTo>
                  <a:pt x="748840" y="471170"/>
                </a:lnTo>
                <a:close/>
              </a:path>
              <a:path w="6899909" h="471169">
                <a:moveTo>
                  <a:pt x="1326967" y="445770"/>
                </a:moveTo>
                <a:lnTo>
                  <a:pt x="1320830" y="436880"/>
                </a:lnTo>
                <a:lnTo>
                  <a:pt x="1318162" y="425450"/>
                </a:lnTo>
                <a:lnTo>
                  <a:pt x="1318893" y="411480"/>
                </a:lnTo>
                <a:lnTo>
                  <a:pt x="1322951" y="398780"/>
                </a:lnTo>
                <a:lnTo>
                  <a:pt x="1334243" y="398780"/>
                </a:lnTo>
                <a:lnTo>
                  <a:pt x="1332705" y="401320"/>
                </a:lnTo>
                <a:lnTo>
                  <a:pt x="1324560" y="419100"/>
                </a:lnTo>
                <a:lnTo>
                  <a:pt x="1326967" y="445770"/>
                </a:lnTo>
                <a:close/>
              </a:path>
              <a:path w="6899909" h="471169">
                <a:moveTo>
                  <a:pt x="503351" y="429260"/>
                </a:moveTo>
                <a:lnTo>
                  <a:pt x="498613" y="424180"/>
                </a:lnTo>
                <a:lnTo>
                  <a:pt x="498738" y="416560"/>
                </a:lnTo>
                <a:lnTo>
                  <a:pt x="500085" y="408940"/>
                </a:lnTo>
                <a:lnTo>
                  <a:pt x="499010" y="400050"/>
                </a:lnTo>
                <a:lnTo>
                  <a:pt x="503327" y="400050"/>
                </a:lnTo>
                <a:lnTo>
                  <a:pt x="506389" y="412750"/>
                </a:lnTo>
                <a:lnTo>
                  <a:pt x="503351" y="429260"/>
                </a:lnTo>
                <a:close/>
              </a:path>
              <a:path w="6899909" h="471169">
                <a:moveTo>
                  <a:pt x="1639973" y="420370"/>
                </a:moveTo>
                <a:lnTo>
                  <a:pt x="1599914" y="419100"/>
                </a:lnTo>
                <a:lnTo>
                  <a:pt x="1601867" y="402590"/>
                </a:lnTo>
                <a:lnTo>
                  <a:pt x="1592993" y="401320"/>
                </a:lnTo>
                <a:lnTo>
                  <a:pt x="1736108" y="401320"/>
                </a:lnTo>
                <a:lnTo>
                  <a:pt x="1723687" y="407670"/>
                </a:lnTo>
                <a:lnTo>
                  <a:pt x="1681882" y="417830"/>
                </a:lnTo>
                <a:lnTo>
                  <a:pt x="1639973" y="420370"/>
                </a:lnTo>
                <a:close/>
              </a:path>
              <a:path w="6899909" h="471169">
                <a:moveTo>
                  <a:pt x="1542965" y="410210"/>
                </a:moveTo>
                <a:lnTo>
                  <a:pt x="1534456" y="410210"/>
                </a:lnTo>
                <a:lnTo>
                  <a:pt x="1538663" y="407670"/>
                </a:lnTo>
                <a:lnTo>
                  <a:pt x="1542728" y="405130"/>
                </a:lnTo>
                <a:lnTo>
                  <a:pt x="1542965" y="410210"/>
                </a:lnTo>
                <a:close/>
              </a:path>
              <a:path w="6899909" h="471169">
                <a:moveTo>
                  <a:pt x="1050221" y="443230"/>
                </a:moveTo>
                <a:lnTo>
                  <a:pt x="1042653" y="441960"/>
                </a:lnTo>
                <a:lnTo>
                  <a:pt x="1035991" y="434340"/>
                </a:lnTo>
                <a:lnTo>
                  <a:pt x="1032564" y="425450"/>
                </a:lnTo>
                <a:lnTo>
                  <a:pt x="1034702" y="412750"/>
                </a:lnTo>
                <a:lnTo>
                  <a:pt x="1045654" y="412750"/>
                </a:lnTo>
                <a:lnTo>
                  <a:pt x="1044307" y="415290"/>
                </a:lnTo>
                <a:lnTo>
                  <a:pt x="1042167" y="430530"/>
                </a:lnTo>
                <a:lnTo>
                  <a:pt x="1050221" y="443230"/>
                </a:lnTo>
                <a:close/>
              </a:path>
              <a:path w="6899909" h="471169">
                <a:moveTo>
                  <a:pt x="1543262" y="416560"/>
                </a:moveTo>
                <a:lnTo>
                  <a:pt x="1536732" y="416560"/>
                </a:lnTo>
                <a:lnTo>
                  <a:pt x="1524718" y="414020"/>
                </a:lnTo>
                <a:lnTo>
                  <a:pt x="1543143" y="414020"/>
                </a:lnTo>
                <a:lnTo>
                  <a:pt x="1543262" y="416560"/>
                </a:lnTo>
                <a:close/>
              </a:path>
              <a:path w="6899909" h="471169">
                <a:moveTo>
                  <a:pt x="1220294" y="422910"/>
                </a:moveTo>
                <a:lnTo>
                  <a:pt x="1205090" y="422910"/>
                </a:lnTo>
                <a:lnTo>
                  <a:pt x="1212741" y="419100"/>
                </a:lnTo>
                <a:lnTo>
                  <a:pt x="1218846" y="419100"/>
                </a:lnTo>
                <a:lnTo>
                  <a:pt x="1220294" y="422910"/>
                </a:lnTo>
                <a:close/>
              </a:path>
              <a:path w="6899909" h="471169">
                <a:moveTo>
                  <a:pt x="875485" y="426720"/>
                </a:moveTo>
                <a:lnTo>
                  <a:pt x="871217" y="426720"/>
                </a:lnTo>
                <a:lnTo>
                  <a:pt x="881569" y="424180"/>
                </a:lnTo>
                <a:lnTo>
                  <a:pt x="875485" y="426720"/>
                </a:lnTo>
                <a:close/>
              </a:path>
              <a:path w="6899909" h="471169">
                <a:moveTo>
                  <a:pt x="1225602" y="436880"/>
                </a:moveTo>
                <a:lnTo>
                  <a:pt x="1215624" y="424180"/>
                </a:lnTo>
                <a:lnTo>
                  <a:pt x="1220776" y="424180"/>
                </a:lnTo>
                <a:lnTo>
                  <a:pt x="1225602" y="436880"/>
                </a:lnTo>
                <a:close/>
              </a:path>
              <a:path w="6899909" h="471169">
                <a:moveTo>
                  <a:pt x="1160702" y="457200"/>
                </a:moveTo>
                <a:lnTo>
                  <a:pt x="1163056" y="449580"/>
                </a:lnTo>
                <a:lnTo>
                  <a:pt x="1163090" y="441960"/>
                </a:lnTo>
                <a:lnTo>
                  <a:pt x="1161252" y="435610"/>
                </a:lnTo>
                <a:lnTo>
                  <a:pt x="1157989" y="431800"/>
                </a:lnTo>
                <a:lnTo>
                  <a:pt x="1202946" y="431800"/>
                </a:lnTo>
                <a:lnTo>
                  <a:pt x="1200124" y="435610"/>
                </a:lnTo>
                <a:lnTo>
                  <a:pt x="1185989" y="435610"/>
                </a:lnTo>
                <a:lnTo>
                  <a:pt x="1179902" y="439420"/>
                </a:lnTo>
                <a:lnTo>
                  <a:pt x="1172451" y="441960"/>
                </a:lnTo>
                <a:lnTo>
                  <a:pt x="1165447" y="447040"/>
                </a:lnTo>
                <a:lnTo>
                  <a:pt x="1160702" y="457200"/>
                </a:lnTo>
                <a:close/>
              </a:path>
              <a:path w="6899909" h="471169">
                <a:moveTo>
                  <a:pt x="1187726" y="452120"/>
                </a:moveTo>
                <a:lnTo>
                  <a:pt x="1185989" y="435610"/>
                </a:lnTo>
                <a:lnTo>
                  <a:pt x="1200124" y="435610"/>
                </a:lnTo>
                <a:lnTo>
                  <a:pt x="1196361" y="440690"/>
                </a:lnTo>
                <a:lnTo>
                  <a:pt x="1187726" y="452120"/>
                </a:lnTo>
                <a:close/>
              </a:path>
              <a:path w="6899909" h="471169">
                <a:moveTo>
                  <a:pt x="1378293" y="443230"/>
                </a:moveTo>
                <a:lnTo>
                  <a:pt x="1368533" y="440690"/>
                </a:lnTo>
                <a:lnTo>
                  <a:pt x="1357958" y="436880"/>
                </a:lnTo>
                <a:lnTo>
                  <a:pt x="1381343" y="436880"/>
                </a:lnTo>
                <a:lnTo>
                  <a:pt x="1378293" y="443230"/>
                </a:lnTo>
                <a:close/>
              </a:path>
              <a:path w="6899909" h="471169">
                <a:moveTo>
                  <a:pt x="786174" y="461010"/>
                </a:moveTo>
                <a:lnTo>
                  <a:pt x="790081" y="443230"/>
                </a:lnTo>
                <a:lnTo>
                  <a:pt x="806150" y="443230"/>
                </a:lnTo>
                <a:lnTo>
                  <a:pt x="806468" y="449580"/>
                </a:lnTo>
                <a:lnTo>
                  <a:pt x="786174" y="461010"/>
                </a:lnTo>
                <a:close/>
              </a:path>
              <a:path w="6899909" h="471169">
                <a:moveTo>
                  <a:pt x="1088647" y="458470"/>
                </a:moveTo>
                <a:lnTo>
                  <a:pt x="1085574" y="450850"/>
                </a:lnTo>
                <a:lnTo>
                  <a:pt x="1082542" y="447040"/>
                </a:lnTo>
                <a:lnTo>
                  <a:pt x="1098478" y="447040"/>
                </a:lnTo>
                <a:lnTo>
                  <a:pt x="1095911" y="457200"/>
                </a:lnTo>
                <a:lnTo>
                  <a:pt x="1088647" y="458470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75805" y="1563425"/>
            <a:ext cx="14604" cy="51435"/>
          </a:xfrm>
          <a:custGeom>
            <a:avLst/>
            <a:gdLst/>
            <a:ahLst/>
            <a:cxnLst/>
            <a:rect l="l" t="t" r="r" b="b"/>
            <a:pathLst>
              <a:path w="14604" h="51434">
                <a:moveTo>
                  <a:pt x="9007" y="51333"/>
                </a:moveTo>
                <a:lnTo>
                  <a:pt x="6593" y="38489"/>
                </a:lnTo>
                <a:lnTo>
                  <a:pt x="3120" y="25341"/>
                </a:lnTo>
                <a:lnTo>
                  <a:pt x="339" y="12355"/>
                </a:lnTo>
                <a:lnTo>
                  <a:pt x="0" y="0"/>
                </a:lnTo>
                <a:lnTo>
                  <a:pt x="5711" y="12172"/>
                </a:lnTo>
                <a:lnTo>
                  <a:pt x="11910" y="23387"/>
                </a:lnTo>
                <a:lnTo>
                  <a:pt x="14407" y="35742"/>
                </a:lnTo>
                <a:lnTo>
                  <a:pt x="9007" y="51333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45730" y="1741193"/>
            <a:ext cx="16510" cy="26034"/>
          </a:xfrm>
          <a:custGeom>
            <a:avLst/>
            <a:gdLst/>
            <a:ahLst/>
            <a:cxnLst/>
            <a:rect l="l" t="t" r="r" b="b"/>
            <a:pathLst>
              <a:path w="16510" h="26035">
                <a:moveTo>
                  <a:pt x="3654" y="25437"/>
                </a:moveTo>
                <a:lnTo>
                  <a:pt x="0" y="22465"/>
                </a:lnTo>
                <a:lnTo>
                  <a:pt x="5968" y="21162"/>
                </a:lnTo>
                <a:lnTo>
                  <a:pt x="4992" y="12806"/>
                </a:lnTo>
                <a:lnTo>
                  <a:pt x="7705" y="5209"/>
                </a:lnTo>
                <a:lnTo>
                  <a:pt x="8248" y="0"/>
                </a:lnTo>
                <a:lnTo>
                  <a:pt x="14434" y="12372"/>
                </a:lnTo>
                <a:lnTo>
                  <a:pt x="16062" y="15410"/>
                </a:lnTo>
                <a:lnTo>
                  <a:pt x="11736" y="18359"/>
                </a:lnTo>
                <a:lnTo>
                  <a:pt x="7583" y="22885"/>
                </a:lnTo>
                <a:lnTo>
                  <a:pt x="3654" y="25437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32226" y="1757038"/>
            <a:ext cx="43815" cy="30480"/>
          </a:xfrm>
          <a:custGeom>
            <a:avLst/>
            <a:gdLst/>
            <a:ahLst/>
            <a:cxnLst/>
            <a:rect l="l" t="t" r="r" b="b"/>
            <a:pathLst>
              <a:path w="43814" h="30480">
                <a:moveTo>
                  <a:pt x="0" y="30279"/>
                </a:moveTo>
                <a:lnTo>
                  <a:pt x="43411" y="0"/>
                </a:lnTo>
                <a:lnTo>
                  <a:pt x="38016" y="11156"/>
                </a:lnTo>
                <a:lnTo>
                  <a:pt x="26792" y="20389"/>
                </a:lnTo>
                <a:lnTo>
                  <a:pt x="13025" y="26997"/>
                </a:lnTo>
                <a:lnTo>
                  <a:pt x="0" y="30279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82320" y="1822372"/>
            <a:ext cx="12700" cy="20320"/>
          </a:xfrm>
          <a:custGeom>
            <a:avLst/>
            <a:gdLst/>
            <a:ahLst/>
            <a:cxnLst/>
            <a:rect l="l" t="t" r="r" b="b"/>
            <a:pathLst>
              <a:path w="12700" h="20319">
                <a:moveTo>
                  <a:pt x="976" y="20294"/>
                </a:moveTo>
                <a:lnTo>
                  <a:pt x="0" y="11937"/>
                </a:lnTo>
                <a:lnTo>
                  <a:pt x="4341" y="7705"/>
                </a:lnTo>
                <a:lnTo>
                  <a:pt x="7162" y="0"/>
                </a:lnTo>
                <a:lnTo>
                  <a:pt x="12178" y="8909"/>
                </a:lnTo>
                <a:lnTo>
                  <a:pt x="12697" y="15356"/>
                </a:lnTo>
                <a:lnTo>
                  <a:pt x="8902" y="19199"/>
                </a:lnTo>
                <a:lnTo>
                  <a:pt x="976" y="20294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44522" y="1826849"/>
            <a:ext cx="24765" cy="14604"/>
          </a:xfrm>
          <a:custGeom>
            <a:avLst/>
            <a:gdLst/>
            <a:ahLst/>
            <a:cxnLst/>
            <a:rect l="l" t="t" r="r" b="b"/>
            <a:pathLst>
              <a:path w="24764" h="14605">
                <a:moveTo>
                  <a:pt x="1022" y="14072"/>
                </a:moveTo>
                <a:lnTo>
                  <a:pt x="0" y="5507"/>
                </a:lnTo>
                <a:lnTo>
                  <a:pt x="5540" y="2977"/>
                </a:lnTo>
                <a:lnTo>
                  <a:pt x="12331" y="0"/>
                </a:lnTo>
                <a:lnTo>
                  <a:pt x="19061" y="562"/>
                </a:lnTo>
                <a:lnTo>
                  <a:pt x="22830" y="6255"/>
                </a:lnTo>
                <a:lnTo>
                  <a:pt x="17352" y="6255"/>
                </a:lnTo>
                <a:lnTo>
                  <a:pt x="8180" y="11191"/>
                </a:lnTo>
                <a:lnTo>
                  <a:pt x="1022" y="14072"/>
                </a:lnTo>
                <a:close/>
              </a:path>
              <a:path w="24764" h="14605">
                <a:moveTo>
                  <a:pt x="24418" y="8655"/>
                </a:moveTo>
                <a:lnTo>
                  <a:pt x="17352" y="6255"/>
                </a:lnTo>
                <a:lnTo>
                  <a:pt x="22830" y="6255"/>
                </a:lnTo>
                <a:lnTo>
                  <a:pt x="24418" y="8655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559344" y="1807938"/>
            <a:ext cx="12700" cy="20955"/>
          </a:xfrm>
          <a:custGeom>
            <a:avLst/>
            <a:gdLst/>
            <a:ahLst/>
            <a:cxnLst/>
            <a:rect l="l" t="t" r="r" b="b"/>
            <a:pathLst>
              <a:path w="12700" h="20955">
                <a:moveTo>
                  <a:pt x="11524" y="4449"/>
                </a:moveTo>
                <a:lnTo>
                  <a:pt x="5209" y="4449"/>
                </a:lnTo>
                <a:lnTo>
                  <a:pt x="9550" y="0"/>
                </a:lnTo>
                <a:lnTo>
                  <a:pt x="11524" y="4449"/>
                </a:lnTo>
                <a:close/>
              </a:path>
              <a:path w="12700" h="20955">
                <a:moveTo>
                  <a:pt x="3364" y="20403"/>
                </a:moveTo>
                <a:lnTo>
                  <a:pt x="0" y="542"/>
                </a:lnTo>
                <a:lnTo>
                  <a:pt x="3689" y="1519"/>
                </a:lnTo>
                <a:lnTo>
                  <a:pt x="5209" y="4449"/>
                </a:lnTo>
                <a:lnTo>
                  <a:pt x="11524" y="4449"/>
                </a:lnTo>
                <a:lnTo>
                  <a:pt x="12231" y="6041"/>
                </a:lnTo>
                <a:lnTo>
                  <a:pt x="11137" y="12358"/>
                </a:lnTo>
                <a:lnTo>
                  <a:pt x="7703" y="17596"/>
                </a:lnTo>
                <a:lnTo>
                  <a:pt x="3364" y="20403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55671" y="1632883"/>
            <a:ext cx="3810" cy="33020"/>
          </a:xfrm>
          <a:custGeom>
            <a:avLst/>
            <a:gdLst/>
            <a:ahLst/>
            <a:cxnLst/>
            <a:rect l="l" t="t" r="r" b="b"/>
            <a:pathLst>
              <a:path w="3809" h="33019">
                <a:moveTo>
                  <a:pt x="0" y="32449"/>
                </a:moveTo>
                <a:lnTo>
                  <a:pt x="1302" y="0"/>
                </a:lnTo>
                <a:lnTo>
                  <a:pt x="3798" y="32015"/>
                </a:lnTo>
                <a:lnTo>
                  <a:pt x="0" y="32449"/>
                </a:lnTo>
                <a:close/>
              </a:path>
            </a:pathLst>
          </a:custGeom>
          <a:solidFill>
            <a:srgbClr val="FFC767">
              <a:alpha val="7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915649" y="576283"/>
            <a:ext cx="8477885" cy="37084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225"/>
              <a:t>You</a:t>
            </a:r>
            <a:r>
              <a:rPr dirty="0" sz="2250" spc="30"/>
              <a:t> </a:t>
            </a:r>
            <a:r>
              <a:rPr dirty="0" sz="2250" spc="204"/>
              <a:t>are</a:t>
            </a:r>
            <a:r>
              <a:rPr dirty="0" sz="2250" spc="30"/>
              <a:t> </a:t>
            </a:r>
            <a:r>
              <a:rPr dirty="0" sz="2250" spc="204"/>
              <a:t>not</a:t>
            </a:r>
            <a:r>
              <a:rPr dirty="0" sz="2250" spc="30"/>
              <a:t> </a:t>
            </a:r>
            <a:r>
              <a:rPr dirty="0" sz="2250" spc="165"/>
              <a:t>alone!</a:t>
            </a:r>
            <a:r>
              <a:rPr dirty="0" sz="2250" spc="30"/>
              <a:t> </a:t>
            </a:r>
            <a:r>
              <a:rPr dirty="0" sz="2250" spc="245"/>
              <a:t>There</a:t>
            </a:r>
            <a:r>
              <a:rPr dirty="0" sz="2250" spc="35"/>
              <a:t> </a:t>
            </a:r>
            <a:r>
              <a:rPr dirty="0" sz="2250" spc="204"/>
              <a:t>are</a:t>
            </a:r>
            <a:r>
              <a:rPr dirty="0" sz="2250" spc="30"/>
              <a:t> </a:t>
            </a:r>
            <a:r>
              <a:rPr dirty="0" sz="2250" spc="190"/>
              <a:t>resources</a:t>
            </a:r>
            <a:r>
              <a:rPr dirty="0" sz="2250" spc="30"/>
              <a:t> </a:t>
            </a:r>
            <a:r>
              <a:rPr dirty="0" sz="2250" spc="130"/>
              <a:t>available</a:t>
            </a:r>
            <a:r>
              <a:rPr dirty="0" sz="2250" spc="30"/>
              <a:t> </a:t>
            </a:r>
            <a:r>
              <a:rPr dirty="0" sz="2250" spc="175"/>
              <a:t>to</a:t>
            </a:r>
            <a:r>
              <a:rPr dirty="0" sz="2250" spc="30"/>
              <a:t> </a:t>
            </a:r>
            <a:r>
              <a:rPr dirty="0" sz="2250" spc="150"/>
              <a:t>help:</a:t>
            </a:r>
            <a:endParaRPr sz="2250"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14468" y="3314508"/>
            <a:ext cx="17145" cy="22225"/>
          </a:xfrm>
          <a:custGeom>
            <a:avLst/>
            <a:gdLst/>
            <a:ahLst/>
            <a:cxnLst/>
            <a:rect l="l" t="t" r="r" b="b"/>
            <a:pathLst>
              <a:path w="17145" h="22225">
                <a:moveTo>
                  <a:pt x="11875" y="22134"/>
                </a:moveTo>
                <a:lnTo>
                  <a:pt x="0" y="16497"/>
                </a:lnTo>
                <a:lnTo>
                  <a:pt x="2901" y="7742"/>
                </a:lnTo>
                <a:lnTo>
                  <a:pt x="6525" y="1724"/>
                </a:lnTo>
                <a:lnTo>
                  <a:pt x="11064" y="0"/>
                </a:lnTo>
                <a:lnTo>
                  <a:pt x="16713" y="4125"/>
                </a:lnTo>
                <a:lnTo>
                  <a:pt x="7585" y="11308"/>
                </a:lnTo>
                <a:lnTo>
                  <a:pt x="10188" y="18858"/>
                </a:lnTo>
                <a:lnTo>
                  <a:pt x="11875" y="22134"/>
                </a:lnTo>
                <a:close/>
              </a:path>
            </a:pathLst>
          </a:custGeom>
          <a:solidFill>
            <a:srgbClr val="FFC767">
              <a:alpha val="7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83383" y="3137407"/>
            <a:ext cx="6899534" cy="767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62003" y="3315160"/>
            <a:ext cx="14604" cy="51435"/>
          </a:xfrm>
          <a:custGeom>
            <a:avLst/>
            <a:gdLst/>
            <a:ahLst/>
            <a:cxnLst/>
            <a:rect l="l" t="t" r="r" b="b"/>
            <a:pathLst>
              <a:path w="14604" h="51435">
                <a:moveTo>
                  <a:pt x="9007" y="51333"/>
                </a:moveTo>
                <a:lnTo>
                  <a:pt x="6593" y="38489"/>
                </a:lnTo>
                <a:lnTo>
                  <a:pt x="3120" y="25341"/>
                </a:lnTo>
                <a:lnTo>
                  <a:pt x="339" y="12355"/>
                </a:lnTo>
                <a:lnTo>
                  <a:pt x="0" y="0"/>
                </a:lnTo>
                <a:lnTo>
                  <a:pt x="5711" y="12172"/>
                </a:lnTo>
                <a:lnTo>
                  <a:pt x="11910" y="23387"/>
                </a:lnTo>
                <a:lnTo>
                  <a:pt x="14407" y="35742"/>
                </a:lnTo>
                <a:lnTo>
                  <a:pt x="9007" y="51333"/>
                </a:lnTo>
                <a:close/>
              </a:path>
            </a:pathLst>
          </a:custGeom>
          <a:solidFill>
            <a:srgbClr val="FFC767">
              <a:alpha val="7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4122" y="1595411"/>
            <a:ext cx="3333749" cy="5262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57749" y="5242277"/>
            <a:ext cx="219075" cy="342900"/>
          </a:xfrm>
          <a:custGeom>
            <a:avLst/>
            <a:gdLst/>
            <a:ahLst/>
            <a:cxnLst/>
            <a:rect l="l" t="t" r="r" b="b"/>
            <a:pathLst>
              <a:path w="219075" h="342900">
                <a:moveTo>
                  <a:pt x="0" y="342590"/>
                </a:moveTo>
                <a:lnTo>
                  <a:pt x="0" y="0"/>
                </a:lnTo>
                <a:lnTo>
                  <a:pt x="143386" y="112117"/>
                </a:lnTo>
                <a:lnTo>
                  <a:pt x="54793" y="112117"/>
                </a:lnTo>
                <a:lnTo>
                  <a:pt x="54793" y="230480"/>
                </a:lnTo>
                <a:lnTo>
                  <a:pt x="143386" y="230480"/>
                </a:lnTo>
                <a:lnTo>
                  <a:pt x="0" y="342590"/>
                </a:lnTo>
                <a:close/>
              </a:path>
              <a:path w="219075" h="342900">
                <a:moveTo>
                  <a:pt x="54793" y="112117"/>
                </a:moveTo>
                <a:close/>
              </a:path>
              <a:path w="219075" h="342900">
                <a:moveTo>
                  <a:pt x="143386" y="230480"/>
                </a:moveTo>
                <a:lnTo>
                  <a:pt x="54793" y="230480"/>
                </a:lnTo>
                <a:lnTo>
                  <a:pt x="130489" y="171302"/>
                </a:lnTo>
                <a:lnTo>
                  <a:pt x="54793" y="112117"/>
                </a:lnTo>
                <a:lnTo>
                  <a:pt x="143386" y="112117"/>
                </a:lnTo>
                <a:lnTo>
                  <a:pt x="219075" y="171301"/>
                </a:lnTo>
                <a:lnTo>
                  <a:pt x="143386" y="230480"/>
                </a:lnTo>
                <a:close/>
              </a:path>
            </a:pathLst>
          </a:custGeom>
          <a:solidFill>
            <a:srgbClr val="F4B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63573" y="57077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63573" y="590782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63573" y="610784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63573" y="630787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64809" y="398020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464809" y="43802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464809" y="478030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040390" y="1987842"/>
            <a:ext cx="554355" cy="636905"/>
          </a:xfrm>
          <a:custGeom>
            <a:avLst/>
            <a:gdLst/>
            <a:ahLst/>
            <a:cxnLst/>
            <a:rect l="l" t="t" r="r" b="b"/>
            <a:pathLst>
              <a:path w="554354" h="636905">
                <a:moveTo>
                  <a:pt x="402374" y="636822"/>
                </a:moveTo>
                <a:lnTo>
                  <a:pt x="150990" y="636822"/>
                </a:lnTo>
                <a:lnTo>
                  <a:pt x="152196" y="622130"/>
                </a:lnTo>
                <a:lnTo>
                  <a:pt x="148314" y="583933"/>
                </a:lnTo>
                <a:lnTo>
                  <a:pt x="128097" y="531050"/>
                </a:lnTo>
                <a:lnTo>
                  <a:pt x="80294" y="472299"/>
                </a:lnTo>
                <a:lnTo>
                  <a:pt x="80772" y="472299"/>
                </a:lnTo>
                <a:lnTo>
                  <a:pt x="47098" y="431371"/>
                </a:lnTo>
                <a:lnTo>
                  <a:pt x="21672" y="384421"/>
                </a:lnTo>
                <a:lnTo>
                  <a:pt x="5602" y="332555"/>
                </a:lnTo>
                <a:lnTo>
                  <a:pt x="0" y="276881"/>
                </a:lnTo>
                <a:lnTo>
                  <a:pt x="4461" y="227108"/>
                </a:lnTo>
                <a:lnTo>
                  <a:pt x="17324" y="180262"/>
                </a:lnTo>
                <a:lnTo>
                  <a:pt x="37806" y="137127"/>
                </a:lnTo>
                <a:lnTo>
                  <a:pt x="65125" y="98483"/>
                </a:lnTo>
                <a:lnTo>
                  <a:pt x="98500" y="65112"/>
                </a:lnTo>
                <a:lnTo>
                  <a:pt x="137147" y="37797"/>
                </a:lnTo>
                <a:lnTo>
                  <a:pt x="180286" y="17318"/>
                </a:lnTo>
                <a:lnTo>
                  <a:pt x="227134" y="4459"/>
                </a:lnTo>
                <a:lnTo>
                  <a:pt x="276908" y="0"/>
                </a:lnTo>
                <a:lnTo>
                  <a:pt x="326674" y="4460"/>
                </a:lnTo>
                <a:lnTo>
                  <a:pt x="373515" y="17320"/>
                </a:lnTo>
                <a:lnTo>
                  <a:pt x="416649" y="37799"/>
                </a:lnTo>
                <a:lnTo>
                  <a:pt x="455294" y="65114"/>
                </a:lnTo>
                <a:lnTo>
                  <a:pt x="488666" y="98484"/>
                </a:lnTo>
                <a:lnTo>
                  <a:pt x="515984" y="137128"/>
                </a:lnTo>
                <a:lnTo>
                  <a:pt x="536466" y="180263"/>
                </a:lnTo>
                <a:lnTo>
                  <a:pt x="549328" y="227108"/>
                </a:lnTo>
                <a:lnTo>
                  <a:pt x="553790" y="276881"/>
                </a:lnTo>
                <a:lnTo>
                  <a:pt x="548187" y="332555"/>
                </a:lnTo>
                <a:lnTo>
                  <a:pt x="532121" y="384421"/>
                </a:lnTo>
                <a:lnTo>
                  <a:pt x="506702" y="431371"/>
                </a:lnTo>
                <a:lnTo>
                  <a:pt x="473043" y="472299"/>
                </a:lnTo>
                <a:lnTo>
                  <a:pt x="468816" y="476553"/>
                </a:lnTo>
                <a:lnTo>
                  <a:pt x="464482" y="480541"/>
                </a:lnTo>
                <a:lnTo>
                  <a:pt x="460042" y="484476"/>
                </a:lnTo>
                <a:lnTo>
                  <a:pt x="418369" y="539844"/>
                </a:lnTo>
                <a:lnTo>
                  <a:pt x="402175" y="588705"/>
                </a:lnTo>
                <a:lnTo>
                  <a:pt x="400497" y="623539"/>
                </a:lnTo>
                <a:lnTo>
                  <a:pt x="402374" y="636822"/>
                </a:lnTo>
                <a:close/>
              </a:path>
            </a:pathLst>
          </a:custGeom>
          <a:solidFill>
            <a:srgbClr val="FACB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190583" y="2624665"/>
            <a:ext cx="252182" cy="182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136344" y="2241539"/>
            <a:ext cx="323850" cy="383540"/>
          </a:xfrm>
          <a:custGeom>
            <a:avLst/>
            <a:gdLst/>
            <a:ahLst/>
            <a:cxnLst/>
            <a:rect l="l" t="t" r="r" b="b"/>
            <a:pathLst>
              <a:path w="323850" h="383539">
                <a:moveTo>
                  <a:pt x="129147" y="134479"/>
                </a:moveTo>
                <a:lnTo>
                  <a:pt x="110976" y="134479"/>
                </a:lnTo>
                <a:lnTo>
                  <a:pt x="133538" y="119595"/>
                </a:lnTo>
                <a:lnTo>
                  <a:pt x="150817" y="102168"/>
                </a:lnTo>
                <a:lnTo>
                  <a:pt x="161316" y="84034"/>
                </a:lnTo>
                <a:lnTo>
                  <a:pt x="163539" y="67026"/>
                </a:lnTo>
                <a:lnTo>
                  <a:pt x="163060" y="63889"/>
                </a:lnTo>
                <a:lnTo>
                  <a:pt x="162475" y="60858"/>
                </a:lnTo>
                <a:lnTo>
                  <a:pt x="161731" y="57960"/>
                </a:lnTo>
                <a:lnTo>
                  <a:pt x="142436" y="54658"/>
                </a:lnTo>
                <a:lnTo>
                  <a:pt x="125522" y="49931"/>
                </a:lnTo>
                <a:lnTo>
                  <a:pt x="111903" y="43767"/>
                </a:lnTo>
                <a:lnTo>
                  <a:pt x="102494" y="36158"/>
                </a:lnTo>
                <a:lnTo>
                  <a:pt x="99350" y="31238"/>
                </a:lnTo>
                <a:lnTo>
                  <a:pt x="97679" y="24390"/>
                </a:lnTo>
                <a:lnTo>
                  <a:pt x="99312" y="15823"/>
                </a:lnTo>
                <a:lnTo>
                  <a:pt x="106084" y="5742"/>
                </a:lnTo>
                <a:lnTo>
                  <a:pt x="109620" y="1940"/>
                </a:lnTo>
                <a:lnTo>
                  <a:pt x="114512" y="0"/>
                </a:lnTo>
                <a:lnTo>
                  <a:pt x="122860" y="0"/>
                </a:lnTo>
                <a:lnTo>
                  <a:pt x="125732" y="425"/>
                </a:lnTo>
                <a:lnTo>
                  <a:pt x="128683" y="1329"/>
                </a:lnTo>
                <a:lnTo>
                  <a:pt x="140100" y="6934"/>
                </a:lnTo>
                <a:lnTo>
                  <a:pt x="143677" y="10049"/>
                </a:lnTo>
                <a:lnTo>
                  <a:pt x="117755" y="10049"/>
                </a:lnTo>
                <a:lnTo>
                  <a:pt x="115283" y="10661"/>
                </a:lnTo>
                <a:lnTo>
                  <a:pt x="113475" y="12575"/>
                </a:lnTo>
                <a:lnTo>
                  <a:pt x="105286" y="21455"/>
                </a:lnTo>
                <a:lnTo>
                  <a:pt x="107439" y="26401"/>
                </a:lnTo>
                <a:lnTo>
                  <a:pt x="142325" y="44361"/>
                </a:lnTo>
                <a:lnTo>
                  <a:pt x="158434" y="47378"/>
                </a:lnTo>
                <a:lnTo>
                  <a:pt x="168938" y="47378"/>
                </a:lnTo>
                <a:lnTo>
                  <a:pt x="169548" y="48761"/>
                </a:lnTo>
                <a:lnTo>
                  <a:pt x="177698" y="49509"/>
                </a:lnTo>
                <a:lnTo>
                  <a:pt x="185995" y="50040"/>
                </a:lnTo>
                <a:lnTo>
                  <a:pt x="194378" y="50357"/>
                </a:lnTo>
                <a:lnTo>
                  <a:pt x="202782" y="50462"/>
                </a:lnTo>
                <a:lnTo>
                  <a:pt x="272280" y="50462"/>
                </a:lnTo>
                <a:lnTo>
                  <a:pt x="271948" y="50622"/>
                </a:lnTo>
                <a:lnTo>
                  <a:pt x="257496" y="54839"/>
                </a:lnTo>
                <a:lnTo>
                  <a:pt x="240506" y="57885"/>
                </a:lnTo>
                <a:lnTo>
                  <a:pt x="227919" y="59130"/>
                </a:lnTo>
                <a:lnTo>
                  <a:pt x="172339" y="59130"/>
                </a:lnTo>
                <a:lnTo>
                  <a:pt x="173190" y="63331"/>
                </a:lnTo>
                <a:lnTo>
                  <a:pt x="173509" y="65511"/>
                </a:lnTo>
                <a:lnTo>
                  <a:pt x="170936" y="87179"/>
                </a:lnTo>
                <a:lnTo>
                  <a:pt x="158683" y="108347"/>
                </a:lnTo>
                <a:lnTo>
                  <a:pt x="139706" y="127385"/>
                </a:lnTo>
                <a:lnTo>
                  <a:pt x="129147" y="134479"/>
                </a:lnTo>
                <a:close/>
              </a:path>
              <a:path w="323850" h="383539">
                <a:moveTo>
                  <a:pt x="272280" y="50462"/>
                </a:moveTo>
                <a:lnTo>
                  <a:pt x="206398" y="50462"/>
                </a:lnTo>
                <a:lnTo>
                  <a:pt x="210014" y="50409"/>
                </a:lnTo>
                <a:lnTo>
                  <a:pt x="213577" y="50276"/>
                </a:lnTo>
                <a:lnTo>
                  <a:pt x="238223" y="12000"/>
                </a:lnTo>
                <a:lnTo>
                  <a:pt x="266167" y="558"/>
                </a:lnTo>
                <a:lnTo>
                  <a:pt x="266645" y="558"/>
                </a:lnTo>
                <a:lnTo>
                  <a:pt x="272818" y="1424"/>
                </a:lnTo>
                <a:lnTo>
                  <a:pt x="279537" y="4333"/>
                </a:lnTo>
                <a:lnTo>
                  <a:pt x="286211" y="10114"/>
                </a:lnTo>
                <a:lnTo>
                  <a:pt x="286542" y="10634"/>
                </a:lnTo>
                <a:lnTo>
                  <a:pt x="266087" y="10634"/>
                </a:lnTo>
                <a:lnTo>
                  <a:pt x="254836" y="13482"/>
                </a:lnTo>
                <a:lnTo>
                  <a:pt x="225860" y="44720"/>
                </a:lnTo>
                <a:lnTo>
                  <a:pt x="224238" y="49718"/>
                </a:lnTo>
                <a:lnTo>
                  <a:pt x="273826" y="49718"/>
                </a:lnTo>
                <a:lnTo>
                  <a:pt x="272280" y="50462"/>
                </a:lnTo>
                <a:close/>
              </a:path>
              <a:path w="323850" h="383539">
                <a:moveTo>
                  <a:pt x="168938" y="47378"/>
                </a:moveTo>
                <a:lnTo>
                  <a:pt x="158434" y="47378"/>
                </a:lnTo>
                <a:lnTo>
                  <a:pt x="151660" y="33577"/>
                </a:lnTo>
                <a:lnTo>
                  <a:pt x="143469" y="22835"/>
                </a:lnTo>
                <a:lnTo>
                  <a:pt x="134584" y="15258"/>
                </a:lnTo>
                <a:lnTo>
                  <a:pt x="125731" y="10953"/>
                </a:lnTo>
                <a:lnTo>
                  <a:pt x="124269" y="10528"/>
                </a:lnTo>
                <a:lnTo>
                  <a:pt x="122222" y="10049"/>
                </a:lnTo>
                <a:lnTo>
                  <a:pt x="143677" y="10049"/>
                </a:lnTo>
                <a:lnTo>
                  <a:pt x="151448" y="16819"/>
                </a:lnTo>
                <a:lnTo>
                  <a:pt x="161630" y="30817"/>
                </a:lnTo>
                <a:lnTo>
                  <a:pt x="168938" y="47378"/>
                </a:lnTo>
                <a:close/>
              </a:path>
              <a:path w="323850" h="383539">
                <a:moveTo>
                  <a:pt x="273826" y="49718"/>
                </a:moveTo>
                <a:lnTo>
                  <a:pt x="224238" y="49718"/>
                </a:lnTo>
                <a:lnTo>
                  <a:pt x="240495" y="48024"/>
                </a:lnTo>
                <a:lnTo>
                  <a:pt x="255212" y="45318"/>
                </a:lnTo>
                <a:lnTo>
                  <a:pt x="267796" y="41575"/>
                </a:lnTo>
                <a:lnTo>
                  <a:pt x="277652" y="36770"/>
                </a:lnTo>
                <a:lnTo>
                  <a:pt x="285522" y="31718"/>
                </a:lnTo>
                <a:lnTo>
                  <a:pt x="284857" y="27438"/>
                </a:lnTo>
                <a:lnTo>
                  <a:pt x="278955" y="15128"/>
                </a:lnTo>
                <a:lnTo>
                  <a:pt x="273478" y="10767"/>
                </a:lnTo>
                <a:lnTo>
                  <a:pt x="266432" y="10634"/>
                </a:lnTo>
                <a:lnTo>
                  <a:pt x="286542" y="10634"/>
                </a:lnTo>
                <a:lnTo>
                  <a:pt x="292249" y="19594"/>
                </a:lnTo>
                <a:lnTo>
                  <a:pt x="293866" y="24390"/>
                </a:lnTo>
                <a:lnTo>
                  <a:pt x="293986" y="26401"/>
                </a:lnTo>
                <a:lnTo>
                  <a:pt x="293975" y="31238"/>
                </a:lnTo>
                <a:lnTo>
                  <a:pt x="290925" y="38165"/>
                </a:lnTo>
                <a:lnTo>
                  <a:pt x="283103" y="45251"/>
                </a:lnTo>
                <a:lnTo>
                  <a:pt x="273826" y="49718"/>
                </a:lnTo>
                <a:close/>
              </a:path>
              <a:path w="323850" h="383539">
                <a:moveTo>
                  <a:pt x="204617" y="60380"/>
                </a:moveTo>
                <a:lnTo>
                  <a:pt x="201160" y="60380"/>
                </a:lnTo>
                <a:lnTo>
                  <a:pt x="193898" y="60300"/>
                </a:lnTo>
                <a:lnTo>
                  <a:pt x="186650" y="60064"/>
                </a:lnTo>
                <a:lnTo>
                  <a:pt x="179452" y="59673"/>
                </a:lnTo>
                <a:lnTo>
                  <a:pt x="172339" y="59130"/>
                </a:lnTo>
                <a:lnTo>
                  <a:pt x="227919" y="59130"/>
                </a:lnTo>
                <a:lnTo>
                  <a:pt x="221739" y="59741"/>
                </a:lnTo>
                <a:lnTo>
                  <a:pt x="221697" y="60220"/>
                </a:lnTo>
                <a:lnTo>
                  <a:pt x="211503" y="60220"/>
                </a:lnTo>
                <a:lnTo>
                  <a:pt x="208073" y="60326"/>
                </a:lnTo>
                <a:lnTo>
                  <a:pt x="204617" y="60380"/>
                </a:lnTo>
                <a:close/>
              </a:path>
              <a:path w="323850" h="383539">
                <a:moveTo>
                  <a:pt x="248007" y="383125"/>
                </a:moveTo>
                <a:lnTo>
                  <a:pt x="236973" y="383125"/>
                </a:lnTo>
                <a:lnTo>
                  <a:pt x="222302" y="343373"/>
                </a:lnTo>
                <a:lnTo>
                  <a:pt x="212116" y="298917"/>
                </a:lnTo>
                <a:lnTo>
                  <a:pt x="207669" y="252602"/>
                </a:lnTo>
                <a:lnTo>
                  <a:pt x="210219" y="207272"/>
                </a:lnTo>
                <a:lnTo>
                  <a:pt x="221021" y="165772"/>
                </a:lnTo>
                <a:lnTo>
                  <a:pt x="246571" y="124429"/>
                </a:lnTo>
                <a:lnTo>
                  <a:pt x="239079" y="119774"/>
                </a:lnTo>
                <a:lnTo>
                  <a:pt x="212795" y="84378"/>
                </a:lnTo>
                <a:lnTo>
                  <a:pt x="210989" y="73165"/>
                </a:lnTo>
                <a:lnTo>
                  <a:pt x="211503" y="60220"/>
                </a:lnTo>
                <a:lnTo>
                  <a:pt x="221697" y="60220"/>
                </a:lnTo>
                <a:lnTo>
                  <a:pt x="220881" y="69615"/>
                </a:lnTo>
                <a:lnTo>
                  <a:pt x="221819" y="78964"/>
                </a:lnTo>
                <a:lnTo>
                  <a:pt x="246795" y="112795"/>
                </a:lnTo>
                <a:lnTo>
                  <a:pt x="254122" y="117011"/>
                </a:lnTo>
                <a:lnTo>
                  <a:pt x="270439" y="117011"/>
                </a:lnTo>
                <a:lnTo>
                  <a:pt x="264465" y="121477"/>
                </a:lnTo>
                <a:lnTo>
                  <a:pt x="272150" y="123913"/>
                </a:lnTo>
                <a:lnTo>
                  <a:pt x="279862" y="125668"/>
                </a:lnTo>
                <a:lnTo>
                  <a:pt x="287440" y="126731"/>
                </a:lnTo>
                <a:lnTo>
                  <a:pt x="294721" y="127087"/>
                </a:lnTo>
                <a:lnTo>
                  <a:pt x="320290" y="127087"/>
                </a:lnTo>
                <a:lnTo>
                  <a:pt x="319622" y="129055"/>
                </a:lnTo>
                <a:lnTo>
                  <a:pt x="256116" y="129055"/>
                </a:lnTo>
                <a:lnTo>
                  <a:pt x="248446" y="137714"/>
                </a:lnTo>
                <a:lnTo>
                  <a:pt x="241575" y="147372"/>
                </a:lnTo>
                <a:lnTo>
                  <a:pt x="235522" y="158035"/>
                </a:lnTo>
                <a:lnTo>
                  <a:pt x="230380" y="169494"/>
                </a:lnTo>
                <a:lnTo>
                  <a:pt x="218620" y="221296"/>
                </a:lnTo>
                <a:lnTo>
                  <a:pt x="219333" y="278014"/>
                </a:lnTo>
                <a:lnTo>
                  <a:pt x="229976" y="333881"/>
                </a:lnTo>
                <a:lnTo>
                  <a:pt x="248007" y="383125"/>
                </a:lnTo>
                <a:close/>
              </a:path>
              <a:path w="323850" h="383539">
                <a:moveTo>
                  <a:pt x="62347" y="158035"/>
                </a:moveTo>
                <a:lnTo>
                  <a:pt x="24484" y="147043"/>
                </a:lnTo>
                <a:lnTo>
                  <a:pt x="0" y="110281"/>
                </a:lnTo>
                <a:lnTo>
                  <a:pt x="992" y="104541"/>
                </a:lnTo>
                <a:lnTo>
                  <a:pt x="3482" y="97283"/>
                </a:lnTo>
                <a:lnTo>
                  <a:pt x="10635" y="92417"/>
                </a:lnTo>
                <a:lnTo>
                  <a:pt x="23583" y="90503"/>
                </a:lnTo>
                <a:lnTo>
                  <a:pt x="26215" y="90317"/>
                </a:lnTo>
                <a:lnTo>
                  <a:pt x="28953" y="90317"/>
                </a:lnTo>
                <a:lnTo>
                  <a:pt x="49172" y="93153"/>
                </a:lnTo>
                <a:lnTo>
                  <a:pt x="67938" y="100394"/>
                </a:lnTo>
                <a:lnTo>
                  <a:pt x="28847" y="100394"/>
                </a:lnTo>
                <a:lnTo>
                  <a:pt x="26587" y="100394"/>
                </a:lnTo>
                <a:lnTo>
                  <a:pt x="24487" y="100553"/>
                </a:lnTo>
                <a:lnTo>
                  <a:pt x="10325" y="112795"/>
                </a:lnTo>
                <a:lnTo>
                  <a:pt x="12100" y="118088"/>
                </a:lnTo>
                <a:lnTo>
                  <a:pt x="50627" y="146911"/>
                </a:lnTo>
                <a:lnTo>
                  <a:pt x="62400" y="147932"/>
                </a:lnTo>
                <a:lnTo>
                  <a:pt x="106017" y="147932"/>
                </a:lnTo>
                <a:lnTo>
                  <a:pt x="95959" y="151956"/>
                </a:lnTo>
                <a:lnTo>
                  <a:pt x="84381" y="155337"/>
                </a:lnTo>
                <a:lnTo>
                  <a:pt x="73152" y="157361"/>
                </a:lnTo>
                <a:lnTo>
                  <a:pt x="62347" y="158035"/>
                </a:lnTo>
                <a:close/>
              </a:path>
              <a:path w="323850" h="383539">
                <a:moveTo>
                  <a:pt x="270439" y="117011"/>
                </a:moveTo>
                <a:lnTo>
                  <a:pt x="254122" y="117011"/>
                </a:lnTo>
                <a:lnTo>
                  <a:pt x="262256" y="110406"/>
                </a:lnTo>
                <a:lnTo>
                  <a:pt x="299082" y="92657"/>
                </a:lnTo>
                <a:lnTo>
                  <a:pt x="309903" y="92657"/>
                </a:lnTo>
                <a:lnTo>
                  <a:pt x="314609" y="95821"/>
                </a:lnTo>
                <a:lnTo>
                  <a:pt x="317135" y="98267"/>
                </a:lnTo>
                <a:lnTo>
                  <a:pt x="320525" y="102760"/>
                </a:lnTo>
                <a:lnTo>
                  <a:pt x="299959" y="102760"/>
                </a:lnTo>
                <a:lnTo>
                  <a:pt x="297088" y="103345"/>
                </a:lnTo>
                <a:lnTo>
                  <a:pt x="293915" y="104568"/>
                </a:lnTo>
                <a:lnTo>
                  <a:pt x="285956" y="107976"/>
                </a:lnTo>
                <a:lnTo>
                  <a:pt x="278363" y="111943"/>
                </a:lnTo>
                <a:lnTo>
                  <a:pt x="271200" y="116442"/>
                </a:lnTo>
                <a:lnTo>
                  <a:pt x="270439" y="117011"/>
                </a:lnTo>
                <a:close/>
              </a:path>
              <a:path w="323850" h="383539">
                <a:moveTo>
                  <a:pt x="106017" y="147932"/>
                </a:moveTo>
                <a:lnTo>
                  <a:pt x="62400" y="147932"/>
                </a:lnTo>
                <a:lnTo>
                  <a:pt x="71676" y="147372"/>
                </a:lnTo>
                <a:lnTo>
                  <a:pt x="81354" y="145689"/>
                </a:lnTo>
                <a:lnTo>
                  <a:pt x="91365" y="142873"/>
                </a:lnTo>
                <a:lnTo>
                  <a:pt x="101643" y="138919"/>
                </a:lnTo>
                <a:lnTo>
                  <a:pt x="83696" y="121301"/>
                </a:lnTo>
                <a:lnTo>
                  <a:pt x="64288" y="109347"/>
                </a:lnTo>
                <a:lnTo>
                  <a:pt x="45358" y="102547"/>
                </a:lnTo>
                <a:lnTo>
                  <a:pt x="28847" y="100394"/>
                </a:lnTo>
                <a:lnTo>
                  <a:pt x="67938" y="100394"/>
                </a:lnTo>
                <a:lnTo>
                  <a:pt x="70961" y="101560"/>
                </a:lnTo>
                <a:lnTo>
                  <a:pt x="92252" y="115386"/>
                </a:lnTo>
                <a:lnTo>
                  <a:pt x="110976" y="134479"/>
                </a:lnTo>
                <a:lnTo>
                  <a:pt x="129147" y="134479"/>
                </a:lnTo>
                <a:lnTo>
                  <a:pt x="116958" y="142668"/>
                </a:lnTo>
                <a:lnTo>
                  <a:pt x="119873" y="147214"/>
                </a:lnTo>
                <a:lnTo>
                  <a:pt x="107812" y="147214"/>
                </a:lnTo>
                <a:lnTo>
                  <a:pt x="106017" y="147932"/>
                </a:lnTo>
                <a:close/>
              </a:path>
              <a:path w="323850" h="383539">
                <a:moveTo>
                  <a:pt x="320290" y="127087"/>
                </a:moveTo>
                <a:lnTo>
                  <a:pt x="297034" y="127087"/>
                </a:lnTo>
                <a:lnTo>
                  <a:pt x="299294" y="126981"/>
                </a:lnTo>
                <a:lnTo>
                  <a:pt x="308972" y="125918"/>
                </a:lnTo>
                <a:lnTo>
                  <a:pt x="311711" y="121052"/>
                </a:lnTo>
                <a:lnTo>
                  <a:pt x="314263" y="113634"/>
                </a:lnTo>
                <a:lnTo>
                  <a:pt x="313226" y="108503"/>
                </a:lnTo>
                <a:lnTo>
                  <a:pt x="308228" y="103690"/>
                </a:lnTo>
                <a:lnTo>
                  <a:pt x="305622" y="102760"/>
                </a:lnTo>
                <a:lnTo>
                  <a:pt x="320525" y="102760"/>
                </a:lnTo>
                <a:lnTo>
                  <a:pt x="320766" y="103079"/>
                </a:lnTo>
                <a:lnTo>
                  <a:pt x="322921" y="108898"/>
                </a:lnTo>
                <a:lnTo>
                  <a:pt x="323297" y="113634"/>
                </a:lnTo>
                <a:lnTo>
                  <a:pt x="323379" y="115386"/>
                </a:lnTo>
                <a:lnTo>
                  <a:pt x="322186" y="121504"/>
                </a:lnTo>
                <a:lnTo>
                  <a:pt x="320290" y="127087"/>
                </a:lnTo>
                <a:close/>
              </a:path>
              <a:path w="323850" h="383539">
                <a:moveTo>
                  <a:pt x="297327" y="137164"/>
                </a:moveTo>
                <a:lnTo>
                  <a:pt x="294588" y="137164"/>
                </a:lnTo>
                <a:lnTo>
                  <a:pt x="285235" y="136649"/>
                </a:lnTo>
                <a:lnTo>
                  <a:pt x="275552" y="135114"/>
                </a:lnTo>
                <a:lnTo>
                  <a:pt x="265769" y="132577"/>
                </a:lnTo>
                <a:lnTo>
                  <a:pt x="256116" y="129055"/>
                </a:lnTo>
                <a:lnTo>
                  <a:pt x="319622" y="129055"/>
                </a:lnTo>
                <a:lnTo>
                  <a:pt x="319288" y="130039"/>
                </a:lnTo>
                <a:lnTo>
                  <a:pt x="311950" y="135728"/>
                </a:lnTo>
                <a:lnTo>
                  <a:pt x="299986" y="137031"/>
                </a:lnTo>
                <a:lnTo>
                  <a:pt x="297327" y="137164"/>
                </a:lnTo>
                <a:close/>
              </a:path>
              <a:path w="323850" h="383539">
                <a:moveTo>
                  <a:pt x="148916" y="383125"/>
                </a:moveTo>
                <a:lnTo>
                  <a:pt x="137776" y="383125"/>
                </a:lnTo>
                <a:lnTo>
                  <a:pt x="157912" y="326208"/>
                </a:lnTo>
                <a:lnTo>
                  <a:pt x="161571" y="275030"/>
                </a:lnTo>
                <a:lnTo>
                  <a:pt x="152165" y="228719"/>
                </a:lnTo>
                <a:lnTo>
                  <a:pt x="133108" y="186405"/>
                </a:lnTo>
                <a:lnTo>
                  <a:pt x="107812" y="147214"/>
                </a:lnTo>
                <a:lnTo>
                  <a:pt x="119873" y="147214"/>
                </a:lnTo>
                <a:lnTo>
                  <a:pt x="142610" y="182673"/>
                </a:lnTo>
                <a:lnTo>
                  <a:pt x="161979" y="225842"/>
                </a:lnTo>
                <a:lnTo>
                  <a:pt x="171718" y="273054"/>
                </a:lnTo>
                <a:lnTo>
                  <a:pt x="168480" y="325189"/>
                </a:lnTo>
                <a:lnTo>
                  <a:pt x="148916" y="383125"/>
                </a:lnTo>
                <a:close/>
              </a:path>
            </a:pathLst>
          </a:custGeom>
          <a:solidFill>
            <a:srgbClr val="604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19691" y="1846019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30">
                <a:moveTo>
                  <a:pt x="0" y="0"/>
                </a:moveTo>
                <a:lnTo>
                  <a:pt x="0" y="125718"/>
                </a:lnTo>
              </a:path>
            </a:pathLst>
          </a:custGeom>
          <a:ln w="20153">
            <a:solidFill>
              <a:srgbClr val="6561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628877" y="2280902"/>
            <a:ext cx="125730" cy="0"/>
          </a:xfrm>
          <a:custGeom>
            <a:avLst/>
            <a:gdLst/>
            <a:ahLst/>
            <a:cxnLst/>
            <a:rect l="l" t="t" r="r" b="b"/>
            <a:pathLst>
              <a:path w="125729" h="0">
                <a:moveTo>
                  <a:pt x="0" y="0"/>
                </a:moveTo>
                <a:lnTo>
                  <a:pt x="125732" y="0"/>
                </a:lnTo>
              </a:path>
            </a:pathLst>
          </a:custGeom>
          <a:ln w="20126">
            <a:solidFill>
              <a:srgbClr val="6561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884792" y="2280902"/>
            <a:ext cx="125730" cy="0"/>
          </a:xfrm>
          <a:custGeom>
            <a:avLst/>
            <a:gdLst/>
            <a:ahLst/>
            <a:cxnLst/>
            <a:rect l="l" t="t" r="r" b="b"/>
            <a:pathLst>
              <a:path w="125730" h="0">
                <a:moveTo>
                  <a:pt x="0" y="0"/>
                </a:moveTo>
                <a:lnTo>
                  <a:pt x="125710" y="0"/>
                </a:lnTo>
              </a:path>
            </a:pathLst>
          </a:custGeom>
          <a:ln w="20126">
            <a:solidFill>
              <a:srgbClr val="6561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008248" y="1969473"/>
            <a:ext cx="96749" cy="957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34385" y="1969462"/>
            <a:ext cx="96751" cy="95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155301" y="1873218"/>
            <a:ext cx="60960" cy="120014"/>
          </a:xfrm>
          <a:custGeom>
            <a:avLst/>
            <a:gdLst/>
            <a:ahLst/>
            <a:cxnLst/>
            <a:rect l="l" t="t" r="r" b="b"/>
            <a:pathLst>
              <a:path w="60960" h="120014">
                <a:moveTo>
                  <a:pt x="50622" y="119943"/>
                </a:moveTo>
                <a:lnTo>
                  <a:pt x="45384" y="119943"/>
                </a:lnTo>
                <a:lnTo>
                  <a:pt x="41529" y="117495"/>
                </a:lnTo>
                <a:lnTo>
                  <a:pt x="40014" y="113496"/>
                </a:lnTo>
                <a:lnTo>
                  <a:pt x="0" y="9824"/>
                </a:lnTo>
                <a:lnTo>
                  <a:pt x="2552" y="3988"/>
                </a:lnTo>
                <a:lnTo>
                  <a:pt x="12948" y="0"/>
                </a:lnTo>
                <a:lnTo>
                  <a:pt x="18770" y="2555"/>
                </a:lnTo>
                <a:lnTo>
                  <a:pt x="20791" y="7747"/>
                </a:lnTo>
                <a:lnTo>
                  <a:pt x="60805" y="111417"/>
                </a:lnTo>
                <a:lnTo>
                  <a:pt x="58226" y="117255"/>
                </a:lnTo>
                <a:lnTo>
                  <a:pt x="51845" y="119715"/>
                </a:lnTo>
                <a:lnTo>
                  <a:pt x="50622" y="119943"/>
                </a:lnTo>
                <a:close/>
              </a:path>
            </a:pathLst>
          </a:custGeom>
          <a:solidFill>
            <a:srgbClr val="6561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06118" y="2116526"/>
            <a:ext cx="121920" cy="59690"/>
          </a:xfrm>
          <a:custGeom>
            <a:avLst/>
            <a:gdLst/>
            <a:ahLst/>
            <a:cxnLst/>
            <a:rect l="l" t="t" r="r" b="b"/>
            <a:pathLst>
              <a:path w="121920" h="59689">
                <a:moveTo>
                  <a:pt x="12602" y="59476"/>
                </a:moveTo>
                <a:lnTo>
                  <a:pt x="7364" y="59476"/>
                </a:lnTo>
                <a:lnTo>
                  <a:pt x="3536" y="57030"/>
                </a:lnTo>
                <a:lnTo>
                  <a:pt x="2020" y="53041"/>
                </a:lnTo>
                <a:lnTo>
                  <a:pt x="0" y="47857"/>
                </a:lnTo>
                <a:lnTo>
                  <a:pt x="2578" y="42008"/>
                </a:lnTo>
                <a:lnTo>
                  <a:pt x="111454" y="0"/>
                </a:lnTo>
                <a:lnTo>
                  <a:pt x="117303" y="2552"/>
                </a:lnTo>
                <a:lnTo>
                  <a:pt x="119271" y="7763"/>
                </a:lnTo>
                <a:lnTo>
                  <a:pt x="121291" y="12948"/>
                </a:lnTo>
                <a:lnTo>
                  <a:pt x="118713" y="18770"/>
                </a:lnTo>
                <a:lnTo>
                  <a:pt x="15021" y="58784"/>
                </a:lnTo>
                <a:lnTo>
                  <a:pt x="13852" y="59263"/>
                </a:lnTo>
                <a:lnTo>
                  <a:pt x="12602" y="59476"/>
                </a:lnTo>
                <a:close/>
              </a:path>
            </a:pathLst>
          </a:custGeom>
          <a:solidFill>
            <a:srgbClr val="6561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911983" y="2384500"/>
            <a:ext cx="121285" cy="59690"/>
          </a:xfrm>
          <a:custGeom>
            <a:avLst/>
            <a:gdLst/>
            <a:ahLst/>
            <a:cxnLst/>
            <a:rect l="l" t="t" r="r" b="b"/>
            <a:pathLst>
              <a:path w="121285" h="59689">
                <a:moveTo>
                  <a:pt x="12607" y="59502"/>
                </a:moveTo>
                <a:lnTo>
                  <a:pt x="7362" y="59502"/>
                </a:lnTo>
                <a:lnTo>
                  <a:pt x="3552" y="57056"/>
                </a:lnTo>
                <a:lnTo>
                  <a:pt x="0" y="47857"/>
                </a:lnTo>
                <a:lnTo>
                  <a:pt x="2576" y="42034"/>
                </a:lnTo>
                <a:lnTo>
                  <a:pt x="111443" y="0"/>
                </a:lnTo>
                <a:lnTo>
                  <a:pt x="117266" y="2578"/>
                </a:lnTo>
                <a:lnTo>
                  <a:pt x="121281" y="12948"/>
                </a:lnTo>
                <a:lnTo>
                  <a:pt x="118675" y="18797"/>
                </a:lnTo>
                <a:lnTo>
                  <a:pt x="13822" y="59289"/>
                </a:lnTo>
                <a:lnTo>
                  <a:pt x="12607" y="59502"/>
                </a:lnTo>
                <a:close/>
              </a:path>
            </a:pathLst>
          </a:custGeom>
          <a:solidFill>
            <a:srgbClr val="6561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919803" y="2097409"/>
            <a:ext cx="119444" cy="642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00136" y="2398725"/>
            <a:ext cx="119430" cy="64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437500" y="1881019"/>
            <a:ext cx="65697" cy="1180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100666" y="1461164"/>
            <a:ext cx="6148705" cy="5270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95"/>
              </a:spcBef>
            </a:pPr>
            <a:r>
              <a:rPr dirty="0" sz="1750" spc="100" i="1">
                <a:latin typeface="Arial"/>
                <a:cs typeface="Arial"/>
              </a:rPr>
              <a:t>How </a:t>
            </a:r>
            <a:r>
              <a:rPr dirty="0" sz="1750" spc="15" i="1">
                <a:latin typeface="Arial"/>
                <a:cs typeface="Arial"/>
              </a:rPr>
              <a:t>can </a:t>
            </a:r>
            <a:r>
              <a:rPr dirty="0" sz="1750" spc="25" i="1">
                <a:latin typeface="Arial"/>
                <a:cs typeface="Arial"/>
              </a:rPr>
              <a:t>I </a:t>
            </a:r>
            <a:r>
              <a:rPr dirty="0" sz="1750" spc="40" i="1">
                <a:latin typeface="Arial"/>
                <a:cs typeface="Arial"/>
              </a:rPr>
              <a:t>locate </a:t>
            </a:r>
            <a:r>
              <a:rPr dirty="0" sz="1750" spc="50" i="1">
                <a:latin typeface="Arial"/>
                <a:cs typeface="Arial"/>
              </a:rPr>
              <a:t>doctors </a:t>
            </a:r>
            <a:r>
              <a:rPr dirty="0" sz="1750" spc="110" i="1">
                <a:latin typeface="Arial"/>
                <a:cs typeface="Arial"/>
              </a:rPr>
              <a:t>for </a:t>
            </a:r>
            <a:r>
              <a:rPr dirty="0" sz="1750" spc="45" i="1">
                <a:latin typeface="Arial"/>
                <a:cs typeface="Arial"/>
              </a:rPr>
              <a:t>testing </a:t>
            </a:r>
            <a:r>
              <a:rPr dirty="0" sz="1750" spc="25" i="1">
                <a:latin typeface="Arial"/>
                <a:cs typeface="Arial"/>
              </a:rPr>
              <a:t>and</a:t>
            </a:r>
            <a:r>
              <a:rPr dirty="0" sz="1750" spc="265" i="1">
                <a:latin typeface="Arial"/>
                <a:cs typeface="Arial"/>
              </a:rPr>
              <a:t> </a:t>
            </a:r>
            <a:r>
              <a:rPr dirty="0" sz="1750" spc="10" i="1">
                <a:latin typeface="Arial"/>
                <a:cs typeface="Arial"/>
              </a:rPr>
              <a:t>care?</a:t>
            </a:r>
            <a:endParaRPr sz="1750">
              <a:latin typeface="Arial"/>
              <a:cs typeface="Arial"/>
            </a:endParaRPr>
          </a:p>
          <a:p>
            <a:pPr marL="1372235" marR="492759" indent="-316230">
              <a:lnSpc>
                <a:spcPct val="119400"/>
              </a:lnSpc>
              <a:spcBef>
                <a:spcPts val="710"/>
              </a:spcBef>
            </a:pPr>
            <a:r>
              <a:rPr dirty="0" sz="1350" spc="-25" i="1">
                <a:latin typeface="Arial"/>
                <a:cs typeface="Arial"/>
              </a:rPr>
              <a:t>The </a:t>
            </a:r>
            <a:r>
              <a:rPr dirty="0" sz="1350" spc="55" i="1">
                <a:latin typeface="Arial"/>
                <a:cs typeface="Arial"/>
              </a:rPr>
              <a:t>Hepatitis </a:t>
            </a:r>
            <a:r>
              <a:rPr dirty="0" sz="1350" spc="65" i="1">
                <a:latin typeface="Arial"/>
                <a:cs typeface="Arial"/>
              </a:rPr>
              <a:t>B </a:t>
            </a:r>
            <a:r>
              <a:rPr dirty="0" sz="1350" spc="60" i="1">
                <a:latin typeface="Arial"/>
                <a:cs typeface="Arial"/>
              </a:rPr>
              <a:t>Foundation's </a:t>
            </a:r>
            <a:r>
              <a:rPr dirty="0" sz="1350" spc="40" i="1">
                <a:latin typeface="Arial"/>
                <a:cs typeface="Arial"/>
              </a:rPr>
              <a:t>Liver </a:t>
            </a:r>
            <a:r>
              <a:rPr dirty="0" sz="1350" spc="35" i="1">
                <a:latin typeface="Arial"/>
                <a:cs typeface="Arial"/>
              </a:rPr>
              <a:t>Specialist </a:t>
            </a:r>
            <a:r>
              <a:rPr dirty="0" sz="1350" spc="80" i="1">
                <a:latin typeface="Arial"/>
                <a:cs typeface="Arial"/>
              </a:rPr>
              <a:t>Directory  </a:t>
            </a:r>
            <a:r>
              <a:rPr dirty="0" sz="1350" spc="75" i="1">
                <a:solidFill>
                  <a:srgbClr val="0A299E"/>
                </a:solidFill>
                <a:latin typeface="Arial"/>
                <a:cs typeface="Arial"/>
                <a:hlinkClick r:id="rId11"/>
              </a:rPr>
              <a:t>www.hepb.org/physiciandirectory</a:t>
            </a:r>
            <a:endParaRPr sz="1350">
              <a:latin typeface="Arial"/>
              <a:cs typeface="Arial"/>
            </a:endParaRPr>
          </a:p>
          <a:p>
            <a:pPr marL="1367155" marR="867410" indent="-310515">
              <a:lnSpc>
                <a:spcPct val="151500"/>
              </a:lnSpc>
              <a:spcBef>
                <a:spcPts val="500"/>
              </a:spcBef>
            </a:pPr>
            <a:r>
              <a:rPr dirty="0" sz="1350" spc="35" i="1">
                <a:latin typeface="Arial"/>
                <a:cs typeface="Arial"/>
              </a:rPr>
              <a:t>Federally </a:t>
            </a:r>
            <a:r>
              <a:rPr dirty="0" sz="1350" spc="50" i="1">
                <a:latin typeface="Arial"/>
                <a:cs typeface="Arial"/>
              </a:rPr>
              <a:t>Qualified </a:t>
            </a:r>
            <a:r>
              <a:rPr dirty="0" sz="1350" spc="60" i="1">
                <a:latin typeface="Arial"/>
                <a:cs typeface="Arial"/>
              </a:rPr>
              <a:t>Health </a:t>
            </a:r>
            <a:r>
              <a:rPr dirty="0" sz="1350" spc="35" i="1">
                <a:latin typeface="Arial"/>
                <a:cs typeface="Arial"/>
              </a:rPr>
              <a:t>Center </a:t>
            </a:r>
            <a:r>
              <a:rPr dirty="0" sz="1350" spc="85" i="1">
                <a:latin typeface="Arial"/>
                <a:cs typeface="Arial"/>
              </a:rPr>
              <a:t>(FQHC) </a:t>
            </a:r>
            <a:r>
              <a:rPr dirty="0" sz="1350" spc="55" i="1">
                <a:latin typeface="Arial"/>
                <a:cs typeface="Arial"/>
              </a:rPr>
              <a:t>Locator  </a:t>
            </a:r>
            <a:r>
              <a:rPr dirty="0" sz="1350" spc="55" i="1">
                <a:solidFill>
                  <a:srgbClr val="0A299E"/>
                </a:solidFill>
                <a:latin typeface="Arial"/>
                <a:cs typeface="Arial"/>
                <a:hlinkClick r:id="rId12"/>
              </a:rPr>
              <a:t>www.findahealthcenter.hrsa.gov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750" spc="35" i="1">
                <a:latin typeface="Arial"/>
                <a:cs typeface="Arial"/>
              </a:rPr>
              <a:t>Where </a:t>
            </a:r>
            <a:r>
              <a:rPr dirty="0" sz="1750" spc="15" i="1">
                <a:latin typeface="Arial"/>
                <a:cs typeface="Arial"/>
              </a:rPr>
              <a:t>can </a:t>
            </a:r>
            <a:r>
              <a:rPr dirty="0" sz="1750" spc="25" i="1">
                <a:latin typeface="Arial"/>
                <a:cs typeface="Arial"/>
              </a:rPr>
              <a:t>I </a:t>
            </a:r>
            <a:r>
              <a:rPr dirty="0" sz="1750" spc="100" i="1">
                <a:latin typeface="Arial"/>
                <a:cs typeface="Arial"/>
              </a:rPr>
              <a:t>find </a:t>
            </a:r>
            <a:r>
              <a:rPr dirty="0" sz="1750" spc="45" i="1">
                <a:latin typeface="Arial"/>
                <a:cs typeface="Arial"/>
              </a:rPr>
              <a:t>more </a:t>
            </a:r>
            <a:r>
              <a:rPr dirty="0" sz="1750" spc="110" i="1">
                <a:latin typeface="Arial"/>
                <a:cs typeface="Arial"/>
              </a:rPr>
              <a:t>information </a:t>
            </a:r>
            <a:r>
              <a:rPr dirty="0" sz="1750" spc="45" i="1">
                <a:latin typeface="Arial"/>
                <a:cs typeface="Arial"/>
              </a:rPr>
              <a:t>on </a:t>
            </a:r>
            <a:r>
              <a:rPr dirty="0" sz="1750" spc="55" i="1">
                <a:latin typeface="Arial"/>
                <a:cs typeface="Arial"/>
              </a:rPr>
              <a:t>hepatitis</a:t>
            </a:r>
            <a:r>
              <a:rPr dirty="0" sz="1750" spc="260" i="1">
                <a:latin typeface="Arial"/>
                <a:cs typeface="Arial"/>
              </a:rPr>
              <a:t> </a:t>
            </a:r>
            <a:r>
              <a:rPr dirty="0" sz="1750" spc="45" i="1">
                <a:latin typeface="Arial"/>
                <a:cs typeface="Arial"/>
              </a:rPr>
              <a:t>B?</a:t>
            </a:r>
            <a:endParaRPr sz="1750">
              <a:latin typeface="Arial"/>
              <a:cs typeface="Arial"/>
            </a:endParaRPr>
          </a:p>
          <a:p>
            <a:pPr marL="1037590">
              <a:lnSpc>
                <a:spcPct val="100000"/>
              </a:lnSpc>
              <a:spcBef>
                <a:spcPts val="1250"/>
              </a:spcBef>
            </a:pPr>
            <a:r>
              <a:rPr dirty="0" sz="1350" spc="15" i="1">
                <a:latin typeface="Arial"/>
                <a:cs typeface="Arial"/>
              </a:rPr>
              <a:t>Centers </a:t>
            </a:r>
            <a:r>
              <a:rPr dirty="0" sz="1350" spc="95" i="1">
                <a:latin typeface="Arial"/>
                <a:cs typeface="Arial"/>
              </a:rPr>
              <a:t>for </a:t>
            </a:r>
            <a:r>
              <a:rPr dirty="0" sz="1350" spc="-10" i="1">
                <a:latin typeface="Arial"/>
                <a:cs typeface="Arial"/>
              </a:rPr>
              <a:t>Disease </a:t>
            </a:r>
            <a:r>
              <a:rPr dirty="0" sz="1350" spc="75" i="1">
                <a:latin typeface="Arial"/>
                <a:cs typeface="Arial"/>
              </a:rPr>
              <a:t>Control </a:t>
            </a:r>
            <a:r>
              <a:rPr dirty="0" sz="1350" spc="25" i="1">
                <a:latin typeface="Arial"/>
                <a:cs typeface="Arial"/>
              </a:rPr>
              <a:t>and </a:t>
            </a:r>
            <a:r>
              <a:rPr dirty="0" sz="1350" spc="55" i="1">
                <a:latin typeface="Arial"/>
                <a:cs typeface="Arial"/>
              </a:rPr>
              <a:t>Prevention</a:t>
            </a:r>
            <a:r>
              <a:rPr dirty="0" sz="1350" spc="45" i="1">
                <a:latin typeface="Arial"/>
                <a:cs typeface="Arial"/>
              </a:rPr>
              <a:t> </a:t>
            </a:r>
            <a:r>
              <a:rPr dirty="0" sz="1350" spc="100" i="1">
                <a:latin typeface="Arial"/>
                <a:cs typeface="Arial"/>
              </a:rPr>
              <a:t>(CDC)</a:t>
            </a:r>
            <a:endParaRPr sz="1350">
              <a:latin typeface="Arial"/>
              <a:cs typeface="Arial"/>
            </a:endParaRPr>
          </a:p>
          <a:p>
            <a:pPr marL="1540510" marR="324485">
              <a:lnSpc>
                <a:spcPts val="1580"/>
              </a:lnSpc>
              <a:spcBef>
                <a:spcPts val="665"/>
              </a:spcBef>
            </a:pPr>
            <a:r>
              <a:rPr dirty="0" sz="1350" spc="25" i="1">
                <a:latin typeface="Arial"/>
                <a:cs typeface="Arial"/>
              </a:rPr>
              <a:t>Basic </a:t>
            </a:r>
            <a:r>
              <a:rPr dirty="0" sz="1350" spc="90" i="1">
                <a:latin typeface="Arial"/>
                <a:cs typeface="Arial"/>
              </a:rPr>
              <a:t>information </a:t>
            </a:r>
            <a:r>
              <a:rPr dirty="0" sz="1350" spc="50" i="1">
                <a:latin typeface="Arial"/>
                <a:cs typeface="Arial"/>
              </a:rPr>
              <a:t>about hepatitis </a:t>
            </a:r>
            <a:r>
              <a:rPr dirty="0" sz="1350" spc="40" i="1">
                <a:latin typeface="Arial"/>
                <a:cs typeface="Arial"/>
              </a:rPr>
              <a:t>B, </a:t>
            </a:r>
            <a:r>
              <a:rPr dirty="0" sz="1350" spc="30" i="1">
                <a:latin typeface="Arial"/>
                <a:cs typeface="Arial"/>
              </a:rPr>
              <a:t>guidelines </a:t>
            </a:r>
            <a:r>
              <a:rPr dirty="0" sz="1350" spc="25" i="1">
                <a:latin typeface="Arial"/>
                <a:cs typeface="Arial"/>
              </a:rPr>
              <a:t>and  </a:t>
            </a:r>
            <a:r>
              <a:rPr dirty="0" sz="1350" spc="55" i="1">
                <a:latin typeface="Arial"/>
                <a:cs typeface="Arial"/>
              </a:rPr>
              <a:t>downloadable</a:t>
            </a:r>
            <a:r>
              <a:rPr dirty="0" sz="1350" spc="160" i="1">
                <a:latin typeface="Arial"/>
                <a:cs typeface="Arial"/>
              </a:rPr>
              <a:t> </a:t>
            </a:r>
            <a:r>
              <a:rPr dirty="0" sz="1350" spc="10" i="1">
                <a:latin typeface="Arial"/>
                <a:cs typeface="Arial"/>
              </a:rPr>
              <a:t>PDFs</a:t>
            </a:r>
            <a:endParaRPr sz="1350">
              <a:latin typeface="Arial"/>
              <a:cs typeface="Arial"/>
            </a:endParaRPr>
          </a:p>
          <a:p>
            <a:pPr marL="1540510">
              <a:lnSpc>
                <a:spcPts val="1500"/>
              </a:lnSpc>
            </a:pPr>
            <a:r>
              <a:rPr dirty="0" sz="1350" spc="65" i="1">
                <a:latin typeface="Arial"/>
                <a:cs typeface="Arial"/>
              </a:rPr>
              <a:t>Printable </a:t>
            </a:r>
            <a:r>
              <a:rPr dirty="0" sz="1350" spc="60" i="1">
                <a:latin typeface="Arial"/>
                <a:cs typeface="Arial"/>
              </a:rPr>
              <a:t>fact </a:t>
            </a:r>
            <a:r>
              <a:rPr dirty="0" sz="1350" spc="-15" i="1">
                <a:latin typeface="Arial"/>
                <a:cs typeface="Arial"/>
              </a:rPr>
              <a:t>sheets, </a:t>
            </a:r>
            <a:r>
              <a:rPr dirty="0" sz="1350" spc="30" i="1">
                <a:latin typeface="Arial"/>
                <a:cs typeface="Arial"/>
              </a:rPr>
              <a:t>PSA </a:t>
            </a:r>
            <a:r>
              <a:rPr dirty="0" sz="1350" spc="10" i="1">
                <a:latin typeface="Arial"/>
                <a:cs typeface="Arial"/>
              </a:rPr>
              <a:t>videos, </a:t>
            </a:r>
            <a:r>
              <a:rPr dirty="0" sz="1350" spc="60" i="1">
                <a:latin typeface="Arial"/>
                <a:cs typeface="Arial"/>
              </a:rPr>
              <a:t>infographics,</a:t>
            </a:r>
            <a:r>
              <a:rPr dirty="0" sz="1350" spc="100" i="1">
                <a:latin typeface="Arial"/>
                <a:cs typeface="Arial"/>
              </a:rPr>
              <a:t> </a:t>
            </a:r>
            <a:r>
              <a:rPr dirty="0" sz="1350" spc="5" i="1">
                <a:latin typeface="Arial"/>
                <a:cs typeface="Arial"/>
              </a:rPr>
              <a:t>quizzes</a:t>
            </a:r>
            <a:endParaRPr sz="1350">
              <a:latin typeface="Arial"/>
              <a:cs typeface="Arial"/>
            </a:endParaRPr>
          </a:p>
          <a:p>
            <a:pPr marL="1540510" marR="1987550">
              <a:lnSpc>
                <a:spcPts val="1580"/>
              </a:lnSpc>
              <a:spcBef>
                <a:spcPts val="65"/>
              </a:spcBef>
            </a:pPr>
            <a:r>
              <a:rPr dirty="0" sz="1350" spc="25" i="1">
                <a:latin typeface="Arial"/>
                <a:cs typeface="Arial"/>
              </a:rPr>
              <a:t>and </a:t>
            </a:r>
            <a:r>
              <a:rPr dirty="0" sz="1350" spc="45" i="1">
                <a:latin typeface="Arial"/>
                <a:cs typeface="Arial"/>
              </a:rPr>
              <a:t>more </a:t>
            </a:r>
            <a:r>
              <a:rPr dirty="0" sz="1350" spc="65" i="1">
                <a:latin typeface="Arial"/>
                <a:cs typeface="Arial"/>
              </a:rPr>
              <a:t>in </a:t>
            </a:r>
            <a:r>
              <a:rPr dirty="0" sz="1350" spc="70" i="1">
                <a:latin typeface="Arial"/>
                <a:cs typeface="Arial"/>
              </a:rPr>
              <a:t>multiple </a:t>
            </a:r>
            <a:r>
              <a:rPr dirty="0" sz="1350" spc="15" i="1">
                <a:latin typeface="Arial"/>
                <a:cs typeface="Arial"/>
              </a:rPr>
              <a:t>languages  </a:t>
            </a:r>
            <a:r>
              <a:rPr dirty="0" sz="1350" spc="-5" i="1">
                <a:latin typeface="Arial"/>
                <a:cs typeface="Arial"/>
              </a:rPr>
              <a:t>Free</a:t>
            </a:r>
            <a:r>
              <a:rPr dirty="0" sz="1350" spc="160" i="1">
                <a:latin typeface="Arial"/>
                <a:cs typeface="Arial"/>
              </a:rPr>
              <a:t> </a:t>
            </a:r>
            <a:r>
              <a:rPr dirty="0" sz="1350" spc="15" i="1">
                <a:latin typeface="Arial"/>
                <a:cs typeface="Arial"/>
              </a:rPr>
              <a:t>posters</a:t>
            </a:r>
            <a:endParaRPr sz="1350">
              <a:latin typeface="Arial"/>
              <a:cs typeface="Arial"/>
            </a:endParaRPr>
          </a:p>
          <a:p>
            <a:pPr marL="1372235">
              <a:lnSpc>
                <a:spcPct val="100000"/>
              </a:lnSpc>
              <a:spcBef>
                <a:spcPts val="750"/>
              </a:spcBef>
            </a:pPr>
            <a:r>
              <a:rPr dirty="0" sz="1350" spc="75" i="1">
                <a:solidFill>
                  <a:srgbClr val="0A299E"/>
                </a:solidFill>
                <a:latin typeface="Arial"/>
                <a:cs typeface="Arial"/>
                <a:hlinkClick r:id="rId13"/>
              </a:rPr>
              <a:t>www.cdc.gov/knowhepatitisB</a:t>
            </a:r>
            <a:endParaRPr sz="1350">
              <a:latin typeface="Arial"/>
              <a:cs typeface="Arial"/>
            </a:endParaRPr>
          </a:p>
          <a:p>
            <a:pPr marL="1056640">
              <a:lnSpc>
                <a:spcPct val="100000"/>
              </a:lnSpc>
              <a:spcBef>
                <a:spcPts val="1285"/>
              </a:spcBef>
            </a:pPr>
            <a:r>
              <a:rPr dirty="0" sz="1350" spc="-25" i="1">
                <a:latin typeface="Arial"/>
                <a:cs typeface="Arial"/>
              </a:rPr>
              <a:t>The </a:t>
            </a:r>
            <a:r>
              <a:rPr dirty="0" sz="1350" spc="55" i="1">
                <a:latin typeface="Arial"/>
                <a:cs typeface="Arial"/>
              </a:rPr>
              <a:t>Hepatitis </a:t>
            </a:r>
            <a:r>
              <a:rPr dirty="0" sz="1350" spc="65" i="1">
                <a:latin typeface="Arial"/>
                <a:cs typeface="Arial"/>
              </a:rPr>
              <a:t>B</a:t>
            </a:r>
            <a:r>
              <a:rPr dirty="0" sz="1350" spc="110" i="1">
                <a:latin typeface="Arial"/>
                <a:cs typeface="Arial"/>
              </a:rPr>
              <a:t> </a:t>
            </a:r>
            <a:r>
              <a:rPr dirty="0" sz="1350" spc="60" i="1">
                <a:latin typeface="Arial"/>
                <a:cs typeface="Arial"/>
              </a:rPr>
              <a:t>Foundation</a:t>
            </a:r>
            <a:endParaRPr sz="1350">
              <a:latin typeface="Arial"/>
              <a:cs typeface="Arial"/>
            </a:endParaRPr>
          </a:p>
          <a:p>
            <a:pPr marL="1539240" marR="2292350">
              <a:lnSpc>
                <a:spcPts val="1580"/>
              </a:lnSpc>
              <a:spcBef>
                <a:spcPts val="445"/>
              </a:spcBef>
            </a:pPr>
            <a:r>
              <a:rPr dirty="0" sz="1350" spc="40" i="1">
                <a:latin typeface="Arial"/>
                <a:cs typeface="Arial"/>
              </a:rPr>
              <a:t>Phone </a:t>
            </a:r>
            <a:r>
              <a:rPr dirty="0" sz="1350" spc="25" i="1">
                <a:latin typeface="Arial"/>
                <a:cs typeface="Arial"/>
              </a:rPr>
              <a:t>and </a:t>
            </a:r>
            <a:r>
              <a:rPr dirty="0" sz="1350" spc="40" i="1">
                <a:latin typeface="Arial"/>
                <a:cs typeface="Arial"/>
              </a:rPr>
              <a:t>email helplines  </a:t>
            </a:r>
            <a:r>
              <a:rPr dirty="0" sz="1350" spc="30" i="1">
                <a:latin typeface="Arial"/>
                <a:cs typeface="Arial"/>
              </a:rPr>
              <a:t>Comprehensive </a:t>
            </a:r>
            <a:r>
              <a:rPr dirty="0" sz="1350" spc="90" i="1">
                <a:latin typeface="Arial"/>
                <a:cs typeface="Arial"/>
              </a:rPr>
              <a:t>information  </a:t>
            </a:r>
            <a:r>
              <a:rPr dirty="0" sz="1350" spc="65" i="1">
                <a:latin typeface="Arial"/>
                <a:cs typeface="Arial"/>
              </a:rPr>
              <a:t>Printable </a:t>
            </a:r>
            <a:r>
              <a:rPr dirty="0" sz="1350" spc="60" i="1">
                <a:latin typeface="Arial"/>
                <a:cs typeface="Arial"/>
              </a:rPr>
              <a:t>fact</a:t>
            </a:r>
            <a:r>
              <a:rPr dirty="0" sz="1350" spc="254" i="1">
                <a:latin typeface="Arial"/>
                <a:cs typeface="Arial"/>
              </a:rPr>
              <a:t> </a:t>
            </a:r>
            <a:r>
              <a:rPr dirty="0" sz="1350" spc="-20" i="1">
                <a:latin typeface="Arial"/>
                <a:cs typeface="Arial"/>
              </a:rPr>
              <a:t>sheets</a:t>
            </a:r>
            <a:endParaRPr sz="1350">
              <a:latin typeface="Arial"/>
              <a:cs typeface="Arial"/>
            </a:endParaRPr>
          </a:p>
          <a:p>
            <a:pPr marL="1539240">
              <a:lnSpc>
                <a:spcPts val="1520"/>
              </a:lnSpc>
            </a:pPr>
            <a:r>
              <a:rPr dirty="0" sz="1350" spc="65" i="1">
                <a:latin typeface="Arial"/>
                <a:cs typeface="Arial"/>
              </a:rPr>
              <a:t>Inspiring</a:t>
            </a:r>
            <a:r>
              <a:rPr dirty="0" sz="1350" spc="160" i="1">
                <a:latin typeface="Arial"/>
                <a:cs typeface="Arial"/>
              </a:rPr>
              <a:t> </a:t>
            </a:r>
            <a:r>
              <a:rPr dirty="0" sz="1350" spc="5" i="1">
                <a:latin typeface="Arial"/>
                <a:cs typeface="Arial"/>
              </a:rPr>
              <a:t>videos</a:t>
            </a:r>
            <a:endParaRPr sz="1350">
              <a:latin typeface="Arial"/>
              <a:cs typeface="Arial"/>
            </a:endParaRPr>
          </a:p>
          <a:p>
            <a:pPr marL="1372235">
              <a:lnSpc>
                <a:spcPct val="100000"/>
              </a:lnSpc>
              <a:spcBef>
                <a:spcPts val="665"/>
              </a:spcBef>
            </a:pPr>
            <a:r>
              <a:rPr dirty="0" sz="1350" spc="60" i="1">
                <a:solidFill>
                  <a:srgbClr val="0A299E"/>
                </a:solidFill>
                <a:latin typeface="Arial"/>
                <a:cs typeface="Arial"/>
                <a:hlinkClick r:id="rId14"/>
              </a:rPr>
              <a:t>www.hepb.org</a:t>
            </a:r>
            <a:endParaRPr sz="135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848302" y="1941623"/>
            <a:ext cx="367051" cy="3720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52904" y="2659136"/>
            <a:ext cx="367051" cy="37204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47875" y="4762306"/>
            <a:ext cx="367051" cy="37204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952477" y="6283098"/>
            <a:ext cx="367051" cy="37204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556385"/>
          </a:xfrm>
          <a:custGeom>
            <a:avLst/>
            <a:gdLst/>
            <a:ahLst/>
            <a:cxnLst/>
            <a:rect l="l" t="t" r="r" b="b"/>
            <a:pathLst>
              <a:path w="12192000" h="1556385">
                <a:moveTo>
                  <a:pt x="0" y="0"/>
                </a:moveTo>
                <a:lnTo>
                  <a:pt x="12191999" y="0"/>
                </a:lnTo>
                <a:lnTo>
                  <a:pt x="12191999" y="1556064"/>
                </a:lnTo>
                <a:lnTo>
                  <a:pt x="0" y="1556064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986" y="545880"/>
            <a:ext cx="10764520" cy="818515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2203450" marR="5080" indent="-2191385">
              <a:lnSpc>
                <a:spcPts val="3080"/>
              </a:lnSpc>
              <a:spcBef>
                <a:spcPts val="275"/>
              </a:spcBef>
              <a:tabLst>
                <a:tab pos="1298575" algn="l"/>
                <a:tab pos="2023745" algn="l"/>
                <a:tab pos="3237230" algn="l"/>
                <a:tab pos="4255770" algn="l"/>
                <a:tab pos="4291330" algn="l"/>
                <a:tab pos="5160010" algn="l"/>
                <a:tab pos="6014085" algn="l"/>
                <a:tab pos="6192520" algn="l"/>
                <a:tab pos="6809105" algn="l"/>
                <a:tab pos="8677275" algn="l"/>
                <a:tab pos="10483850" algn="l"/>
              </a:tabLst>
            </a:pPr>
            <a:r>
              <a:rPr dirty="0" sz="2650" spc="570"/>
              <a:t>T</a:t>
            </a:r>
            <a:r>
              <a:rPr dirty="0" sz="2650" spc="420"/>
              <a:t>h</a:t>
            </a:r>
            <a:r>
              <a:rPr dirty="0" sz="2650" spc="370"/>
              <a:t>e</a:t>
            </a:r>
            <a:r>
              <a:rPr dirty="0" sz="2650" spc="434"/>
              <a:t>r</a:t>
            </a:r>
            <a:r>
              <a:rPr dirty="0" sz="2650" spc="215"/>
              <a:t>e</a:t>
            </a:r>
            <a:r>
              <a:rPr dirty="0" sz="2650"/>
              <a:t>	</a:t>
            </a:r>
            <a:r>
              <a:rPr dirty="0" sz="2650" spc="345"/>
              <a:t>a</a:t>
            </a:r>
            <a:r>
              <a:rPr dirty="0" sz="2650" spc="434"/>
              <a:t>r</a:t>
            </a:r>
            <a:r>
              <a:rPr dirty="0" sz="2650" spc="215"/>
              <a:t>e</a:t>
            </a:r>
            <a:r>
              <a:rPr dirty="0" sz="2650"/>
              <a:t>	</a:t>
            </a:r>
            <a:r>
              <a:rPr dirty="0" sz="2650" spc="715"/>
              <a:t>m</a:t>
            </a:r>
            <a:r>
              <a:rPr dirty="0" sz="2650" spc="345"/>
              <a:t>a</a:t>
            </a:r>
            <a:r>
              <a:rPr dirty="0" sz="2650" spc="455"/>
              <a:t>n</a:t>
            </a:r>
            <a:r>
              <a:rPr dirty="0" sz="2650" spc="229"/>
              <a:t>y</a:t>
            </a:r>
            <a:r>
              <a:rPr dirty="0" sz="2650"/>
              <a:t>	</a:t>
            </a:r>
            <a:r>
              <a:rPr dirty="0" sz="2650" spc="300"/>
              <a:t>w</a:t>
            </a:r>
            <a:r>
              <a:rPr dirty="0" sz="2650" spc="345"/>
              <a:t>a</a:t>
            </a:r>
            <a:r>
              <a:rPr dirty="0" sz="2650" spc="385"/>
              <a:t>y</a:t>
            </a:r>
            <a:r>
              <a:rPr dirty="0" sz="2650" spc="50"/>
              <a:t>s</a:t>
            </a:r>
            <a:r>
              <a:rPr dirty="0" sz="2650"/>
              <a:t>		</a:t>
            </a:r>
            <a:r>
              <a:rPr dirty="0" sz="2650" spc="280"/>
              <a:t>t</a:t>
            </a:r>
            <a:r>
              <a:rPr dirty="0" sz="2650" spc="420"/>
              <a:t>h</a:t>
            </a:r>
            <a:r>
              <a:rPr dirty="0" sz="2650" spc="345"/>
              <a:t>a</a:t>
            </a:r>
            <a:r>
              <a:rPr dirty="0" sz="2650" spc="125"/>
              <a:t>t</a:t>
            </a:r>
            <a:r>
              <a:rPr dirty="0" sz="2650"/>
              <a:t>	</a:t>
            </a:r>
            <a:r>
              <a:rPr dirty="0" sz="2650" spc="-600"/>
              <a:t> </a:t>
            </a:r>
            <a:r>
              <a:rPr dirty="0" sz="2650" spc="385"/>
              <a:t>y</a:t>
            </a:r>
            <a:r>
              <a:rPr dirty="0" sz="2650" spc="420"/>
              <a:t>o</a:t>
            </a:r>
            <a:r>
              <a:rPr dirty="0" sz="2650" spc="250"/>
              <a:t>u</a:t>
            </a:r>
            <a:r>
              <a:rPr dirty="0" sz="2650"/>
              <a:t>	</a:t>
            </a:r>
            <a:r>
              <a:rPr dirty="0" sz="2650" spc="465"/>
              <a:t>c</a:t>
            </a:r>
            <a:r>
              <a:rPr dirty="0" sz="2650" spc="345"/>
              <a:t>a</a:t>
            </a:r>
            <a:r>
              <a:rPr dirty="0" sz="2650" spc="300"/>
              <a:t>n</a:t>
            </a:r>
            <a:r>
              <a:rPr dirty="0" sz="2650"/>
              <a:t>	</a:t>
            </a:r>
            <a:r>
              <a:rPr dirty="0" sz="2650" spc="225"/>
              <a:t>i</a:t>
            </a:r>
            <a:r>
              <a:rPr dirty="0" sz="2650" spc="455"/>
              <a:t>n</a:t>
            </a:r>
            <a:r>
              <a:rPr dirty="0" sz="2650" spc="280"/>
              <a:t>t</a:t>
            </a:r>
            <a:r>
              <a:rPr dirty="0" sz="2650" spc="370"/>
              <a:t>e</a:t>
            </a:r>
            <a:r>
              <a:rPr dirty="0" sz="2650" spc="290"/>
              <a:t>g</a:t>
            </a:r>
            <a:r>
              <a:rPr dirty="0" sz="2650" spc="434"/>
              <a:t>r</a:t>
            </a:r>
            <a:r>
              <a:rPr dirty="0" sz="2650" spc="345"/>
              <a:t>a</a:t>
            </a:r>
            <a:r>
              <a:rPr dirty="0" sz="2650" spc="280"/>
              <a:t>t</a:t>
            </a:r>
            <a:r>
              <a:rPr dirty="0" sz="2650" spc="215"/>
              <a:t>e</a:t>
            </a:r>
            <a:r>
              <a:rPr dirty="0" sz="2650"/>
              <a:t>	</a:t>
            </a:r>
            <a:r>
              <a:rPr dirty="0" sz="2650" spc="420"/>
              <a:t>h</a:t>
            </a:r>
            <a:r>
              <a:rPr dirty="0" sz="2650" spc="370"/>
              <a:t>e</a:t>
            </a:r>
            <a:r>
              <a:rPr dirty="0" sz="2650" spc="375"/>
              <a:t>p</a:t>
            </a:r>
            <a:r>
              <a:rPr dirty="0" sz="2650" spc="345"/>
              <a:t>a</a:t>
            </a:r>
            <a:r>
              <a:rPr dirty="0" sz="2650" spc="280"/>
              <a:t>t</a:t>
            </a:r>
            <a:r>
              <a:rPr dirty="0" sz="2650" spc="225"/>
              <a:t>i</a:t>
            </a:r>
            <a:r>
              <a:rPr dirty="0" sz="2650" spc="280"/>
              <a:t>t</a:t>
            </a:r>
            <a:r>
              <a:rPr dirty="0" sz="2650" spc="225"/>
              <a:t>i</a:t>
            </a:r>
            <a:r>
              <a:rPr dirty="0" sz="2650" spc="50"/>
              <a:t>s</a:t>
            </a:r>
            <a:r>
              <a:rPr dirty="0" sz="2650"/>
              <a:t>	</a:t>
            </a:r>
            <a:r>
              <a:rPr dirty="0" sz="2650" spc="195"/>
              <a:t>B  </a:t>
            </a:r>
            <a:r>
              <a:rPr dirty="0" sz="2650" spc="355"/>
              <a:t>education	</a:t>
            </a:r>
            <a:r>
              <a:rPr dirty="0" sz="2650" spc="305"/>
              <a:t>into	</a:t>
            </a:r>
            <a:r>
              <a:rPr dirty="0" sz="2650" spc="375"/>
              <a:t>your	</a:t>
            </a:r>
            <a:r>
              <a:rPr dirty="0" sz="2650" spc="409"/>
              <a:t>community.</a:t>
            </a:r>
            <a:endParaRPr sz="26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25593" y="2766407"/>
            <a:ext cx="3451860" cy="10375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469900">
              <a:lnSpc>
                <a:spcPts val="2665"/>
              </a:lnSpc>
              <a:spcBef>
                <a:spcPts val="110"/>
              </a:spcBef>
            </a:pPr>
            <a:r>
              <a:rPr dirty="0" sz="2250" spc="75" i="1">
                <a:latin typeface="Arial"/>
                <a:cs typeface="Arial"/>
              </a:rPr>
              <a:t>Host </a:t>
            </a:r>
            <a:r>
              <a:rPr dirty="0" sz="2250" spc="25" i="1">
                <a:latin typeface="Arial"/>
                <a:cs typeface="Arial"/>
              </a:rPr>
              <a:t>an</a:t>
            </a:r>
            <a:r>
              <a:rPr dirty="0" sz="2250" spc="459" i="1">
                <a:latin typeface="Arial"/>
                <a:cs typeface="Arial"/>
              </a:rPr>
              <a:t> </a:t>
            </a:r>
            <a:r>
              <a:rPr dirty="0" sz="2250" spc="75" i="1">
                <a:latin typeface="Arial"/>
                <a:cs typeface="Arial"/>
              </a:rPr>
              <a:t>education</a:t>
            </a:r>
            <a:endParaRPr sz="2250">
              <a:latin typeface="Arial"/>
              <a:cs typeface="Arial"/>
            </a:endParaRPr>
          </a:p>
          <a:p>
            <a:pPr marL="12700" marR="5080" indent="223520">
              <a:lnSpc>
                <a:spcPts val="2630"/>
              </a:lnSpc>
              <a:spcBef>
                <a:spcPts val="110"/>
              </a:spcBef>
            </a:pPr>
            <a:r>
              <a:rPr dirty="0" sz="2250" spc="-20" i="1">
                <a:latin typeface="Arial"/>
                <a:cs typeface="Arial"/>
              </a:rPr>
              <a:t>session, </a:t>
            </a:r>
            <a:r>
              <a:rPr dirty="0" sz="2250" spc="95" i="1">
                <a:latin typeface="Arial"/>
                <a:cs typeface="Arial"/>
              </a:rPr>
              <a:t>health </a:t>
            </a:r>
            <a:r>
              <a:rPr dirty="0" sz="2250" spc="140" i="1">
                <a:latin typeface="Arial"/>
                <a:cs typeface="Arial"/>
              </a:rPr>
              <a:t>fair </a:t>
            </a:r>
            <a:r>
              <a:rPr dirty="0" sz="2250" spc="110" i="1">
                <a:latin typeface="Arial"/>
                <a:cs typeface="Arial"/>
              </a:rPr>
              <a:t>or 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 </a:t>
            </a:r>
            <a:r>
              <a:rPr dirty="0" sz="2250" spc="75" i="1">
                <a:latin typeface="Arial"/>
                <a:cs typeface="Arial"/>
              </a:rPr>
              <a:t>testing</a:t>
            </a:r>
            <a:r>
              <a:rPr dirty="0" sz="2250" spc="590" i="1">
                <a:latin typeface="Arial"/>
                <a:cs typeface="Arial"/>
              </a:rPr>
              <a:t> </a:t>
            </a:r>
            <a:r>
              <a:rPr dirty="0" sz="2250" spc="25" i="1">
                <a:latin typeface="Arial"/>
                <a:cs typeface="Arial"/>
              </a:rPr>
              <a:t>event.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60109" y="4032307"/>
            <a:ext cx="2000249" cy="1781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02210" y="5117058"/>
            <a:ext cx="3181985" cy="10375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algn="ctr" marL="12700" marR="5080">
              <a:lnSpc>
                <a:spcPts val="2630"/>
              </a:lnSpc>
              <a:spcBef>
                <a:spcPts val="259"/>
              </a:spcBef>
            </a:pPr>
            <a:r>
              <a:rPr dirty="0" sz="2250" spc="105" i="1">
                <a:latin typeface="Arial"/>
                <a:cs typeface="Arial"/>
              </a:rPr>
              <a:t>Promote </a:t>
            </a:r>
            <a:r>
              <a:rPr dirty="0" sz="2250" spc="-120" i="1">
                <a:latin typeface="Arial"/>
                <a:cs typeface="Arial"/>
              </a:rPr>
              <a:t>a </a:t>
            </a:r>
            <a:r>
              <a:rPr dirty="0" sz="2250" spc="80" i="1">
                <a:latin typeface="Arial"/>
                <a:cs typeface="Arial"/>
              </a:rPr>
              <a:t>local </a:t>
            </a:r>
            <a:r>
              <a:rPr dirty="0" sz="2250" spc="95" i="1">
                <a:latin typeface="Arial"/>
                <a:cs typeface="Arial"/>
              </a:rPr>
              <a:t>health  </a:t>
            </a:r>
            <a:r>
              <a:rPr dirty="0" sz="2250" spc="140" i="1">
                <a:latin typeface="Arial"/>
                <a:cs typeface="Arial"/>
              </a:rPr>
              <a:t>fair </a:t>
            </a:r>
            <a:r>
              <a:rPr dirty="0" sz="2250" spc="125" i="1">
                <a:latin typeface="Arial"/>
                <a:cs typeface="Arial"/>
              </a:rPr>
              <a:t>that </a:t>
            </a:r>
            <a:r>
              <a:rPr dirty="0" sz="2250" spc="-50" i="1">
                <a:latin typeface="Arial"/>
                <a:cs typeface="Arial"/>
              </a:rPr>
              <a:t>is </a:t>
            </a:r>
            <a:r>
              <a:rPr dirty="0" sz="2250" spc="75" i="1">
                <a:latin typeface="Arial"/>
                <a:cs typeface="Arial"/>
              </a:rPr>
              <a:t>testing </a:t>
            </a:r>
            <a:r>
              <a:rPr dirty="0" sz="2250" spc="155" i="1">
                <a:latin typeface="Arial"/>
                <a:cs typeface="Arial"/>
              </a:rPr>
              <a:t>for  </a:t>
            </a:r>
            <a:r>
              <a:rPr dirty="0" sz="2250" spc="85" i="1">
                <a:latin typeface="Arial"/>
                <a:cs typeface="Arial"/>
              </a:rPr>
              <a:t>hepatitis</a:t>
            </a:r>
            <a:r>
              <a:rPr dirty="0" sz="2250" spc="265" i="1">
                <a:latin typeface="Arial"/>
                <a:cs typeface="Arial"/>
              </a:rPr>
              <a:t> </a:t>
            </a:r>
            <a:r>
              <a:rPr dirty="0" sz="2250" spc="40" i="1">
                <a:latin typeface="Arial"/>
                <a:cs typeface="Arial"/>
              </a:rPr>
              <a:t>B.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90428" y="1826387"/>
            <a:ext cx="3367404" cy="10375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76530" marR="5080" indent="-164465">
              <a:lnSpc>
                <a:spcPts val="2630"/>
              </a:lnSpc>
              <a:spcBef>
                <a:spcPts val="259"/>
              </a:spcBef>
            </a:pPr>
            <a:r>
              <a:rPr dirty="0" sz="2250" spc="90" i="1">
                <a:latin typeface="Arial"/>
                <a:cs typeface="Arial"/>
              </a:rPr>
              <a:t>Display </a:t>
            </a:r>
            <a:r>
              <a:rPr dirty="0" sz="2250" spc="80" i="1">
                <a:latin typeface="Arial"/>
                <a:cs typeface="Arial"/>
              </a:rPr>
              <a:t>educational </a:t>
            </a:r>
            <a:r>
              <a:rPr dirty="0" sz="2250" spc="100" i="1">
                <a:latin typeface="Arial"/>
                <a:cs typeface="Arial"/>
              </a:rPr>
              <a:t>fact  </a:t>
            </a:r>
            <a:r>
              <a:rPr dirty="0" sz="2250" spc="-25" i="1">
                <a:latin typeface="Arial"/>
                <a:cs typeface="Arial"/>
              </a:rPr>
              <a:t>sheets, </a:t>
            </a:r>
            <a:r>
              <a:rPr dirty="0" sz="2250" spc="70" i="1">
                <a:latin typeface="Arial"/>
                <a:cs typeface="Arial"/>
              </a:rPr>
              <a:t>brochures </a:t>
            </a:r>
            <a:r>
              <a:rPr dirty="0" sz="2250" spc="45" i="1">
                <a:latin typeface="Arial"/>
                <a:cs typeface="Arial"/>
              </a:rPr>
              <a:t>and  </a:t>
            </a:r>
            <a:r>
              <a:rPr dirty="0" sz="2250" spc="30" i="1">
                <a:latin typeface="Arial"/>
                <a:cs typeface="Arial"/>
              </a:rPr>
              <a:t>posters </a:t>
            </a:r>
            <a:r>
              <a:rPr dirty="0" sz="2250" spc="110" i="1">
                <a:latin typeface="Arial"/>
                <a:cs typeface="Arial"/>
              </a:rPr>
              <a:t>in </a:t>
            </a:r>
            <a:r>
              <a:rPr dirty="0" sz="2250" spc="105" i="1">
                <a:latin typeface="Arial"/>
                <a:cs typeface="Arial"/>
              </a:rPr>
              <a:t>your</a:t>
            </a:r>
            <a:r>
              <a:rPr dirty="0" sz="2250" spc="-5" i="1">
                <a:latin typeface="Arial"/>
                <a:cs typeface="Arial"/>
              </a:rPr>
              <a:t> </a:t>
            </a:r>
            <a:r>
              <a:rPr dirty="0" sz="2250" spc="85" i="1">
                <a:latin typeface="Arial"/>
                <a:cs typeface="Arial"/>
              </a:rPr>
              <a:t>office.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01507" y="5124956"/>
            <a:ext cx="3465829" cy="10375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5080" indent="266700">
              <a:lnSpc>
                <a:spcPts val="2630"/>
              </a:lnSpc>
              <a:spcBef>
                <a:spcPts val="259"/>
              </a:spcBef>
            </a:pPr>
            <a:r>
              <a:rPr dirty="0" sz="2250" spc="40" i="1">
                <a:latin typeface="Arial"/>
                <a:cs typeface="Arial"/>
              </a:rPr>
              <a:t>Share </a:t>
            </a:r>
            <a:r>
              <a:rPr dirty="0" sz="2250" spc="60" i="1">
                <a:latin typeface="Arial"/>
                <a:cs typeface="Arial"/>
              </a:rPr>
              <a:t>CDC's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60" i="1">
                <a:latin typeface="Arial"/>
                <a:cs typeface="Arial"/>
              </a:rPr>
              <a:t>the  </a:t>
            </a:r>
            <a:r>
              <a:rPr dirty="0" sz="2250" spc="9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390" i="1">
                <a:latin typeface="Arial"/>
                <a:cs typeface="Arial"/>
              </a:rPr>
              <a:t> </a:t>
            </a:r>
            <a:r>
              <a:rPr dirty="0" sz="2250" spc="100" i="1">
                <a:latin typeface="Arial"/>
                <a:cs typeface="Arial"/>
              </a:rPr>
              <a:t>Foundation's</a:t>
            </a:r>
            <a:endParaRPr sz="2250">
              <a:latin typeface="Arial"/>
              <a:cs typeface="Arial"/>
            </a:endParaRPr>
          </a:p>
          <a:p>
            <a:pPr marL="221615">
              <a:lnSpc>
                <a:spcPts val="2545"/>
              </a:lnSpc>
            </a:pPr>
            <a:r>
              <a:rPr dirty="0" sz="2250" spc="10" i="1">
                <a:latin typeface="Arial"/>
                <a:cs typeface="Arial"/>
              </a:rPr>
              <a:t>posts </a:t>
            </a:r>
            <a:r>
              <a:rPr dirty="0" sz="2250" spc="75" i="1">
                <a:latin typeface="Arial"/>
                <a:cs typeface="Arial"/>
              </a:rPr>
              <a:t>on </a:t>
            </a:r>
            <a:r>
              <a:rPr dirty="0" sz="2250" spc="45" i="1">
                <a:latin typeface="Arial"/>
                <a:cs typeface="Arial"/>
              </a:rPr>
              <a:t>social</a:t>
            </a:r>
            <a:r>
              <a:rPr dirty="0" sz="2250" spc="70" i="1">
                <a:latin typeface="Arial"/>
                <a:cs typeface="Arial"/>
              </a:rPr>
              <a:t> </a:t>
            </a:r>
            <a:r>
              <a:rPr dirty="0" sz="2250" spc="30" i="1">
                <a:latin typeface="Arial"/>
                <a:cs typeface="Arial"/>
              </a:rPr>
              <a:t>media.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5311" y="1820683"/>
            <a:ext cx="3751579" cy="103759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algn="ctr" marL="446405" marR="438784">
              <a:lnSpc>
                <a:spcPts val="2630"/>
              </a:lnSpc>
              <a:spcBef>
                <a:spcPts val="259"/>
              </a:spcBef>
            </a:pPr>
            <a:r>
              <a:rPr dirty="0" sz="2250" spc="15" i="1">
                <a:latin typeface="Arial"/>
                <a:cs typeface="Arial"/>
              </a:rPr>
              <a:t>Talk </a:t>
            </a:r>
            <a:r>
              <a:rPr dirty="0" sz="2250" spc="105" i="1">
                <a:latin typeface="Arial"/>
                <a:cs typeface="Arial"/>
              </a:rPr>
              <a:t>to </a:t>
            </a:r>
            <a:r>
              <a:rPr dirty="0" sz="2250" spc="125" i="1">
                <a:latin typeface="Arial"/>
                <a:cs typeface="Arial"/>
              </a:rPr>
              <a:t>community  </a:t>
            </a:r>
            <a:r>
              <a:rPr dirty="0" sz="2250" spc="35" i="1">
                <a:latin typeface="Arial"/>
                <a:cs typeface="Arial"/>
              </a:rPr>
              <a:t>members </a:t>
            </a:r>
            <a:r>
              <a:rPr dirty="0" sz="2250" spc="85" i="1">
                <a:latin typeface="Arial"/>
                <a:cs typeface="Arial"/>
              </a:rPr>
              <a:t>about</a:t>
            </a:r>
            <a:r>
              <a:rPr dirty="0" sz="2250" spc="-210" i="1">
                <a:latin typeface="Arial"/>
                <a:cs typeface="Arial"/>
              </a:rPr>
              <a:t> </a:t>
            </a:r>
            <a:r>
              <a:rPr dirty="0" sz="2250" spc="120" i="1">
                <a:latin typeface="Arial"/>
                <a:cs typeface="Arial"/>
              </a:rPr>
              <a:t>their</a:t>
            </a:r>
            <a:endParaRPr sz="2250">
              <a:latin typeface="Arial"/>
              <a:cs typeface="Arial"/>
            </a:endParaRPr>
          </a:p>
          <a:p>
            <a:pPr algn="ctr">
              <a:lnSpc>
                <a:spcPts val="2545"/>
              </a:lnSpc>
            </a:pPr>
            <a:r>
              <a:rPr dirty="0" sz="2250" spc="95" i="1">
                <a:latin typeface="Arial"/>
                <a:cs typeface="Arial"/>
              </a:rPr>
              <a:t>health </a:t>
            </a:r>
            <a:r>
              <a:rPr dirty="0" sz="2250" spc="45" i="1">
                <a:latin typeface="Arial"/>
                <a:cs typeface="Arial"/>
              </a:rPr>
              <a:t>and </a:t>
            </a:r>
            <a:r>
              <a:rPr dirty="0" sz="2250" spc="85" i="1">
                <a:latin typeface="Arial"/>
                <a:cs typeface="Arial"/>
              </a:rPr>
              <a:t>hepatitis </a:t>
            </a:r>
            <a:r>
              <a:rPr dirty="0" sz="2250" spc="110" i="1">
                <a:latin typeface="Arial"/>
                <a:cs typeface="Arial"/>
              </a:rPr>
              <a:t>B</a:t>
            </a:r>
            <a:r>
              <a:rPr dirty="0" sz="2250" spc="165" i="1">
                <a:latin typeface="Arial"/>
                <a:cs typeface="Arial"/>
              </a:rPr>
              <a:t> </a:t>
            </a:r>
            <a:r>
              <a:rPr dirty="0" sz="2250" spc="35" i="1">
                <a:latin typeface="Arial"/>
                <a:cs typeface="Arial"/>
              </a:rPr>
              <a:t>risk.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28451" y="2966448"/>
            <a:ext cx="1971674" cy="1657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180029" y="3161993"/>
            <a:ext cx="1971674" cy="16573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954882" y="6332881"/>
            <a:ext cx="363220" cy="363220"/>
          </a:xfrm>
          <a:custGeom>
            <a:avLst/>
            <a:gdLst/>
            <a:ahLst/>
            <a:cxnLst/>
            <a:rect l="l" t="t" r="r" b="b"/>
            <a:pathLst>
              <a:path w="363220" h="363220">
                <a:moveTo>
                  <a:pt x="133737" y="356565"/>
                </a:moveTo>
                <a:lnTo>
                  <a:pt x="88906" y="337613"/>
                </a:lnTo>
                <a:lnTo>
                  <a:pt x="51903" y="308555"/>
                </a:lnTo>
                <a:lnTo>
                  <a:pt x="23942" y="271515"/>
                </a:lnTo>
                <a:lnTo>
                  <a:pt x="6236" y="228616"/>
                </a:lnTo>
                <a:lnTo>
                  <a:pt x="0" y="181982"/>
                </a:lnTo>
                <a:lnTo>
                  <a:pt x="6445" y="133737"/>
                </a:lnTo>
                <a:lnTo>
                  <a:pt x="25397" y="88906"/>
                </a:lnTo>
                <a:lnTo>
                  <a:pt x="54455" y="51903"/>
                </a:lnTo>
                <a:lnTo>
                  <a:pt x="91496" y="23942"/>
                </a:lnTo>
                <a:lnTo>
                  <a:pt x="134395" y="6236"/>
                </a:lnTo>
                <a:lnTo>
                  <a:pt x="181029" y="0"/>
                </a:lnTo>
                <a:lnTo>
                  <a:pt x="229273" y="6445"/>
                </a:lnTo>
                <a:lnTo>
                  <a:pt x="274105" y="25397"/>
                </a:lnTo>
                <a:lnTo>
                  <a:pt x="311108" y="54455"/>
                </a:lnTo>
                <a:lnTo>
                  <a:pt x="339068" y="91496"/>
                </a:lnTo>
                <a:lnTo>
                  <a:pt x="356773" y="134395"/>
                </a:lnTo>
                <a:lnTo>
                  <a:pt x="363010" y="181028"/>
                </a:lnTo>
                <a:lnTo>
                  <a:pt x="356565" y="229272"/>
                </a:lnTo>
                <a:lnTo>
                  <a:pt x="337612" y="274105"/>
                </a:lnTo>
                <a:lnTo>
                  <a:pt x="308554" y="311108"/>
                </a:lnTo>
                <a:lnTo>
                  <a:pt x="271514" y="339069"/>
                </a:lnTo>
                <a:lnTo>
                  <a:pt x="228615" y="356774"/>
                </a:lnTo>
                <a:lnTo>
                  <a:pt x="181981" y="363011"/>
                </a:lnTo>
                <a:lnTo>
                  <a:pt x="133737" y="356565"/>
                </a:lnTo>
                <a:close/>
              </a:path>
            </a:pathLst>
          </a:custGeom>
          <a:solidFill>
            <a:srgbClr val="3FC6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019979" y="6418826"/>
            <a:ext cx="243407" cy="1782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773881" y="6326836"/>
            <a:ext cx="371474" cy="3714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351098" y="6313544"/>
            <a:ext cx="386080" cy="386080"/>
          </a:xfrm>
          <a:custGeom>
            <a:avLst/>
            <a:gdLst/>
            <a:ahLst/>
            <a:cxnLst/>
            <a:rect l="l" t="t" r="r" b="b"/>
            <a:pathLst>
              <a:path w="386079" h="386079">
                <a:moveTo>
                  <a:pt x="193025" y="386051"/>
                </a:moveTo>
                <a:lnTo>
                  <a:pt x="146112" y="380265"/>
                </a:lnTo>
                <a:lnTo>
                  <a:pt x="102032" y="363261"/>
                </a:lnTo>
                <a:lnTo>
                  <a:pt x="63405" y="336056"/>
                </a:lnTo>
                <a:lnTo>
                  <a:pt x="32530" y="300264"/>
                </a:lnTo>
                <a:lnTo>
                  <a:pt x="11278" y="258043"/>
                </a:lnTo>
                <a:lnTo>
                  <a:pt x="927" y="211945"/>
                </a:lnTo>
                <a:lnTo>
                  <a:pt x="0" y="193025"/>
                </a:lnTo>
                <a:lnTo>
                  <a:pt x="231" y="183542"/>
                </a:lnTo>
                <a:lnTo>
                  <a:pt x="8309" y="136992"/>
                </a:lnTo>
                <a:lnTo>
                  <a:pt x="27455" y="93799"/>
                </a:lnTo>
                <a:lnTo>
                  <a:pt x="56535" y="56535"/>
                </a:lnTo>
                <a:lnTo>
                  <a:pt x="93799" y="27455"/>
                </a:lnTo>
                <a:lnTo>
                  <a:pt x="136992" y="8309"/>
                </a:lnTo>
                <a:lnTo>
                  <a:pt x="183542" y="231"/>
                </a:lnTo>
                <a:lnTo>
                  <a:pt x="193025" y="0"/>
                </a:lnTo>
                <a:lnTo>
                  <a:pt x="202508" y="231"/>
                </a:lnTo>
                <a:lnTo>
                  <a:pt x="249058" y="8309"/>
                </a:lnTo>
                <a:lnTo>
                  <a:pt x="292251" y="27455"/>
                </a:lnTo>
                <a:lnTo>
                  <a:pt x="329515" y="56535"/>
                </a:lnTo>
                <a:lnTo>
                  <a:pt x="358596" y="93799"/>
                </a:lnTo>
                <a:lnTo>
                  <a:pt x="377741" y="136992"/>
                </a:lnTo>
                <a:lnTo>
                  <a:pt x="385819" y="183542"/>
                </a:lnTo>
                <a:lnTo>
                  <a:pt x="386051" y="193025"/>
                </a:lnTo>
                <a:lnTo>
                  <a:pt x="385819" y="202508"/>
                </a:lnTo>
                <a:lnTo>
                  <a:pt x="377741" y="249058"/>
                </a:lnTo>
                <a:lnTo>
                  <a:pt x="358596" y="292251"/>
                </a:lnTo>
                <a:lnTo>
                  <a:pt x="329515" y="329515"/>
                </a:lnTo>
                <a:lnTo>
                  <a:pt x="292251" y="358596"/>
                </a:lnTo>
                <a:lnTo>
                  <a:pt x="249058" y="377741"/>
                </a:lnTo>
                <a:lnTo>
                  <a:pt x="202508" y="385819"/>
                </a:lnTo>
                <a:lnTo>
                  <a:pt x="193025" y="386051"/>
                </a:lnTo>
                <a:close/>
              </a:path>
            </a:pathLst>
          </a:custGeom>
          <a:solidFill>
            <a:srgbClr val="1A46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475895" y="6387037"/>
            <a:ext cx="123605" cy="2380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B183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04788" y="2709539"/>
            <a:ext cx="10387330" cy="4148454"/>
          </a:xfrm>
          <a:custGeom>
            <a:avLst/>
            <a:gdLst/>
            <a:ahLst/>
            <a:cxnLst/>
            <a:rect l="l" t="t" r="r" b="b"/>
            <a:pathLst>
              <a:path w="10387330" h="4148454">
                <a:moveTo>
                  <a:pt x="3138475" y="4148459"/>
                </a:moveTo>
                <a:lnTo>
                  <a:pt x="0" y="4148459"/>
                </a:lnTo>
                <a:lnTo>
                  <a:pt x="8703067" y="672616"/>
                </a:lnTo>
                <a:lnTo>
                  <a:pt x="9874522" y="672616"/>
                </a:lnTo>
                <a:lnTo>
                  <a:pt x="3138475" y="4148459"/>
                </a:lnTo>
                <a:close/>
              </a:path>
              <a:path w="10387330" h="4148454">
                <a:moveTo>
                  <a:pt x="9874522" y="672616"/>
                </a:moveTo>
                <a:lnTo>
                  <a:pt x="8703067" y="672616"/>
                </a:lnTo>
                <a:lnTo>
                  <a:pt x="10387211" y="0"/>
                </a:lnTo>
                <a:lnTo>
                  <a:pt x="10387211" y="408065"/>
                </a:lnTo>
                <a:lnTo>
                  <a:pt x="9874522" y="672616"/>
                </a:lnTo>
                <a:close/>
              </a:path>
            </a:pathLst>
          </a:custGeom>
          <a:solidFill>
            <a:srgbClr val="48B94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609543" y="4007168"/>
            <a:ext cx="5582920" cy="2851150"/>
          </a:xfrm>
          <a:custGeom>
            <a:avLst/>
            <a:gdLst/>
            <a:ahLst/>
            <a:cxnLst/>
            <a:rect l="l" t="t" r="r" b="b"/>
            <a:pathLst>
              <a:path w="5582920" h="2851150">
                <a:moveTo>
                  <a:pt x="3292321" y="2850829"/>
                </a:moveTo>
                <a:lnTo>
                  <a:pt x="0" y="2850829"/>
                </a:lnTo>
                <a:lnTo>
                  <a:pt x="5582456" y="0"/>
                </a:lnTo>
                <a:lnTo>
                  <a:pt x="5582456" y="1681015"/>
                </a:lnTo>
                <a:lnTo>
                  <a:pt x="3292321" y="2850829"/>
                </a:lnTo>
                <a:close/>
              </a:path>
            </a:pathLst>
          </a:custGeom>
          <a:solidFill>
            <a:srgbClr val="67151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5895975" cy="2635885"/>
          </a:xfrm>
          <a:custGeom>
            <a:avLst/>
            <a:gdLst/>
            <a:ahLst/>
            <a:cxnLst/>
            <a:rect l="l" t="t" r="r" b="b"/>
            <a:pathLst>
              <a:path w="5895975" h="2635885">
                <a:moveTo>
                  <a:pt x="0" y="2635287"/>
                </a:moveTo>
                <a:lnTo>
                  <a:pt x="0" y="732995"/>
                </a:lnTo>
                <a:lnTo>
                  <a:pt x="1641641" y="0"/>
                </a:lnTo>
                <a:lnTo>
                  <a:pt x="5895862" y="0"/>
                </a:lnTo>
                <a:lnTo>
                  <a:pt x="0" y="2635287"/>
                </a:lnTo>
                <a:close/>
              </a:path>
            </a:pathLst>
          </a:custGeom>
          <a:solidFill>
            <a:srgbClr val="C2233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13756" y="5922088"/>
            <a:ext cx="2278380" cy="935990"/>
          </a:xfrm>
          <a:custGeom>
            <a:avLst/>
            <a:gdLst/>
            <a:ahLst/>
            <a:cxnLst/>
            <a:rect l="l" t="t" r="r" b="b"/>
            <a:pathLst>
              <a:path w="2278379" h="935990">
                <a:moveTo>
                  <a:pt x="2278243" y="935909"/>
                </a:moveTo>
                <a:lnTo>
                  <a:pt x="0" y="935909"/>
                </a:lnTo>
                <a:lnTo>
                  <a:pt x="2278243" y="0"/>
                </a:lnTo>
                <a:lnTo>
                  <a:pt x="2278243" y="935909"/>
                </a:lnTo>
                <a:close/>
              </a:path>
            </a:pathLst>
          </a:custGeom>
          <a:solidFill>
            <a:srgbClr val="52B1B4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8920480" cy="4415790"/>
          </a:xfrm>
          <a:custGeom>
            <a:avLst/>
            <a:gdLst/>
            <a:ahLst/>
            <a:cxnLst/>
            <a:rect l="l" t="t" r="r" b="b"/>
            <a:pathLst>
              <a:path w="8920480" h="4415790">
                <a:moveTo>
                  <a:pt x="0" y="4415650"/>
                </a:moveTo>
                <a:lnTo>
                  <a:pt x="0" y="2804096"/>
                </a:lnTo>
                <a:lnTo>
                  <a:pt x="6279959" y="0"/>
                </a:lnTo>
                <a:lnTo>
                  <a:pt x="8920143" y="0"/>
                </a:lnTo>
                <a:lnTo>
                  <a:pt x="4714579" y="2307885"/>
                </a:lnTo>
                <a:lnTo>
                  <a:pt x="0" y="4415650"/>
                </a:lnTo>
                <a:close/>
              </a:path>
            </a:pathLst>
          </a:custGeom>
          <a:solidFill>
            <a:srgbClr val="CB582D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6279515" cy="2804160"/>
          </a:xfrm>
          <a:custGeom>
            <a:avLst/>
            <a:gdLst/>
            <a:ahLst/>
            <a:cxnLst/>
            <a:rect l="l" t="t" r="r" b="b"/>
            <a:pathLst>
              <a:path w="6279515" h="2804160">
                <a:moveTo>
                  <a:pt x="0" y="2803822"/>
                </a:moveTo>
                <a:lnTo>
                  <a:pt x="0" y="2635218"/>
                </a:lnTo>
                <a:lnTo>
                  <a:pt x="5895708" y="0"/>
                </a:lnTo>
                <a:lnTo>
                  <a:pt x="6279345" y="0"/>
                </a:lnTo>
                <a:lnTo>
                  <a:pt x="0" y="2803822"/>
                </a:lnTo>
                <a:close/>
              </a:path>
            </a:pathLst>
          </a:custGeom>
          <a:solidFill>
            <a:srgbClr val="A62126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2382"/>
            <a:ext cx="12192000" cy="6816090"/>
          </a:xfrm>
          <a:custGeom>
            <a:avLst/>
            <a:gdLst/>
            <a:ahLst/>
            <a:cxnLst/>
            <a:rect l="l" t="t" r="r" b="b"/>
            <a:pathLst>
              <a:path w="12192000" h="6816090">
                <a:moveTo>
                  <a:pt x="1593019" y="6815615"/>
                </a:moveTo>
                <a:lnTo>
                  <a:pt x="0" y="6815615"/>
                </a:lnTo>
                <a:lnTo>
                  <a:pt x="0" y="5898705"/>
                </a:lnTo>
                <a:lnTo>
                  <a:pt x="6051762" y="2577772"/>
                </a:lnTo>
                <a:lnTo>
                  <a:pt x="9806463" y="2577772"/>
                </a:lnTo>
                <a:lnTo>
                  <a:pt x="1593019" y="6815615"/>
                </a:lnTo>
                <a:close/>
              </a:path>
              <a:path w="12192000" h="6816090">
                <a:moveTo>
                  <a:pt x="0" y="4853760"/>
                </a:moveTo>
                <a:lnTo>
                  <a:pt x="0" y="4816056"/>
                </a:lnTo>
                <a:lnTo>
                  <a:pt x="252299" y="4715315"/>
                </a:lnTo>
                <a:lnTo>
                  <a:pt x="0" y="4853760"/>
                </a:lnTo>
                <a:close/>
              </a:path>
              <a:path w="12192000" h="6816090">
                <a:moveTo>
                  <a:pt x="9806463" y="2577772"/>
                </a:moveTo>
                <a:lnTo>
                  <a:pt x="6051762" y="2577772"/>
                </a:lnTo>
                <a:lnTo>
                  <a:pt x="6977494" y="2069772"/>
                </a:lnTo>
                <a:lnTo>
                  <a:pt x="10791027" y="2069772"/>
                </a:lnTo>
                <a:lnTo>
                  <a:pt x="9806463" y="2577772"/>
                </a:lnTo>
                <a:close/>
              </a:path>
              <a:path w="12192000" h="6816090">
                <a:moveTo>
                  <a:pt x="10791027" y="2069772"/>
                </a:moveTo>
                <a:lnTo>
                  <a:pt x="6977494" y="2069772"/>
                </a:lnTo>
                <a:lnTo>
                  <a:pt x="7208927" y="1942772"/>
                </a:lnTo>
                <a:lnTo>
                  <a:pt x="11037168" y="1942772"/>
                </a:lnTo>
                <a:lnTo>
                  <a:pt x="10791027" y="2069772"/>
                </a:lnTo>
                <a:close/>
              </a:path>
              <a:path w="12192000" h="6816090">
                <a:moveTo>
                  <a:pt x="11037168" y="1942772"/>
                </a:moveTo>
                <a:lnTo>
                  <a:pt x="7208927" y="1942772"/>
                </a:lnTo>
                <a:lnTo>
                  <a:pt x="7251222" y="1919562"/>
                </a:lnTo>
                <a:lnTo>
                  <a:pt x="8147037" y="1561772"/>
                </a:lnTo>
                <a:lnTo>
                  <a:pt x="11775591" y="1561772"/>
                </a:lnTo>
                <a:lnTo>
                  <a:pt x="11037168" y="1942772"/>
                </a:lnTo>
                <a:close/>
              </a:path>
              <a:path w="12192000" h="6816090">
                <a:moveTo>
                  <a:pt x="11775591" y="1561772"/>
                </a:moveTo>
                <a:lnTo>
                  <a:pt x="8147037" y="1561772"/>
                </a:lnTo>
                <a:lnTo>
                  <a:pt x="9100962" y="1180772"/>
                </a:lnTo>
                <a:lnTo>
                  <a:pt x="12191999" y="1180772"/>
                </a:lnTo>
                <a:lnTo>
                  <a:pt x="12191999" y="1346920"/>
                </a:lnTo>
                <a:lnTo>
                  <a:pt x="11775591" y="1561772"/>
                </a:lnTo>
                <a:close/>
              </a:path>
              <a:path w="12192000" h="6816090">
                <a:moveTo>
                  <a:pt x="12191999" y="1180772"/>
                </a:moveTo>
                <a:lnTo>
                  <a:pt x="9100962" y="1180772"/>
                </a:lnTo>
                <a:lnTo>
                  <a:pt x="10054888" y="799772"/>
                </a:lnTo>
                <a:lnTo>
                  <a:pt x="12191999" y="799772"/>
                </a:lnTo>
                <a:lnTo>
                  <a:pt x="12191999" y="1180772"/>
                </a:lnTo>
                <a:close/>
              </a:path>
              <a:path w="12192000" h="6816090">
                <a:moveTo>
                  <a:pt x="12191999" y="799772"/>
                </a:moveTo>
                <a:lnTo>
                  <a:pt x="10054888" y="799772"/>
                </a:lnTo>
                <a:lnTo>
                  <a:pt x="11008813" y="418772"/>
                </a:lnTo>
                <a:lnTo>
                  <a:pt x="12191999" y="418772"/>
                </a:lnTo>
                <a:lnTo>
                  <a:pt x="12191999" y="799772"/>
                </a:lnTo>
                <a:close/>
              </a:path>
              <a:path w="12192000" h="6816090">
                <a:moveTo>
                  <a:pt x="12191999" y="418772"/>
                </a:moveTo>
                <a:lnTo>
                  <a:pt x="11008813" y="418772"/>
                </a:lnTo>
                <a:lnTo>
                  <a:pt x="12057311" y="0"/>
                </a:lnTo>
                <a:lnTo>
                  <a:pt x="12067826" y="37772"/>
                </a:lnTo>
                <a:lnTo>
                  <a:pt x="12134095" y="37772"/>
                </a:lnTo>
                <a:lnTo>
                  <a:pt x="12165094" y="164772"/>
                </a:lnTo>
                <a:lnTo>
                  <a:pt x="12191999" y="164772"/>
                </a:lnTo>
                <a:lnTo>
                  <a:pt x="12191999" y="418772"/>
                </a:lnTo>
                <a:close/>
              </a:path>
            </a:pathLst>
          </a:custGeom>
          <a:solidFill>
            <a:srgbClr val="FAB91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3018" y="1389302"/>
            <a:ext cx="10599420" cy="5469255"/>
          </a:xfrm>
          <a:custGeom>
            <a:avLst/>
            <a:gdLst/>
            <a:ahLst/>
            <a:cxnLst/>
            <a:rect l="l" t="t" r="r" b="b"/>
            <a:pathLst>
              <a:path w="10599420" h="5469255">
                <a:moveTo>
                  <a:pt x="211767" y="5468696"/>
                </a:moveTo>
                <a:lnTo>
                  <a:pt x="0" y="5468696"/>
                </a:lnTo>
                <a:lnTo>
                  <a:pt x="7228878" y="1738852"/>
                </a:lnTo>
                <a:lnTo>
                  <a:pt x="9550817" y="1738852"/>
                </a:lnTo>
                <a:lnTo>
                  <a:pt x="211767" y="5468696"/>
                </a:lnTo>
                <a:close/>
              </a:path>
              <a:path w="10599420" h="5469255">
                <a:moveTo>
                  <a:pt x="9550817" y="1738852"/>
                </a:moveTo>
                <a:lnTo>
                  <a:pt x="7228878" y="1738852"/>
                </a:lnTo>
                <a:lnTo>
                  <a:pt x="7967301" y="1357852"/>
                </a:lnTo>
                <a:lnTo>
                  <a:pt x="10504793" y="1357852"/>
                </a:lnTo>
                <a:lnTo>
                  <a:pt x="9550817" y="1738852"/>
                </a:lnTo>
                <a:close/>
              </a:path>
              <a:path w="10599420" h="5469255">
                <a:moveTo>
                  <a:pt x="10504793" y="1357852"/>
                </a:moveTo>
                <a:lnTo>
                  <a:pt x="7967301" y="1357852"/>
                </a:lnTo>
                <a:lnTo>
                  <a:pt x="8213442" y="1230852"/>
                </a:lnTo>
                <a:lnTo>
                  <a:pt x="10598981" y="1230852"/>
                </a:lnTo>
                <a:lnTo>
                  <a:pt x="10598981" y="1320235"/>
                </a:lnTo>
                <a:lnTo>
                  <a:pt x="10504793" y="1357852"/>
                </a:lnTo>
                <a:close/>
              </a:path>
              <a:path w="10599420" h="5469255">
                <a:moveTo>
                  <a:pt x="10598981" y="1230852"/>
                </a:moveTo>
                <a:lnTo>
                  <a:pt x="8213442" y="1230852"/>
                </a:lnTo>
                <a:lnTo>
                  <a:pt x="9198007" y="722852"/>
                </a:lnTo>
                <a:lnTo>
                  <a:pt x="10598981" y="722852"/>
                </a:lnTo>
                <a:lnTo>
                  <a:pt x="10598981" y="1230852"/>
                </a:lnTo>
                <a:close/>
              </a:path>
              <a:path w="10599420" h="5469255">
                <a:moveTo>
                  <a:pt x="10598981" y="722852"/>
                </a:moveTo>
                <a:lnTo>
                  <a:pt x="9198007" y="722852"/>
                </a:lnTo>
                <a:lnTo>
                  <a:pt x="10598981" y="0"/>
                </a:lnTo>
                <a:lnTo>
                  <a:pt x="10598981" y="722852"/>
                </a:lnTo>
                <a:close/>
              </a:path>
            </a:pathLst>
          </a:custGeom>
          <a:solidFill>
            <a:srgbClr val="509437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52300" y="0"/>
            <a:ext cx="10574655" cy="4758055"/>
          </a:xfrm>
          <a:custGeom>
            <a:avLst/>
            <a:gdLst/>
            <a:ahLst/>
            <a:cxnLst/>
            <a:rect l="l" t="t" r="r" b="b"/>
            <a:pathLst>
              <a:path w="10574655" h="4758055">
                <a:moveTo>
                  <a:pt x="0" y="4757698"/>
                </a:moveTo>
                <a:lnTo>
                  <a:pt x="654863" y="4398156"/>
                </a:lnTo>
                <a:lnTo>
                  <a:pt x="900082" y="4398156"/>
                </a:lnTo>
                <a:lnTo>
                  <a:pt x="0" y="4757698"/>
                </a:lnTo>
                <a:close/>
              </a:path>
              <a:path w="10574655" h="4758055">
                <a:moveTo>
                  <a:pt x="900082" y="4398156"/>
                </a:moveTo>
                <a:lnTo>
                  <a:pt x="654863" y="4398156"/>
                </a:lnTo>
                <a:lnTo>
                  <a:pt x="4462052" y="2307883"/>
                </a:lnTo>
                <a:lnTo>
                  <a:pt x="9626628" y="0"/>
                </a:lnTo>
                <a:lnTo>
                  <a:pt x="10574112" y="0"/>
                </a:lnTo>
                <a:lnTo>
                  <a:pt x="6998923" y="1961947"/>
                </a:lnTo>
                <a:lnTo>
                  <a:pt x="900082" y="4398156"/>
                </a:lnTo>
                <a:close/>
              </a:path>
            </a:pathLst>
          </a:custGeom>
          <a:solidFill>
            <a:srgbClr val="241C1A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14350" y="0"/>
            <a:ext cx="5165090" cy="2308225"/>
          </a:xfrm>
          <a:custGeom>
            <a:avLst/>
            <a:gdLst/>
            <a:ahLst/>
            <a:cxnLst/>
            <a:rect l="l" t="t" r="r" b="b"/>
            <a:pathLst>
              <a:path w="5165090" h="2308225">
                <a:moveTo>
                  <a:pt x="4" y="2307882"/>
                </a:moveTo>
                <a:lnTo>
                  <a:pt x="4205562" y="0"/>
                </a:lnTo>
                <a:lnTo>
                  <a:pt x="5164576" y="0"/>
                </a:lnTo>
                <a:lnTo>
                  <a:pt x="4" y="2307882"/>
                </a:lnTo>
                <a:close/>
              </a:path>
              <a:path w="5165090" h="2308225">
                <a:moveTo>
                  <a:pt x="0" y="2307883"/>
                </a:moveTo>
                <a:close/>
              </a:path>
            </a:pathLst>
          </a:custGeom>
          <a:solidFill>
            <a:srgbClr val="2113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1961944"/>
            <a:ext cx="7251700" cy="3979545"/>
          </a:xfrm>
          <a:custGeom>
            <a:avLst/>
            <a:gdLst/>
            <a:ahLst/>
            <a:cxnLst/>
            <a:rect l="l" t="t" r="r" b="b"/>
            <a:pathLst>
              <a:path w="7251700" h="3979545">
                <a:moveTo>
                  <a:pt x="0" y="3979142"/>
                </a:moveTo>
                <a:lnTo>
                  <a:pt x="0" y="2934196"/>
                </a:lnTo>
                <a:lnTo>
                  <a:pt x="252299" y="2795751"/>
                </a:lnTo>
                <a:lnTo>
                  <a:pt x="5603449" y="658210"/>
                </a:lnTo>
                <a:lnTo>
                  <a:pt x="6051760" y="658210"/>
                </a:lnTo>
                <a:lnTo>
                  <a:pt x="0" y="3979142"/>
                </a:lnTo>
                <a:close/>
              </a:path>
              <a:path w="7251700" h="3979545">
                <a:moveTo>
                  <a:pt x="6051760" y="658210"/>
                </a:moveTo>
                <a:lnTo>
                  <a:pt x="5603449" y="658210"/>
                </a:lnTo>
                <a:lnTo>
                  <a:pt x="7251222" y="0"/>
                </a:lnTo>
                <a:lnTo>
                  <a:pt x="6051760" y="658210"/>
                </a:lnTo>
                <a:close/>
              </a:path>
            </a:pathLst>
          </a:custGeom>
          <a:solidFill>
            <a:srgbClr val="251A12">
              <a:alpha val="6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833464" y="2112079"/>
            <a:ext cx="8524875" cy="24257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16700"/>
              </a:lnSpc>
              <a:spcBef>
                <a:spcPts val="90"/>
              </a:spcBef>
              <a:tabLst>
                <a:tab pos="1501775" algn="l"/>
                <a:tab pos="2350770" algn="l"/>
                <a:tab pos="3756025" algn="l"/>
                <a:tab pos="3866515" algn="l"/>
                <a:tab pos="6491605" algn="l"/>
                <a:tab pos="6811645" algn="l"/>
              </a:tabLst>
            </a:pPr>
            <a:r>
              <a:rPr dirty="0" sz="4500" spc="1145" b="0">
                <a:latin typeface="Book Antiqua"/>
                <a:cs typeface="Book Antiqua"/>
              </a:rPr>
              <a:t>T</a:t>
            </a:r>
            <a:r>
              <a:rPr dirty="0" sz="4500" spc="765" b="0">
                <a:latin typeface="Book Antiqua"/>
                <a:cs typeface="Book Antiqua"/>
              </a:rPr>
              <a:t>h</a:t>
            </a:r>
            <a:r>
              <a:rPr dirty="0" sz="4500" spc="434" b="0">
                <a:latin typeface="Book Antiqua"/>
                <a:cs typeface="Book Antiqua"/>
              </a:rPr>
              <a:t>e</a:t>
            </a:r>
            <a:r>
              <a:rPr dirty="0" sz="4500" b="0">
                <a:latin typeface="Book Antiqua"/>
                <a:cs typeface="Book Antiqua"/>
              </a:rPr>
              <a:t>	</a:t>
            </a:r>
            <a:r>
              <a:rPr dirty="0" sz="4500" spc="509" b="0">
                <a:latin typeface="Book Antiqua"/>
                <a:cs typeface="Book Antiqua"/>
              </a:rPr>
              <a:t>t</a:t>
            </a:r>
            <a:r>
              <a:rPr dirty="0" sz="4500" spc="770" b="0">
                <a:latin typeface="Book Antiqua"/>
                <a:cs typeface="Book Antiqua"/>
              </a:rPr>
              <a:t>oo</a:t>
            </a:r>
            <a:r>
              <a:rPr dirty="0" sz="4500" spc="430" b="0">
                <a:latin typeface="Book Antiqua"/>
                <a:cs typeface="Book Antiqua"/>
              </a:rPr>
              <a:t>l</a:t>
            </a:r>
            <a:r>
              <a:rPr dirty="0" sz="4500" spc="555" b="0">
                <a:latin typeface="Book Antiqua"/>
                <a:cs typeface="Book Antiqua"/>
              </a:rPr>
              <a:t>k</a:t>
            </a:r>
            <a:r>
              <a:rPr dirty="0" sz="4500" spc="500" b="0">
                <a:latin typeface="Book Antiqua"/>
                <a:cs typeface="Book Antiqua"/>
              </a:rPr>
              <a:t>i</a:t>
            </a:r>
            <a:r>
              <a:rPr dirty="0" sz="4500" spc="240" b="0">
                <a:latin typeface="Book Antiqua"/>
                <a:cs typeface="Book Antiqua"/>
              </a:rPr>
              <a:t>t</a:t>
            </a:r>
            <a:r>
              <a:rPr dirty="0" sz="4500" b="0">
                <a:latin typeface="Book Antiqua"/>
                <a:cs typeface="Book Antiqua"/>
              </a:rPr>
              <a:t>		</a:t>
            </a:r>
            <a:r>
              <a:rPr dirty="0" sz="4500" spc="695" b="0">
                <a:latin typeface="Book Antiqua"/>
                <a:cs typeface="Book Antiqua"/>
              </a:rPr>
              <a:t>c</a:t>
            </a:r>
            <a:r>
              <a:rPr dirty="0" sz="4500" spc="770" b="0">
                <a:latin typeface="Book Antiqua"/>
                <a:cs typeface="Book Antiqua"/>
              </a:rPr>
              <a:t>o</a:t>
            </a:r>
            <a:r>
              <a:rPr dirty="0" sz="4500" spc="770" b="0">
                <a:latin typeface="Book Antiqua"/>
                <a:cs typeface="Book Antiqua"/>
              </a:rPr>
              <a:t>n</a:t>
            </a:r>
            <a:r>
              <a:rPr dirty="0" sz="4500" spc="509" b="0">
                <a:latin typeface="Book Antiqua"/>
                <a:cs typeface="Book Antiqua"/>
              </a:rPr>
              <a:t>t</a:t>
            </a:r>
            <a:r>
              <a:rPr dirty="0" sz="4500" spc="525" b="0">
                <a:latin typeface="Book Antiqua"/>
                <a:cs typeface="Book Antiqua"/>
              </a:rPr>
              <a:t>a</a:t>
            </a:r>
            <a:r>
              <a:rPr dirty="0" sz="4500" spc="500" b="0">
                <a:latin typeface="Book Antiqua"/>
                <a:cs typeface="Book Antiqua"/>
              </a:rPr>
              <a:t>i</a:t>
            </a:r>
            <a:r>
              <a:rPr dirty="0" sz="4500" spc="770" b="0">
                <a:latin typeface="Book Antiqua"/>
                <a:cs typeface="Book Antiqua"/>
              </a:rPr>
              <a:t>n</a:t>
            </a:r>
            <a:r>
              <a:rPr dirty="0" sz="4500" spc="145" b="0">
                <a:latin typeface="Book Antiqua"/>
                <a:cs typeface="Book Antiqua"/>
              </a:rPr>
              <a:t>s</a:t>
            </a:r>
            <a:r>
              <a:rPr dirty="0" sz="4500" b="0">
                <a:latin typeface="Book Antiqua"/>
                <a:cs typeface="Book Antiqua"/>
              </a:rPr>
              <a:t>	</a:t>
            </a:r>
            <a:r>
              <a:rPr dirty="0" sz="4500" spc="1155" b="0">
                <a:latin typeface="Book Antiqua"/>
                <a:cs typeface="Book Antiqua"/>
              </a:rPr>
              <a:t>m</a:t>
            </a:r>
            <a:r>
              <a:rPr dirty="0" sz="4500" spc="770" b="0">
                <a:latin typeface="Book Antiqua"/>
                <a:cs typeface="Book Antiqua"/>
              </a:rPr>
              <a:t>o</a:t>
            </a:r>
            <a:r>
              <a:rPr dirty="0" sz="4500" spc="650" b="0">
                <a:latin typeface="Book Antiqua"/>
                <a:cs typeface="Book Antiqua"/>
              </a:rPr>
              <a:t>r</a:t>
            </a:r>
            <a:r>
              <a:rPr dirty="0" sz="4500" spc="295" b="0">
                <a:latin typeface="Book Antiqua"/>
                <a:cs typeface="Book Antiqua"/>
              </a:rPr>
              <a:t>e  </a:t>
            </a:r>
            <a:r>
              <a:rPr dirty="0" sz="4500" spc="484" b="0">
                <a:latin typeface="Book Antiqua"/>
                <a:cs typeface="Book Antiqua"/>
              </a:rPr>
              <a:t>details	</a:t>
            </a:r>
            <a:r>
              <a:rPr dirty="0" sz="4500" spc="535" b="0">
                <a:latin typeface="Book Antiqua"/>
                <a:cs typeface="Book Antiqua"/>
              </a:rPr>
              <a:t>and	</a:t>
            </a:r>
            <a:r>
              <a:rPr dirty="0" sz="4500" spc="565" b="0">
                <a:latin typeface="Book Antiqua"/>
                <a:cs typeface="Book Antiqua"/>
              </a:rPr>
              <a:t>support	</a:t>
            </a:r>
            <a:r>
              <a:rPr dirty="0" sz="4500" spc="595" b="0">
                <a:latin typeface="Book Antiqua"/>
                <a:cs typeface="Book Antiqua"/>
              </a:rPr>
              <a:t>for</a:t>
            </a:r>
            <a:endParaRPr sz="4500"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900"/>
              </a:spcBef>
              <a:tabLst>
                <a:tab pos="3808729" algn="l"/>
                <a:tab pos="5713730" algn="l"/>
              </a:tabLst>
            </a:pPr>
            <a:r>
              <a:rPr dirty="0" sz="4500" spc="555" b="0">
                <a:latin typeface="Book Antiqua"/>
                <a:cs typeface="Book Antiqua"/>
              </a:rPr>
              <a:t>integrating	</a:t>
            </a:r>
            <a:r>
              <a:rPr dirty="0" sz="4500" spc="565" b="0">
                <a:latin typeface="Book Antiqua"/>
                <a:cs typeface="Book Antiqua"/>
              </a:rPr>
              <a:t>these	</a:t>
            </a:r>
            <a:r>
              <a:rPr dirty="0" sz="4500" spc="465" b="0">
                <a:latin typeface="Book Antiqua"/>
                <a:cs typeface="Book Antiqua"/>
              </a:rPr>
              <a:t>ideas.</a:t>
            </a:r>
            <a:endParaRPr sz="45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777364"/>
          </a:xfrm>
          <a:custGeom>
            <a:avLst/>
            <a:gdLst/>
            <a:ahLst/>
            <a:cxnLst/>
            <a:rect l="l" t="t" r="r" b="b"/>
            <a:pathLst>
              <a:path w="12192000" h="1777364">
                <a:moveTo>
                  <a:pt x="0" y="0"/>
                </a:moveTo>
                <a:lnTo>
                  <a:pt x="12192000" y="0"/>
                </a:lnTo>
                <a:lnTo>
                  <a:pt x="12192000" y="1776846"/>
                </a:lnTo>
                <a:lnTo>
                  <a:pt x="0" y="1776846"/>
                </a:lnTo>
                <a:lnTo>
                  <a:pt x="0" y="0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6575" y="220051"/>
            <a:ext cx="76454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5"/>
              </a:lnSpc>
            </a:pPr>
            <a:r>
              <a:rPr dirty="0" sz="950" spc="90">
                <a:solidFill>
                  <a:srgbClr val="FFFFFF"/>
                </a:solidFill>
                <a:latin typeface="Book Antiqua"/>
                <a:cs typeface="Book Antiqua"/>
              </a:rPr>
              <a:t>PA </a:t>
            </a:r>
            <a:r>
              <a:rPr dirty="0" sz="950" spc="155">
                <a:solidFill>
                  <a:srgbClr val="FFFFFF"/>
                </a:solidFill>
                <a:latin typeface="Book Antiqua"/>
                <a:cs typeface="Book Antiqua"/>
              </a:rPr>
              <a:t>GE</a:t>
            </a:r>
            <a:r>
              <a:rPr dirty="0" sz="950" spc="2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-305">
                <a:solidFill>
                  <a:srgbClr val="FFFFFF"/>
                </a:solidFill>
                <a:latin typeface="Book Antiqua"/>
                <a:cs typeface="Book Antiqua"/>
              </a:rPr>
              <a:t>|</a:t>
            </a:r>
            <a:r>
              <a:rPr dirty="0" sz="950" spc="245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950" spc="254">
                <a:solidFill>
                  <a:srgbClr val="FFFFFF"/>
                </a:solidFill>
                <a:latin typeface="Book Antiqua"/>
                <a:cs typeface="Book Antiqua"/>
              </a:rPr>
              <a:t>00</a:t>
            </a:r>
            <a:endParaRPr sz="950"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87015" y="406307"/>
            <a:ext cx="8027034" cy="12636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65555">
              <a:lnSpc>
                <a:spcPct val="116100"/>
              </a:lnSpc>
              <a:spcBef>
                <a:spcPts val="95"/>
              </a:spcBef>
            </a:pPr>
            <a:r>
              <a:rPr dirty="0" sz="3500" spc="365"/>
              <a:t>Thank </a:t>
            </a:r>
            <a:r>
              <a:rPr dirty="0" sz="3500" spc="350"/>
              <a:t>you </a:t>
            </a:r>
            <a:r>
              <a:rPr dirty="0" sz="3500" spc="315"/>
              <a:t>for </a:t>
            </a:r>
            <a:r>
              <a:rPr dirty="0" sz="3500" spc="254"/>
              <a:t>helping  </a:t>
            </a:r>
            <a:r>
              <a:rPr dirty="0" sz="3500" spc="275"/>
              <a:t>spread</a:t>
            </a:r>
            <a:r>
              <a:rPr dirty="0" sz="3500" spc="45"/>
              <a:t> </a:t>
            </a:r>
            <a:r>
              <a:rPr dirty="0" sz="3500" spc="285"/>
              <a:t>the</a:t>
            </a:r>
            <a:r>
              <a:rPr dirty="0" sz="3500" spc="45"/>
              <a:t> </a:t>
            </a:r>
            <a:r>
              <a:rPr dirty="0" sz="3500" spc="320"/>
              <a:t>word</a:t>
            </a:r>
            <a:r>
              <a:rPr dirty="0" sz="3500" spc="45"/>
              <a:t> </a:t>
            </a:r>
            <a:r>
              <a:rPr dirty="0" sz="3500" spc="280"/>
              <a:t>about</a:t>
            </a:r>
            <a:r>
              <a:rPr dirty="0" sz="3500" spc="45"/>
              <a:t> </a:t>
            </a:r>
            <a:r>
              <a:rPr dirty="0" sz="3500" spc="210"/>
              <a:t>hepatitis</a:t>
            </a:r>
            <a:r>
              <a:rPr dirty="0" sz="3500" spc="45"/>
              <a:t> </a:t>
            </a:r>
            <a:r>
              <a:rPr dirty="0" sz="3500" spc="290"/>
              <a:t>B!</a:t>
            </a:r>
            <a:endParaRPr sz="350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28488" y="1968036"/>
            <a:ext cx="2705099" cy="4889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7257" y="676522"/>
            <a:ext cx="7361555" cy="969010"/>
          </a:xfrm>
          <a:prstGeom prst="rect"/>
        </p:spPr>
        <p:txBody>
          <a:bodyPr wrap="square" lIns="0" tIns="35560" rIns="0" bIns="0" rtlCol="0" vert="horz">
            <a:spAutoFit/>
          </a:bodyPr>
          <a:lstStyle/>
          <a:p>
            <a:pPr marL="499109" marR="5080" indent="-487045">
              <a:lnSpc>
                <a:spcPts val="3679"/>
              </a:lnSpc>
              <a:spcBef>
                <a:spcPts val="280"/>
              </a:spcBef>
            </a:pPr>
            <a:r>
              <a:rPr dirty="0" sz="3100" spc="204" b="0" i="1">
                <a:solidFill>
                  <a:srgbClr val="000000"/>
                </a:solidFill>
                <a:latin typeface="Arial"/>
                <a:cs typeface="Arial"/>
              </a:rPr>
              <a:t>After </a:t>
            </a:r>
            <a:r>
              <a:rPr dirty="0" sz="3100" spc="140" b="0" i="1">
                <a:solidFill>
                  <a:srgbClr val="000000"/>
                </a:solidFill>
                <a:latin typeface="Arial"/>
                <a:cs typeface="Arial"/>
              </a:rPr>
              <a:t>viewing </a:t>
            </a:r>
            <a:r>
              <a:rPr dirty="0" sz="3100" spc="105" b="0" i="1">
                <a:solidFill>
                  <a:srgbClr val="000000"/>
                </a:solidFill>
                <a:latin typeface="Arial"/>
                <a:cs typeface="Arial"/>
              </a:rPr>
              <a:t>this </a:t>
            </a:r>
            <a:r>
              <a:rPr dirty="0" sz="3100" spc="120" b="0" i="1">
                <a:solidFill>
                  <a:srgbClr val="000000"/>
                </a:solidFill>
                <a:latin typeface="Arial"/>
                <a:cs typeface="Arial"/>
              </a:rPr>
              <a:t>presentation, </a:t>
            </a:r>
            <a:r>
              <a:rPr dirty="0" sz="3100" spc="-20" b="0" i="1">
                <a:solidFill>
                  <a:srgbClr val="000000"/>
                </a:solidFill>
                <a:latin typeface="Arial"/>
                <a:cs typeface="Arial"/>
              </a:rPr>
              <a:t>please  </a:t>
            </a:r>
            <a:r>
              <a:rPr dirty="0" sz="3100" spc="105" b="0" i="1">
                <a:solidFill>
                  <a:srgbClr val="000000"/>
                </a:solidFill>
                <a:latin typeface="Arial"/>
                <a:cs typeface="Arial"/>
              </a:rPr>
              <a:t>complete </a:t>
            </a:r>
            <a:r>
              <a:rPr dirty="0" sz="3100" spc="-160" b="0" i="1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dirty="0" sz="3100" spc="130" b="0" i="1">
                <a:solidFill>
                  <a:srgbClr val="000000"/>
                </a:solidFill>
                <a:latin typeface="Arial"/>
                <a:cs typeface="Arial"/>
              </a:rPr>
              <a:t>short</a:t>
            </a:r>
            <a:r>
              <a:rPr dirty="0" sz="3100" spc="505" b="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100" spc="25" b="0" i="1">
                <a:solidFill>
                  <a:srgbClr val="000000"/>
                </a:solidFill>
                <a:latin typeface="Arial"/>
                <a:cs typeface="Arial"/>
              </a:rPr>
              <a:t>self-assessment.</a:t>
            </a:r>
            <a:endParaRPr sz="3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65960" y="5552390"/>
            <a:ext cx="2714624" cy="1047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57680" y="5681317"/>
            <a:ext cx="2924174" cy="790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08338" y="5547669"/>
            <a:ext cx="2962274" cy="1047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455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70515" y="2054831"/>
            <a:ext cx="4900930" cy="1374775"/>
          </a:xfrm>
          <a:custGeom>
            <a:avLst/>
            <a:gdLst/>
            <a:ahLst/>
            <a:cxnLst/>
            <a:rect l="l" t="t" r="r" b="b"/>
            <a:pathLst>
              <a:path w="4900930" h="1374775">
                <a:moveTo>
                  <a:pt x="4831386" y="1374168"/>
                </a:moveTo>
                <a:lnTo>
                  <a:pt x="70527" y="1374168"/>
                </a:lnTo>
                <a:lnTo>
                  <a:pt x="43114" y="1368614"/>
                </a:lnTo>
                <a:lnTo>
                  <a:pt x="20691" y="1353478"/>
                </a:lnTo>
                <a:lnTo>
                  <a:pt x="5555" y="1331055"/>
                </a:lnTo>
                <a:lnTo>
                  <a:pt x="0" y="1303639"/>
                </a:lnTo>
                <a:lnTo>
                  <a:pt x="0" y="70529"/>
                </a:lnTo>
                <a:lnTo>
                  <a:pt x="20691" y="20691"/>
                </a:lnTo>
                <a:lnTo>
                  <a:pt x="70529" y="0"/>
                </a:lnTo>
                <a:lnTo>
                  <a:pt x="4831384" y="0"/>
                </a:lnTo>
                <a:lnTo>
                  <a:pt x="4858800" y="5555"/>
                </a:lnTo>
                <a:lnTo>
                  <a:pt x="4881222" y="20691"/>
                </a:lnTo>
                <a:lnTo>
                  <a:pt x="4896358" y="43114"/>
                </a:lnTo>
                <a:lnTo>
                  <a:pt x="4900846" y="65259"/>
                </a:lnTo>
                <a:lnTo>
                  <a:pt x="4900846" y="1308910"/>
                </a:lnTo>
                <a:lnTo>
                  <a:pt x="4896358" y="1331055"/>
                </a:lnTo>
                <a:lnTo>
                  <a:pt x="4881222" y="1353478"/>
                </a:lnTo>
                <a:lnTo>
                  <a:pt x="4858800" y="1368614"/>
                </a:lnTo>
                <a:lnTo>
                  <a:pt x="4831386" y="1374168"/>
                </a:lnTo>
                <a:close/>
              </a:path>
            </a:pathLst>
          </a:custGeom>
          <a:solidFill>
            <a:srgbClr val="C6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53347" y="2262968"/>
            <a:ext cx="8336280" cy="3000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5450" spc="5" b="1">
                <a:solidFill>
                  <a:srgbClr val="FFFFFF"/>
                </a:solidFill>
                <a:latin typeface="Arial"/>
                <a:cs typeface="Arial"/>
              </a:rPr>
              <a:t>Click</a:t>
            </a:r>
            <a:r>
              <a:rPr dirty="0" sz="545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450" spc="5" b="1">
                <a:solidFill>
                  <a:srgbClr val="FFFFFF"/>
                </a:solidFill>
                <a:latin typeface="Arial"/>
                <a:cs typeface="Arial"/>
              </a:rPr>
              <a:t>Here!</a:t>
            </a:r>
            <a:endParaRPr sz="5450">
              <a:latin typeface="Arial"/>
              <a:cs typeface="Arial"/>
            </a:endParaRPr>
          </a:p>
          <a:p>
            <a:pPr marL="2146300" marR="1184910" indent="-1288415">
              <a:lnSpc>
                <a:spcPts val="2700"/>
              </a:lnSpc>
              <a:spcBef>
                <a:spcPts val="5280"/>
              </a:spcBef>
            </a:pPr>
            <a:r>
              <a:rPr dirty="0" sz="2350" spc="60" i="1">
                <a:latin typeface="Arial"/>
                <a:cs typeface="Arial"/>
              </a:rPr>
              <a:t>Your </a:t>
            </a:r>
            <a:r>
              <a:rPr dirty="0" sz="2350" spc="30" i="1">
                <a:latin typeface="Arial"/>
                <a:cs typeface="Arial"/>
              </a:rPr>
              <a:t>feedback </a:t>
            </a:r>
            <a:r>
              <a:rPr dirty="0" sz="2350" spc="20" i="1">
                <a:latin typeface="Arial"/>
                <a:cs typeface="Arial"/>
              </a:rPr>
              <a:t>can </a:t>
            </a:r>
            <a:r>
              <a:rPr dirty="0" sz="2350" spc="65" i="1">
                <a:latin typeface="Arial"/>
                <a:cs typeface="Arial"/>
              </a:rPr>
              <a:t>help </a:t>
            </a:r>
            <a:r>
              <a:rPr dirty="0" sz="2350" spc="-125" i="1">
                <a:latin typeface="Arial"/>
                <a:cs typeface="Arial"/>
              </a:rPr>
              <a:t>us </a:t>
            </a:r>
            <a:r>
              <a:rPr dirty="0" sz="2350" spc="80" i="1">
                <a:latin typeface="Arial"/>
                <a:cs typeface="Arial"/>
              </a:rPr>
              <a:t>provide </a:t>
            </a:r>
            <a:r>
              <a:rPr dirty="0" sz="2350" spc="55" i="1">
                <a:latin typeface="Arial"/>
                <a:cs typeface="Arial"/>
              </a:rPr>
              <a:t>you </a:t>
            </a:r>
            <a:r>
              <a:rPr dirty="0" sz="2350" spc="165" i="1">
                <a:latin typeface="Arial"/>
                <a:cs typeface="Arial"/>
              </a:rPr>
              <a:t>with  </a:t>
            </a:r>
            <a:r>
              <a:rPr dirty="0" sz="2350" spc="55" i="1">
                <a:latin typeface="Arial"/>
                <a:cs typeface="Arial"/>
              </a:rPr>
              <a:t>the </a:t>
            </a:r>
            <a:r>
              <a:rPr dirty="0" sz="2350" spc="45" i="1">
                <a:latin typeface="Arial"/>
                <a:cs typeface="Arial"/>
              </a:rPr>
              <a:t>most </a:t>
            </a:r>
            <a:r>
              <a:rPr dirty="0" sz="2350" spc="30" i="1">
                <a:latin typeface="Arial"/>
                <a:cs typeface="Arial"/>
              </a:rPr>
              <a:t>useful</a:t>
            </a:r>
            <a:r>
              <a:rPr dirty="0" sz="2350" spc="45" i="1">
                <a:latin typeface="Arial"/>
                <a:cs typeface="Arial"/>
              </a:rPr>
              <a:t> </a:t>
            </a:r>
            <a:r>
              <a:rPr dirty="0" sz="2350" spc="20" i="1">
                <a:latin typeface="Arial"/>
                <a:cs typeface="Arial"/>
              </a:rPr>
              <a:t>resources!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350" spc="70" i="1">
                <a:latin typeface="Arial"/>
                <a:cs typeface="Arial"/>
              </a:rPr>
              <a:t>For </a:t>
            </a:r>
            <a:r>
              <a:rPr dirty="0" sz="2350" spc="30" i="1">
                <a:latin typeface="Arial"/>
                <a:cs typeface="Arial"/>
              </a:rPr>
              <a:t>questions </a:t>
            </a:r>
            <a:r>
              <a:rPr dirty="0" sz="2350" spc="105" i="1">
                <a:latin typeface="Arial"/>
                <a:cs typeface="Arial"/>
              </a:rPr>
              <a:t>or </a:t>
            </a:r>
            <a:r>
              <a:rPr dirty="0" sz="2350" spc="110" i="1">
                <a:latin typeface="Arial"/>
                <a:cs typeface="Arial"/>
              </a:rPr>
              <a:t>additional </a:t>
            </a:r>
            <a:r>
              <a:rPr dirty="0" sz="2350" spc="80" i="1">
                <a:latin typeface="Arial"/>
                <a:cs typeface="Arial"/>
              </a:rPr>
              <a:t>support, </a:t>
            </a:r>
            <a:r>
              <a:rPr dirty="0" sz="2350" spc="40" i="1">
                <a:latin typeface="Arial"/>
                <a:cs typeface="Arial"/>
              </a:rPr>
              <a:t>email:</a:t>
            </a:r>
            <a:r>
              <a:rPr dirty="0" sz="2350" spc="575" i="1">
                <a:latin typeface="Arial"/>
                <a:cs typeface="Arial"/>
              </a:rPr>
              <a:t> </a:t>
            </a:r>
            <a:r>
              <a:rPr dirty="0" sz="2350" spc="85" i="1">
                <a:latin typeface="Arial"/>
                <a:cs typeface="Arial"/>
              </a:rPr>
              <a:t>info@hepb.org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A299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Sierra</dc:creator>
  <cp:keywords>DAEY2Pw7zI8,BAB0gbvrsJ8</cp:keywords>
  <dc:title>FINAL Hepatitis B PPT For African Educators English</dc:title>
  <dcterms:created xsi:type="dcterms:W3CDTF">2024-01-26T15:17:21Z</dcterms:created>
  <dcterms:modified xsi:type="dcterms:W3CDTF">2024-01-26T15:17:21Z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2024-01-26T00:00:00Z</vt:filetime>
  </property>
</Properties>
</file>