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9" r:id="rId18"/>
  </p:sldIdLst>
  <p:sldSz cx="18288000" cy="10287000"/>
  <p:notesSz cx="18288000" cy="10287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2" d="100"/>
          <a:sy n="42" d="100"/>
        </p:scale>
        <p:origin x="780" y="2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EE5AC005-91F8-46CA-A48E-8CB342CC8491}" type="datetimeFigureOut">
              <a:rPr lang="en-US" smtClean="0"/>
              <a:t>9/22/2020</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96EBABB9-FF97-4685-8E80-DCDF44682D42}" type="slidenum">
              <a:rPr lang="en-US" smtClean="0"/>
              <a:t>‹#›</a:t>
            </a:fld>
            <a:endParaRPr lang="en-US"/>
          </a:p>
        </p:txBody>
      </p:sp>
    </p:spTree>
    <p:extLst>
      <p:ext uri="{BB962C8B-B14F-4D97-AF65-F5344CB8AC3E}">
        <p14:creationId xmlns:p14="http://schemas.microsoft.com/office/powerpoint/2010/main" val="1129794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17</a:t>
            </a:fld>
            <a:endParaRPr lang="en-US"/>
          </a:p>
        </p:txBody>
      </p:sp>
    </p:spTree>
    <p:extLst>
      <p:ext uri="{BB962C8B-B14F-4D97-AF65-F5344CB8AC3E}">
        <p14:creationId xmlns:p14="http://schemas.microsoft.com/office/powerpoint/2010/main" val="3154243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550" b="0" i="0">
                <a:solidFill>
                  <a:schemeClr val="bg1"/>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395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3"/>
            <a:ext cx="18288000" cy="10287000"/>
          </a:xfrm>
          <a:custGeom>
            <a:avLst/>
            <a:gdLst/>
            <a:ahLst/>
            <a:cxnLst/>
            <a:rect l="l" t="t" r="r" b="b"/>
            <a:pathLst>
              <a:path w="18288000" h="10287000">
                <a:moveTo>
                  <a:pt x="0" y="0"/>
                </a:moveTo>
                <a:lnTo>
                  <a:pt x="18287999" y="0"/>
                </a:lnTo>
                <a:lnTo>
                  <a:pt x="18287999" y="10286999"/>
                </a:lnTo>
                <a:lnTo>
                  <a:pt x="0" y="10286999"/>
                </a:lnTo>
                <a:lnTo>
                  <a:pt x="0" y="0"/>
                </a:lnTo>
                <a:close/>
              </a:path>
            </a:pathLst>
          </a:custGeom>
          <a:solidFill>
            <a:srgbClr val="092E6E"/>
          </a:solidFill>
        </p:spPr>
        <p:txBody>
          <a:bodyPr wrap="square" lIns="0" tIns="0" rIns="0" bIns="0" rtlCol="0"/>
          <a:lstStyle/>
          <a:p>
            <a:endParaRPr/>
          </a:p>
        </p:txBody>
      </p:sp>
      <p:sp>
        <p:nvSpPr>
          <p:cNvPr id="17" name="bk object 17"/>
          <p:cNvSpPr/>
          <p:nvPr/>
        </p:nvSpPr>
        <p:spPr>
          <a:xfrm>
            <a:off x="1028700" y="9776873"/>
            <a:ext cx="16230600" cy="510540"/>
          </a:xfrm>
          <a:custGeom>
            <a:avLst/>
            <a:gdLst/>
            <a:ahLst/>
            <a:cxnLst/>
            <a:rect l="l" t="t" r="r" b="b"/>
            <a:pathLst>
              <a:path w="16230600" h="510540">
                <a:moveTo>
                  <a:pt x="0" y="0"/>
                </a:moveTo>
                <a:lnTo>
                  <a:pt x="16230599" y="0"/>
                </a:lnTo>
                <a:lnTo>
                  <a:pt x="16230599" y="510126"/>
                </a:lnTo>
                <a:lnTo>
                  <a:pt x="0" y="510126"/>
                </a:lnTo>
                <a:lnTo>
                  <a:pt x="0" y="0"/>
                </a:lnTo>
                <a:close/>
              </a:path>
            </a:pathLst>
          </a:custGeom>
          <a:solidFill>
            <a:srgbClr val="FFD901"/>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550" b="0" i="0">
                <a:solidFill>
                  <a:schemeClr val="bg1"/>
                </a:solidFill>
                <a:latin typeface="Verdana"/>
                <a:cs typeface="Verdana"/>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550" b="0" i="0">
                <a:solidFill>
                  <a:schemeClr val="bg1"/>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8288000" cy="10287000"/>
          </a:xfrm>
          <a:custGeom>
            <a:avLst/>
            <a:gdLst/>
            <a:ahLst/>
            <a:cxnLst/>
            <a:rect l="l" t="t" r="r" b="b"/>
            <a:pathLst>
              <a:path w="18288000" h="10287000">
                <a:moveTo>
                  <a:pt x="0" y="0"/>
                </a:moveTo>
                <a:lnTo>
                  <a:pt x="18287999" y="0"/>
                </a:lnTo>
                <a:lnTo>
                  <a:pt x="18287999" y="10286999"/>
                </a:lnTo>
                <a:lnTo>
                  <a:pt x="0" y="10286999"/>
                </a:lnTo>
                <a:lnTo>
                  <a:pt x="0" y="0"/>
                </a:lnTo>
                <a:close/>
              </a:path>
            </a:pathLst>
          </a:custGeom>
          <a:solidFill>
            <a:srgbClr val="092E6E"/>
          </a:solidFill>
        </p:spPr>
        <p:txBody>
          <a:bodyPr wrap="square" lIns="0" tIns="0" rIns="0" bIns="0" rtlCol="0"/>
          <a:lstStyle/>
          <a:p>
            <a:endParaRPr/>
          </a:p>
        </p:txBody>
      </p:sp>
      <p:sp>
        <p:nvSpPr>
          <p:cNvPr id="2" name="Holder 2"/>
          <p:cNvSpPr>
            <a:spLocks noGrp="1"/>
          </p:cNvSpPr>
          <p:nvPr>
            <p:ph type="title"/>
          </p:nvPr>
        </p:nvSpPr>
        <p:spPr>
          <a:xfrm>
            <a:off x="1569684" y="1040841"/>
            <a:ext cx="15148631" cy="722630"/>
          </a:xfrm>
          <a:prstGeom prst="rect">
            <a:avLst/>
          </a:prstGeom>
        </p:spPr>
        <p:txBody>
          <a:bodyPr wrap="square" lIns="0" tIns="0" rIns="0" bIns="0">
            <a:spAutoFit/>
          </a:bodyPr>
          <a:lstStyle>
            <a:lvl1pPr>
              <a:defRPr sz="4550" b="0" i="0">
                <a:solidFill>
                  <a:schemeClr val="bg1"/>
                </a:solidFill>
                <a:latin typeface="Verdana"/>
                <a:cs typeface="Verdana"/>
              </a:defRPr>
            </a:lvl1pPr>
          </a:lstStyle>
          <a:p>
            <a:endParaRPr/>
          </a:p>
        </p:txBody>
      </p:sp>
      <p:sp>
        <p:nvSpPr>
          <p:cNvPr id="3" name="Holder 3"/>
          <p:cNvSpPr>
            <a:spLocks noGrp="1"/>
          </p:cNvSpPr>
          <p:nvPr>
            <p:ph type="body" idx="1"/>
          </p:nvPr>
        </p:nvSpPr>
        <p:spPr>
          <a:xfrm>
            <a:off x="1866126" y="2544137"/>
            <a:ext cx="14555747" cy="6737350"/>
          </a:xfrm>
          <a:prstGeom prst="rect">
            <a:avLst/>
          </a:prstGeom>
        </p:spPr>
        <p:txBody>
          <a:bodyPr wrap="square" lIns="0" tIns="0" rIns="0" bIns="0">
            <a:spAutoFit/>
          </a:bodyPr>
          <a:lstStyle>
            <a:lvl1pPr>
              <a:defRPr sz="3950" b="0" i="0">
                <a:solidFill>
                  <a:schemeClr val="bg1"/>
                </a:solidFill>
                <a:latin typeface="Arial"/>
                <a:cs typeface="Arial"/>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9/22/2020</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18" Type="http://schemas.openxmlformats.org/officeDocument/2006/relationships/image" Target="../media/image40.png"/><Relationship Id="rId3" Type="http://schemas.openxmlformats.org/officeDocument/2006/relationships/image" Target="../media/image25.png"/><Relationship Id="rId21" Type="http://schemas.openxmlformats.org/officeDocument/2006/relationships/image" Target="../media/image43.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png"/><Relationship Id="rId25" Type="http://schemas.openxmlformats.org/officeDocument/2006/relationships/image" Target="../media/image47.png"/><Relationship Id="rId2" Type="http://schemas.openxmlformats.org/officeDocument/2006/relationships/image" Target="../media/image24.png"/><Relationship Id="rId16" Type="http://schemas.openxmlformats.org/officeDocument/2006/relationships/image" Target="../media/image38.png"/><Relationship Id="rId20" Type="http://schemas.openxmlformats.org/officeDocument/2006/relationships/image" Target="../media/image42.png"/><Relationship Id="rId1" Type="http://schemas.openxmlformats.org/officeDocument/2006/relationships/slideLayout" Target="../slideLayouts/slideLayout3.xml"/><Relationship Id="rId6" Type="http://schemas.openxmlformats.org/officeDocument/2006/relationships/image" Target="../media/image28.png"/><Relationship Id="rId11" Type="http://schemas.openxmlformats.org/officeDocument/2006/relationships/image" Target="../media/image33.png"/><Relationship Id="rId24" Type="http://schemas.openxmlformats.org/officeDocument/2006/relationships/image" Target="../media/image46.png"/><Relationship Id="rId5" Type="http://schemas.openxmlformats.org/officeDocument/2006/relationships/image" Target="../media/image27.png"/><Relationship Id="rId15" Type="http://schemas.openxmlformats.org/officeDocument/2006/relationships/image" Target="../media/image37.png"/><Relationship Id="rId23" Type="http://schemas.openxmlformats.org/officeDocument/2006/relationships/image" Target="../media/image45.png"/><Relationship Id="rId10" Type="http://schemas.openxmlformats.org/officeDocument/2006/relationships/image" Target="../media/image32.png"/><Relationship Id="rId19" Type="http://schemas.openxmlformats.org/officeDocument/2006/relationships/image" Target="../media/image41.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 Id="rId22"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mailto:info@hepb.org" TargetMode="External"/><Relationship Id="rId2" Type="http://schemas.openxmlformats.org/officeDocument/2006/relationships/hyperlink" Target="http://www.hepb.org/" TargetMode="External"/><Relationship Id="rId1" Type="http://schemas.openxmlformats.org/officeDocument/2006/relationships/slideLayout" Target="../slideLayouts/slideLayout2.xml"/><Relationship Id="rId4" Type="http://schemas.openxmlformats.org/officeDocument/2006/relationships/hyperlink" Target="http://www.cdc.gov/knowhepatitisB"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5344795"/>
          </a:xfrm>
          <a:custGeom>
            <a:avLst/>
            <a:gdLst/>
            <a:ahLst/>
            <a:cxnLst/>
            <a:rect l="l" t="t" r="r" b="b"/>
            <a:pathLst>
              <a:path w="18288000" h="5344795">
                <a:moveTo>
                  <a:pt x="0" y="5344681"/>
                </a:moveTo>
                <a:lnTo>
                  <a:pt x="18287999" y="5344681"/>
                </a:lnTo>
                <a:lnTo>
                  <a:pt x="18287999" y="0"/>
                </a:lnTo>
                <a:lnTo>
                  <a:pt x="0" y="0"/>
                </a:lnTo>
                <a:lnTo>
                  <a:pt x="0" y="5344681"/>
                </a:lnTo>
                <a:close/>
              </a:path>
            </a:pathLst>
          </a:custGeom>
          <a:solidFill>
            <a:srgbClr val="FFFFF5"/>
          </a:solidFill>
        </p:spPr>
        <p:txBody>
          <a:bodyPr wrap="square" lIns="0" tIns="0" rIns="0" bIns="0" rtlCol="0"/>
          <a:lstStyle/>
          <a:p>
            <a:endParaRPr/>
          </a:p>
        </p:txBody>
      </p:sp>
      <p:sp>
        <p:nvSpPr>
          <p:cNvPr id="3" name="object 3"/>
          <p:cNvSpPr/>
          <p:nvPr/>
        </p:nvSpPr>
        <p:spPr>
          <a:xfrm>
            <a:off x="656229" y="657420"/>
            <a:ext cx="16983075" cy="4687570"/>
          </a:xfrm>
          <a:custGeom>
            <a:avLst/>
            <a:gdLst/>
            <a:ahLst/>
            <a:cxnLst/>
            <a:rect l="l" t="t" r="r" b="b"/>
            <a:pathLst>
              <a:path w="16983075" h="4687570">
                <a:moveTo>
                  <a:pt x="0" y="4687260"/>
                </a:moveTo>
                <a:lnTo>
                  <a:pt x="16983074" y="4687260"/>
                </a:lnTo>
                <a:lnTo>
                  <a:pt x="16983074" y="0"/>
                </a:lnTo>
                <a:lnTo>
                  <a:pt x="0" y="0"/>
                </a:lnTo>
                <a:lnTo>
                  <a:pt x="0" y="4687260"/>
                </a:lnTo>
                <a:close/>
              </a:path>
            </a:pathLst>
          </a:custGeom>
          <a:solidFill>
            <a:srgbClr val="69ACC6"/>
          </a:solidFill>
        </p:spPr>
        <p:txBody>
          <a:bodyPr wrap="square" lIns="0" tIns="0" rIns="0" bIns="0" rtlCol="0"/>
          <a:lstStyle/>
          <a:p>
            <a:endParaRPr/>
          </a:p>
        </p:txBody>
      </p:sp>
      <p:sp>
        <p:nvSpPr>
          <p:cNvPr id="4" name="object 4"/>
          <p:cNvSpPr/>
          <p:nvPr/>
        </p:nvSpPr>
        <p:spPr>
          <a:xfrm>
            <a:off x="0" y="0"/>
            <a:ext cx="18286934" cy="9641094"/>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0" y="5344681"/>
            <a:ext cx="18288000" cy="4942840"/>
          </a:xfrm>
          <a:custGeom>
            <a:avLst/>
            <a:gdLst/>
            <a:ahLst/>
            <a:cxnLst/>
            <a:rect l="l" t="t" r="r" b="b"/>
            <a:pathLst>
              <a:path w="18288000" h="4942840">
                <a:moveTo>
                  <a:pt x="0" y="0"/>
                </a:moveTo>
                <a:lnTo>
                  <a:pt x="18287999" y="0"/>
                </a:lnTo>
                <a:lnTo>
                  <a:pt x="18287999" y="4942318"/>
                </a:lnTo>
                <a:lnTo>
                  <a:pt x="0" y="4942318"/>
                </a:lnTo>
                <a:lnTo>
                  <a:pt x="0" y="0"/>
                </a:lnTo>
                <a:close/>
              </a:path>
            </a:pathLst>
          </a:custGeom>
          <a:solidFill>
            <a:srgbClr val="092E6E">
              <a:alpha val="89799"/>
            </a:srgbClr>
          </a:solidFill>
        </p:spPr>
        <p:txBody>
          <a:bodyPr wrap="square" lIns="0" tIns="0" rIns="0" bIns="0" rtlCol="0"/>
          <a:lstStyle/>
          <a:p>
            <a:endParaRPr/>
          </a:p>
        </p:txBody>
      </p:sp>
      <p:sp>
        <p:nvSpPr>
          <p:cNvPr id="6" name="object 6"/>
          <p:cNvSpPr txBox="1">
            <a:spLocks noGrp="1"/>
          </p:cNvSpPr>
          <p:nvPr>
            <p:ph type="title"/>
          </p:nvPr>
        </p:nvSpPr>
        <p:spPr>
          <a:xfrm>
            <a:off x="457200" y="5905500"/>
            <a:ext cx="16983075" cy="3377335"/>
          </a:xfrm>
          <a:prstGeom prst="rect">
            <a:avLst/>
          </a:prstGeom>
        </p:spPr>
        <p:txBody>
          <a:bodyPr vert="horz" wrap="square" lIns="0" tIns="226060" rIns="0" bIns="0" rtlCol="0">
            <a:spAutoFit/>
          </a:bodyPr>
          <a:lstStyle/>
          <a:p>
            <a:pPr marL="2684145" marR="5080" indent="-2672080" algn="ctr">
              <a:lnSpc>
                <a:spcPts val="12900"/>
              </a:lnSpc>
              <a:spcBef>
                <a:spcPts val="1780"/>
              </a:spcBef>
            </a:pPr>
            <a:r>
              <a:rPr lang="en-US" sz="9000" b="1" spc="-320" dirty="0" err="1">
                <a:solidFill>
                  <a:srgbClr val="FFFFF5"/>
                </a:solidFill>
                <a:latin typeface="Verdana"/>
                <a:cs typeface="Verdana"/>
              </a:rPr>
              <a:t>Tại</a:t>
            </a:r>
            <a:r>
              <a:rPr lang="en-US" sz="9000" b="1" spc="-320" dirty="0">
                <a:solidFill>
                  <a:srgbClr val="FFFFF5"/>
                </a:solidFill>
                <a:latin typeface="Verdana"/>
                <a:cs typeface="Verdana"/>
              </a:rPr>
              <a:t> </a:t>
            </a:r>
            <a:r>
              <a:rPr lang="en-US" sz="9000" b="1" spc="-320" dirty="0" err="1">
                <a:solidFill>
                  <a:srgbClr val="FFFFF5"/>
                </a:solidFill>
                <a:latin typeface="Verdana"/>
                <a:cs typeface="Verdana"/>
              </a:rPr>
              <a:t>sao</a:t>
            </a:r>
            <a:r>
              <a:rPr lang="en-US" sz="9000" b="1" spc="-320" dirty="0">
                <a:solidFill>
                  <a:srgbClr val="FFFFF5"/>
                </a:solidFill>
                <a:latin typeface="Verdana"/>
                <a:cs typeface="Verdana"/>
              </a:rPr>
              <a:t> </a:t>
            </a:r>
            <a:r>
              <a:rPr lang="en-US" sz="9000" b="1" spc="-320" dirty="0" err="1">
                <a:solidFill>
                  <a:srgbClr val="FFFFF5"/>
                </a:solidFill>
                <a:latin typeface="Verdana"/>
                <a:cs typeface="Verdana"/>
              </a:rPr>
              <a:t>cần</a:t>
            </a:r>
            <a:r>
              <a:rPr lang="en-US" sz="9000" b="1" spc="-320" dirty="0">
                <a:solidFill>
                  <a:srgbClr val="FFFFF5"/>
                </a:solidFill>
                <a:latin typeface="Verdana"/>
                <a:cs typeface="Verdana"/>
              </a:rPr>
              <a:t> </a:t>
            </a:r>
            <a:r>
              <a:rPr lang="en-US" sz="9000" b="1" spc="-320" dirty="0" err="1">
                <a:solidFill>
                  <a:srgbClr val="FFFFF5"/>
                </a:solidFill>
                <a:latin typeface="Verdana"/>
                <a:cs typeface="Verdana"/>
              </a:rPr>
              <a:t>phải</a:t>
            </a:r>
            <a:r>
              <a:rPr lang="en-US" sz="9000" b="1" spc="-320" dirty="0">
                <a:solidFill>
                  <a:srgbClr val="FFFFF5"/>
                </a:solidFill>
                <a:latin typeface="Verdana"/>
                <a:cs typeface="Verdana"/>
              </a:rPr>
              <a:t> </a:t>
            </a:r>
            <a:r>
              <a:rPr lang="en-US" sz="9000" b="1" spc="-320" dirty="0" err="1">
                <a:solidFill>
                  <a:srgbClr val="FFFFF5"/>
                </a:solidFill>
                <a:latin typeface="Verdana"/>
                <a:cs typeface="Verdana"/>
              </a:rPr>
              <a:t>xét</a:t>
            </a:r>
            <a:r>
              <a:rPr lang="en-US" sz="9000" b="1" spc="-320" dirty="0">
                <a:solidFill>
                  <a:srgbClr val="FFFFF5"/>
                </a:solidFill>
              </a:rPr>
              <a:t> </a:t>
            </a:r>
            <a:r>
              <a:rPr lang="en-US" sz="9000" b="1" spc="-320" dirty="0" err="1">
                <a:solidFill>
                  <a:srgbClr val="FFFFF5"/>
                </a:solidFill>
                <a:latin typeface="Verdana"/>
                <a:cs typeface="Verdana"/>
              </a:rPr>
              <a:t>nghiệm</a:t>
            </a:r>
            <a:r>
              <a:rPr lang="en-US" sz="9000" b="1" spc="-320" dirty="0">
                <a:solidFill>
                  <a:srgbClr val="FFFFF5"/>
                </a:solidFill>
                <a:latin typeface="Verdana"/>
                <a:cs typeface="Verdana"/>
              </a:rPr>
              <a:t> </a:t>
            </a:r>
            <a:r>
              <a:rPr lang="en-US" sz="9000" b="1" spc="-320" dirty="0" err="1">
                <a:solidFill>
                  <a:srgbClr val="FFFFF5"/>
                </a:solidFill>
                <a:latin typeface="Verdana"/>
                <a:cs typeface="Verdana"/>
              </a:rPr>
              <a:t>Viêm</a:t>
            </a:r>
            <a:r>
              <a:rPr lang="en-US" sz="9000" b="1" spc="-320" dirty="0">
                <a:solidFill>
                  <a:srgbClr val="FFFFF5"/>
                </a:solidFill>
                <a:latin typeface="Verdana"/>
                <a:cs typeface="Verdana"/>
              </a:rPr>
              <a:t> Gan B?</a:t>
            </a:r>
            <a:endParaRPr sz="9000" dirty="0">
              <a:latin typeface="Arial Narrow"/>
              <a:cs typeface="Arial Narrow"/>
            </a:endParaRPr>
          </a:p>
        </p:txBody>
      </p:sp>
      <p:sp>
        <p:nvSpPr>
          <p:cNvPr id="7" name="object 7"/>
          <p:cNvSpPr/>
          <p:nvPr/>
        </p:nvSpPr>
        <p:spPr>
          <a:xfrm>
            <a:off x="0" y="8715817"/>
            <a:ext cx="4267199" cy="1571181"/>
          </a:xfrm>
          <a:prstGeom prst="rect">
            <a:avLst/>
          </a:prstGeom>
          <a:blipFill>
            <a:blip r:embed="rId3" cstate="print"/>
            <a:stretch>
              <a:fillRect/>
            </a:stretch>
          </a:blipFill>
        </p:spPr>
        <p:txBody>
          <a:bodyPr wrap="square" lIns="0" tIns="0" rIns="0" bIns="0" rtlCol="0"/>
          <a:lstStyle/>
          <a:p>
            <a:endParaRPr/>
          </a:p>
        </p:txBody>
      </p:sp>
      <p:sp>
        <p:nvSpPr>
          <p:cNvPr id="8" name="TextBox 7">
            <a:extLst>
              <a:ext uri="{FF2B5EF4-FFF2-40B4-BE49-F238E27FC236}">
                <a16:creationId xmlns:a16="http://schemas.microsoft.com/office/drawing/2014/main" id="{9DAE8EB7-7692-4E1A-BDC8-307BF81DF353}"/>
              </a:ext>
            </a:extLst>
          </p:cNvPr>
          <p:cNvSpPr txBox="1"/>
          <p:nvPr/>
        </p:nvSpPr>
        <p:spPr>
          <a:xfrm>
            <a:off x="5029200" y="9182100"/>
            <a:ext cx="9829800" cy="861774"/>
          </a:xfrm>
          <a:prstGeom prst="rect">
            <a:avLst/>
          </a:prstGeom>
          <a:noFill/>
        </p:spPr>
        <p:txBody>
          <a:bodyPr wrap="square" rtlCol="0">
            <a:spAutoFit/>
          </a:bodyPr>
          <a:lstStyle/>
          <a:p>
            <a:r>
              <a:rPr lang="en-US" sz="5000" dirty="0" err="1">
                <a:solidFill>
                  <a:schemeClr val="bg1"/>
                </a:solidFill>
              </a:rPr>
              <a:t>Những</a:t>
            </a:r>
            <a:r>
              <a:rPr lang="en-US" sz="5000" dirty="0">
                <a:solidFill>
                  <a:schemeClr val="bg1"/>
                </a:solidFill>
              </a:rPr>
              <a:t> </a:t>
            </a:r>
            <a:r>
              <a:rPr lang="en-US" sz="5000" dirty="0" err="1">
                <a:solidFill>
                  <a:schemeClr val="bg1"/>
                </a:solidFill>
              </a:rPr>
              <a:t>điều</a:t>
            </a:r>
            <a:r>
              <a:rPr lang="en-US" sz="5000" dirty="0">
                <a:solidFill>
                  <a:schemeClr val="bg1"/>
                </a:solidFill>
              </a:rPr>
              <a:t> </a:t>
            </a:r>
            <a:r>
              <a:rPr lang="en-US" sz="5000" dirty="0" err="1">
                <a:solidFill>
                  <a:schemeClr val="bg1"/>
                </a:solidFill>
              </a:rPr>
              <a:t>bạn</a:t>
            </a:r>
            <a:r>
              <a:rPr lang="en-US" sz="5000" dirty="0">
                <a:solidFill>
                  <a:schemeClr val="bg1"/>
                </a:solidFill>
              </a:rPr>
              <a:t> </a:t>
            </a:r>
            <a:r>
              <a:rPr lang="en-US" sz="5000" dirty="0" err="1">
                <a:solidFill>
                  <a:schemeClr val="bg1"/>
                </a:solidFill>
              </a:rPr>
              <a:t>cần</a:t>
            </a:r>
            <a:r>
              <a:rPr lang="en-US" sz="5000" dirty="0">
                <a:solidFill>
                  <a:schemeClr val="bg1"/>
                </a:solidFill>
              </a:rPr>
              <a:t> </a:t>
            </a:r>
            <a:r>
              <a:rPr lang="en-US" sz="5000" dirty="0" err="1">
                <a:solidFill>
                  <a:schemeClr val="bg1"/>
                </a:solidFill>
              </a:rPr>
              <a:t>phải</a:t>
            </a:r>
            <a:r>
              <a:rPr lang="en-US" sz="5000" dirty="0">
                <a:solidFill>
                  <a:schemeClr val="bg1"/>
                </a:solidFill>
              </a:rPr>
              <a:t> </a:t>
            </a:r>
            <a:r>
              <a:rPr lang="en-US" sz="5000" dirty="0" err="1">
                <a:solidFill>
                  <a:schemeClr val="bg1"/>
                </a:solidFill>
              </a:rPr>
              <a:t>biết</a:t>
            </a:r>
            <a:r>
              <a:rPr lang="en-US" sz="5000" dirty="0">
                <a:solidFill>
                  <a:schemeClr val="bg1"/>
                </a:solidFill>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2940499" y="0"/>
            <a:ext cx="5347970" cy="10287000"/>
          </a:xfrm>
          <a:custGeom>
            <a:avLst/>
            <a:gdLst/>
            <a:ahLst/>
            <a:cxnLst/>
            <a:rect l="l" t="t" r="r" b="b"/>
            <a:pathLst>
              <a:path w="5347969" h="10287000">
                <a:moveTo>
                  <a:pt x="0" y="10286999"/>
                </a:moveTo>
                <a:lnTo>
                  <a:pt x="5347500" y="10286999"/>
                </a:lnTo>
                <a:lnTo>
                  <a:pt x="5347500" y="0"/>
                </a:lnTo>
                <a:lnTo>
                  <a:pt x="0" y="0"/>
                </a:lnTo>
                <a:lnTo>
                  <a:pt x="0" y="10286999"/>
                </a:lnTo>
                <a:close/>
              </a:path>
            </a:pathLst>
          </a:custGeom>
          <a:solidFill>
            <a:srgbClr val="092E6E"/>
          </a:solidFill>
        </p:spPr>
        <p:txBody>
          <a:bodyPr wrap="square" lIns="0" tIns="0" rIns="0" bIns="0" rtlCol="0"/>
          <a:lstStyle/>
          <a:p>
            <a:endParaRPr/>
          </a:p>
        </p:txBody>
      </p:sp>
      <p:sp>
        <p:nvSpPr>
          <p:cNvPr id="3" name="object 3"/>
          <p:cNvSpPr/>
          <p:nvPr/>
        </p:nvSpPr>
        <p:spPr>
          <a:xfrm>
            <a:off x="0" y="0"/>
            <a:ext cx="12207240" cy="10287000"/>
          </a:xfrm>
          <a:custGeom>
            <a:avLst/>
            <a:gdLst/>
            <a:ahLst/>
            <a:cxnLst/>
            <a:rect l="l" t="t" r="r" b="b"/>
            <a:pathLst>
              <a:path w="12207240" h="10287000">
                <a:moveTo>
                  <a:pt x="0" y="10286999"/>
                </a:moveTo>
                <a:lnTo>
                  <a:pt x="12207074" y="10286999"/>
                </a:lnTo>
                <a:lnTo>
                  <a:pt x="12207074" y="0"/>
                </a:lnTo>
                <a:lnTo>
                  <a:pt x="0" y="0"/>
                </a:lnTo>
                <a:lnTo>
                  <a:pt x="0" y="10286999"/>
                </a:lnTo>
                <a:close/>
              </a:path>
            </a:pathLst>
          </a:custGeom>
          <a:solidFill>
            <a:srgbClr val="092E6E"/>
          </a:solidFill>
        </p:spPr>
        <p:txBody>
          <a:bodyPr wrap="square" lIns="0" tIns="0" rIns="0" bIns="0" rtlCol="0"/>
          <a:lstStyle/>
          <a:p>
            <a:endParaRPr/>
          </a:p>
        </p:txBody>
      </p:sp>
      <p:sp>
        <p:nvSpPr>
          <p:cNvPr id="4" name="object 4"/>
          <p:cNvSpPr/>
          <p:nvPr/>
        </p:nvSpPr>
        <p:spPr>
          <a:xfrm>
            <a:off x="11475791" y="0"/>
            <a:ext cx="2457449" cy="10286998"/>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2576093" y="0"/>
            <a:ext cx="5711905" cy="10286998"/>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12207075" y="1"/>
            <a:ext cx="733425" cy="10287000"/>
          </a:xfrm>
          <a:custGeom>
            <a:avLst/>
            <a:gdLst/>
            <a:ahLst/>
            <a:cxnLst/>
            <a:rect l="l" t="t" r="r" b="b"/>
            <a:pathLst>
              <a:path w="733425" h="10287000">
                <a:moveTo>
                  <a:pt x="0" y="0"/>
                </a:moveTo>
                <a:lnTo>
                  <a:pt x="733424" y="0"/>
                </a:lnTo>
                <a:lnTo>
                  <a:pt x="733424" y="10286998"/>
                </a:lnTo>
                <a:lnTo>
                  <a:pt x="0" y="10286998"/>
                </a:lnTo>
                <a:lnTo>
                  <a:pt x="0" y="0"/>
                </a:lnTo>
                <a:close/>
              </a:path>
            </a:pathLst>
          </a:custGeom>
          <a:solidFill>
            <a:srgbClr val="FFD901"/>
          </a:solidFill>
        </p:spPr>
        <p:txBody>
          <a:bodyPr wrap="square" lIns="0" tIns="0" rIns="0" bIns="0" rtlCol="0"/>
          <a:lstStyle/>
          <a:p>
            <a:endParaRPr/>
          </a:p>
        </p:txBody>
      </p:sp>
      <p:sp>
        <p:nvSpPr>
          <p:cNvPr id="7" name="object 7"/>
          <p:cNvSpPr txBox="1">
            <a:spLocks noGrp="1"/>
          </p:cNvSpPr>
          <p:nvPr>
            <p:ph type="title"/>
          </p:nvPr>
        </p:nvSpPr>
        <p:spPr>
          <a:xfrm>
            <a:off x="992974" y="1269658"/>
            <a:ext cx="9272270" cy="1091565"/>
          </a:xfrm>
          <a:prstGeom prst="rect">
            <a:avLst/>
          </a:prstGeom>
        </p:spPr>
        <p:txBody>
          <a:bodyPr vert="horz" wrap="square" lIns="0" tIns="11430" rIns="0" bIns="0" rtlCol="0">
            <a:spAutoFit/>
          </a:bodyPr>
          <a:lstStyle/>
          <a:p>
            <a:pPr marL="12700">
              <a:lnSpc>
                <a:spcPct val="100000"/>
              </a:lnSpc>
              <a:spcBef>
                <a:spcPts val="90"/>
              </a:spcBef>
            </a:pPr>
            <a:r>
              <a:rPr lang="en-US" sz="7000" spc="420" dirty="0" err="1">
                <a:solidFill>
                  <a:srgbClr val="E7EDF1"/>
                </a:solidFill>
              </a:rPr>
              <a:t>Viêm</a:t>
            </a:r>
            <a:r>
              <a:rPr lang="en-US" sz="7000" spc="420" dirty="0">
                <a:solidFill>
                  <a:srgbClr val="E7EDF1"/>
                </a:solidFill>
              </a:rPr>
              <a:t> Gan B </a:t>
            </a:r>
            <a:r>
              <a:rPr lang="en-US" sz="7000" spc="420" dirty="0" err="1">
                <a:solidFill>
                  <a:srgbClr val="E7EDF1"/>
                </a:solidFill>
              </a:rPr>
              <a:t>là</a:t>
            </a:r>
            <a:r>
              <a:rPr lang="en-US" sz="7000" spc="420" dirty="0">
                <a:solidFill>
                  <a:srgbClr val="E7EDF1"/>
                </a:solidFill>
              </a:rPr>
              <a:t> </a:t>
            </a:r>
            <a:r>
              <a:rPr lang="en-US" sz="7000" spc="420" dirty="0" err="1">
                <a:solidFill>
                  <a:srgbClr val="E7EDF1"/>
                </a:solidFill>
              </a:rPr>
              <a:t>gì</a:t>
            </a:r>
            <a:r>
              <a:rPr lang="en-US" sz="7000" spc="420" dirty="0">
                <a:solidFill>
                  <a:srgbClr val="E7EDF1"/>
                </a:solidFill>
              </a:rPr>
              <a:t>?</a:t>
            </a:r>
            <a:endParaRPr sz="5700" dirty="0">
              <a:latin typeface="Arial Narrow"/>
              <a:cs typeface="Arial Narrow"/>
            </a:endParaRPr>
          </a:p>
        </p:txBody>
      </p:sp>
      <p:sp>
        <p:nvSpPr>
          <p:cNvPr id="8" name="object 8"/>
          <p:cNvSpPr/>
          <p:nvPr/>
        </p:nvSpPr>
        <p:spPr>
          <a:xfrm>
            <a:off x="1206902" y="4046272"/>
            <a:ext cx="137681" cy="137681"/>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1206902" y="5317180"/>
            <a:ext cx="137681" cy="137681"/>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1752333" y="6582794"/>
            <a:ext cx="148272" cy="148272"/>
          </a:xfrm>
          <a:prstGeom prst="rect">
            <a:avLst/>
          </a:prstGeom>
          <a:blipFill>
            <a:blip r:embed="rId5" cstate="print"/>
            <a:stretch>
              <a:fillRect/>
            </a:stretch>
          </a:blipFill>
        </p:spPr>
        <p:txBody>
          <a:bodyPr wrap="square" lIns="0" tIns="0" rIns="0" bIns="0" rtlCol="0"/>
          <a:lstStyle/>
          <a:p>
            <a:endParaRPr/>
          </a:p>
        </p:txBody>
      </p:sp>
      <p:sp>
        <p:nvSpPr>
          <p:cNvPr id="11" name="object 11"/>
          <p:cNvSpPr/>
          <p:nvPr/>
        </p:nvSpPr>
        <p:spPr>
          <a:xfrm>
            <a:off x="1206902" y="7858998"/>
            <a:ext cx="137681" cy="137681"/>
          </a:xfrm>
          <a:prstGeom prst="rect">
            <a:avLst/>
          </a:prstGeom>
          <a:blipFill>
            <a:blip r:embed="rId4" cstate="print"/>
            <a:stretch>
              <a:fillRect/>
            </a:stretch>
          </a:blipFill>
        </p:spPr>
        <p:txBody>
          <a:bodyPr wrap="square" lIns="0" tIns="0" rIns="0" bIns="0" rtlCol="0"/>
          <a:lstStyle/>
          <a:p>
            <a:endParaRPr/>
          </a:p>
        </p:txBody>
      </p:sp>
      <p:sp>
        <p:nvSpPr>
          <p:cNvPr id="12" name="object 12"/>
          <p:cNvSpPr txBox="1"/>
          <p:nvPr/>
        </p:nvSpPr>
        <p:spPr>
          <a:xfrm>
            <a:off x="1543703" y="3679327"/>
            <a:ext cx="6914498" cy="5169813"/>
          </a:xfrm>
          <a:prstGeom prst="rect">
            <a:avLst/>
          </a:prstGeom>
        </p:spPr>
        <p:txBody>
          <a:bodyPr vert="horz" wrap="square" lIns="0" tIns="12700" rIns="0" bIns="0" rtlCol="0">
            <a:spAutoFit/>
          </a:bodyPr>
          <a:lstStyle/>
          <a:p>
            <a:pPr marL="12700" marR="5080">
              <a:lnSpc>
                <a:spcPct val="132400"/>
              </a:lnSpc>
              <a:spcBef>
                <a:spcPts val="100"/>
              </a:spcBef>
            </a:pPr>
            <a:r>
              <a:rPr lang="vi-VN" sz="3200" dirty="0">
                <a:solidFill>
                  <a:schemeClr val="bg1"/>
                </a:solidFill>
              </a:rPr>
              <a:t>Một loại virus mãn tính (tồn tại lâu dài) lây nhiễm vào gan</a:t>
            </a:r>
            <a:endParaRPr lang="en-US" sz="3200" dirty="0">
              <a:solidFill>
                <a:schemeClr val="bg1"/>
              </a:solidFill>
            </a:endParaRPr>
          </a:p>
          <a:p>
            <a:pPr marL="12700" marR="5080">
              <a:lnSpc>
                <a:spcPct val="132400"/>
              </a:lnSpc>
              <a:spcBef>
                <a:spcPts val="100"/>
              </a:spcBef>
            </a:pPr>
            <a:r>
              <a:rPr lang="vi-VN" sz="3200" dirty="0">
                <a:solidFill>
                  <a:schemeClr val="bg1"/>
                </a:solidFill>
              </a:rPr>
              <a:t>Khoảng 2,2 triệu người ở Hoa Kỳ bị viêm gan B</a:t>
            </a:r>
            <a:endParaRPr lang="en-US" sz="3200" dirty="0">
              <a:solidFill>
                <a:schemeClr val="bg1"/>
              </a:solidFill>
            </a:endParaRPr>
          </a:p>
          <a:p>
            <a:pPr marL="12700" marR="5080">
              <a:lnSpc>
                <a:spcPct val="132400"/>
              </a:lnSpc>
              <a:spcBef>
                <a:spcPts val="100"/>
              </a:spcBef>
            </a:pPr>
            <a:r>
              <a:rPr lang="en-US" sz="3200" dirty="0">
                <a:solidFill>
                  <a:schemeClr val="bg1"/>
                </a:solidFill>
              </a:rPr>
              <a:t>	</a:t>
            </a:r>
            <a:r>
              <a:rPr lang="vi-VN" sz="3200" dirty="0">
                <a:solidFill>
                  <a:schemeClr val="bg1"/>
                </a:solidFill>
              </a:rPr>
              <a:t>Hầu hết mọi người không biết họ bị viêm gan B</a:t>
            </a:r>
            <a:br>
              <a:rPr lang="vi-VN" sz="3200" dirty="0">
                <a:solidFill>
                  <a:schemeClr val="bg1"/>
                </a:solidFill>
              </a:rPr>
            </a:br>
            <a:r>
              <a:rPr lang="vi-VN" sz="3200" dirty="0">
                <a:solidFill>
                  <a:schemeClr val="bg1"/>
                </a:solidFill>
              </a:rPr>
              <a:t>Có một loại vắc-xin an toàn có thể ngăn ngừa viêm gan B</a:t>
            </a:r>
            <a:endParaRPr sz="3150" dirty="0">
              <a:solidFill>
                <a:schemeClr val="bg1"/>
              </a:solidFill>
              <a:latin typeface="Arial"/>
              <a:cs typeface="Arial"/>
            </a:endParaRPr>
          </a:p>
        </p:txBody>
      </p:sp>
      <p:sp>
        <p:nvSpPr>
          <p:cNvPr id="13" name="object 13"/>
          <p:cNvSpPr/>
          <p:nvPr/>
        </p:nvSpPr>
        <p:spPr>
          <a:xfrm>
            <a:off x="0" y="0"/>
            <a:ext cx="2189480" cy="561340"/>
          </a:xfrm>
          <a:custGeom>
            <a:avLst/>
            <a:gdLst/>
            <a:ahLst/>
            <a:cxnLst/>
            <a:rect l="l" t="t" r="r" b="b"/>
            <a:pathLst>
              <a:path w="2189480" h="561340">
                <a:moveTo>
                  <a:pt x="1808887" y="560842"/>
                </a:moveTo>
                <a:lnTo>
                  <a:pt x="1758789" y="557625"/>
                </a:lnTo>
                <a:lnTo>
                  <a:pt x="1710631" y="548236"/>
                </a:lnTo>
                <a:lnTo>
                  <a:pt x="1664827" y="533071"/>
                </a:lnTo>
                <a:lnTo>
                  <a:pt x="1621794" y="512522"/>
                </a:lnTo>
                <a:lnTo>
                  <a:pt x="1581947" y="486985"/>
                </a:lnTo>
                <a:lnTo>
                  <a:pt x="1545702" y="456854"/>
                </a:lnTo>
                <a:lnTo>
                  <a:pt x="1513474" y="422523"/>
                </a:lnTo>
                <a:lnTo>
                  <a:pt x="1485678" y="384387"/>
                </a:lnTo>
                <a:lnTo>
                  <a:pt x="1462731" y="342840"/>
                </a:lnTo>
                <a:lnTo>
                  <a:pt x="1445048" y="298277"/>
                </a:lnTo>
                <a:lnTo>
                  <a:pt x="1433045" y="251091"/>
                </a:lnTo>
                <a:lnTo>
                  <a:pt x="0" y="251091"/>
                </a:lnTo>
                <a:lnTo>
                  <a:pt x="0" y="109221"/>
                </a:lnTo>
                <a:lnTo>
                  <a:pt x="1430681" y="109221"/>
                </a:lnTo>
                <a:lnTo>
                  <a:pt x="1443217" y="62568"/>
                </a:lnTo>
                <a:lnTo>
                  <a:pt x="1461231" y="18335"/>
                </a:lnTo>
                <a:lnTo>
                  <a:pt x="1471468" y="0"/>
                </a:lnTo>
                <a:lnTo>
                  <a:pt x="2144157" y="0"/>
                </a:lnTo>
                <a:lnTo>
                  <a:pt x="2163836" y="42486"/>
                </a:lnTo>
                <a:lnTo>
                  <a:pt x="2177838" y="86357"/>
                </a:lnTo>
                <a:lnTo>
                  <a:pt x="2186494" y="132365"/>
                </a:lnTo>
                <a:lnTo>
                  <a:pt x="2189458" y="180156"/>
                </a:lnTo>
                <a:lnTo>
                  <a:pt x="2186496" y="227947"/>
                </a:lnTo>
                <a:lnTo>
                  <a:pt x="2177846" y="273955"/>
                </a:lnTo>
                <a:lnTo>
                  <a:pt x="2163865" y="317826"/>
                </a:lnTo>
                <a:lnTo>
                  <a:pt x="2144906" y="359205"/>
                </a:lnTo>
                <a:lnTo>
                  <a:pt x="2121325" y="397735"/>
                </a:lnTo>
                <a:lnTo>
                  <a:pt x="2093477" y="433063"/>
                </a:lnTo>
                <a:lnTo>
                  <a:pt x="2061717" y="464833"/>
                </a:lnTo>
                <a:lnTo>
                  <a:pt x="2026400" y="492689"/>
                </a:lnTo>
                <a:lnTo>
                  <a:pt x="1987881" y="516277"/>
                </a:lnTo>
                <a:lnTo>
                  <a:pt x="1946515" y="535242"/>
                </a:lnTo>
                <a:lnTo>
                  <a:pt x="1902658" y="549228"/>
                </a:lnTo>
                <a:lnTo>
                  <a:pt x="1856663" y="557880"/>
                </a:lnTo>
                <a:lnTo>
                  <a:pt x="1808887" y="560842"/>
                </a:lnTo>
                <a:close/>
              </a:path>
            </a:pathLst>
          </a:custGeom>
          <a:solidFill>
            <a:srgbClr val="FFD901"/>
          </a:solidFill>
        </p:spPr>
        <p:txBody>
          <a:bodyPr wrap="square" lIns="0" tIns="0" rIns="0" bIns="0" rtlCol="0"/>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072956" y="1363820"/>
            <a:ext cx="7215042" cy="8923178"/>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028700" y="9715501"/>
            <a:ext cx="16230600" cy="571500"/>
          </a:xfrm>
          <a:custGeom>
            <a:avLst/>
            <a:gdLst/>
            <a:ahLst/>
            <a:cxnLst/>
            <a:rect l="l" t="t" r="r" b="b"/>
            <a:pathLst>
              <a:path w="16230600" h="571500">
                <a:moveTo>
                  <a:pt x="0" y="0"/>
                </a:moveTo>
                <a:lnTo>
                  <a:pt x="16230599" y="0"/>
                </a:lnTo>
                <a:lnTo>
                  <a:pt x="16230599" y="571498"/>
                </a:lnTo>
                <a:lnTo>
                  <a:pt x="0" y="571498"/>
                </a:lnTo>
                <a:lnTo>
                  <a:pt x="0" y="0"/>
                </a:lnTo>
                <a:close/>
              </a:path>
            </a:pathLst>
          </a:custGeom>
          <a:solidFill>
            <a:srgbClr val="FFD901"/>
          </a:solidFill>
        </p:spPr>
        <p:txBody>
          <a:bodyPr wrap="square" lIns="0" tIns="0" rIns="0" bIns="0" rtlCol="0"/>
          <a:lstStyle/>
          <a:p>
            <a:endParaRPr/>
          </a:p>
        </p:txBody>
      </p:sp>
      <p:sp>
        <p:nvSpPr>
          <p:cNvPr id="4" name="object 4"/>
          <p:cNvSpPr txBox="1">
            <a:spLocks noGrp="1"/>
          </p:cNvSpPr>
          <p:nvPr>
            <p:ph type="title"/>
          </p:nvPr>
        </p:nvSpPr>
        <p:spPr>
          <a:xfrm>
            <a:off x="1662658" y="1299574"/>
            <a:ext cx="8189595" cy="2266646"/>
          </a:xfrm>
          <a:prstGeom prst="rect">
            <a:avLst/>
          </a:prstGeom>
        </p:spPr>
        <p:txBody>
          <a:bodyPr vert="horz" wrap="square" lIns="0" tIns="111125" rIns="0" bIns="0" rtlCol="0">
            <a:spAutoFit/>
          </a:bodyPr>
          <a:lstStyle/>
          <a:p>
            <a:pPr marL="187325">
              <a:lnSpc>
                <a:spcPct val="100000"/>
              </a:lnSpc>
              <a:spcBef>
                <a:spcPts val="875"/>
              </a:spcBef>
            </a:pPr>
            <a:r>
              <a:rPr lang="en-US" sz="7000" spc="420" dirty="0">
                <a:solidFill>
                  <a:srgbClr val="E7EDF1"/>
                </a:solidFill>
              </a:rPr>
              <a:t>Gan </a:t>
            </a:r>
            <a:r>
              <a:rPr lang="en-US" sz="7000" spc="420" dirty="0" err="1">
                <a:solidFill>
                  <a:srgbClr val="E7EDF1"/>
                </a:solidFill>
              </a:rPr>
              <a:t>có</a:t>
            </a:r>
            <a:r>
              <a:rPr lang="en-US" sz="7000" spc="420" dirty="0">
                <a:solidFill>
                  <a:srgbClr val="E7EDF1"/>
                </a:solidFill>
              </a:rPr>
              <a:t> </a:t>
            </a:r>
            <a:r>
              <a:rPr lang="en-US" sz="7000" spc="420" dirty="0" err="1">
                <a:solidFill>
                  <a:srgbClr val="E7EDF1"/>
                </a:solidFill>
              </a:rPr>
              <a:t>chức</a:t>
            </a:r>
            <a:r>
              <a:rPr lang="en-US" sz="7000" spc="420" dirty="0">
                <a:solidFill>
                  <a:srgbClr val="E7EDF1"/>
                </a:solidFill>
              </a:rPr>
              <a:t> </a:t>
            </a:r>
            <a:r>
              <a:rPr lang="en-US" sz="7000" spc="420" dirty="0" err="1">
                <a:solidFill>
                  <a:srgbClr val="E7EDF1"/>
                </a:solidFill>
              </a:rPr>
              <a:t>năng</a:t>
            </a:r>
            <a:r>
              <a:rPr lang="en-US" sz="7000" spc="420" dirty="0">
                <a:solidFill>
                  <a:srgbClr val="E7EDF1"/>
                </a:solidFill>
              </a:rPr>
              <a:t> </a:t>
            </a:r>
            <a:r>
              <a:rPr lang="en-US" sz="7000" spc="420" dirty="0" err="1">
                <a:solidFill>
                  <a:srgbClr val="E7EDF1"/>
                </a:solidFill>
              </a:rPr>
              <a:t>gì</a:t>
            </a:r>
            <a:r>
              <a:rPr lang="en-US" sz="7000" spc="420" dirty="0">
                <a:solidFill>
                  <a:srgbClr val="E7EDF1"/>
                </a:solidFill>
              </a:rPr>
              <a:t>?</a:t>
            </a:r>
            <a:endParaRPr sz="5700" dirty="0">
              <a:latin typeface="Arial Narrow"/>
              <a:cs typeface="Arial Narrow"/>
            </a:endParaRPr>
          </a:p>
        </p:txBody>
      </p:sp>
      <p:sp>
        <p:nvSpPr>
          <p:cNvPr id="5" name="object 5"/>
          <p:cNvSpPr/>
          <p:nvPr/>
        </p:nvSpPr>
        <p:spPr>
          <a:xfrm>
            <a:off x="1904082" y="4251457"/>
            <a:ext cx="137681" cy="137681"/>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1904082" y="4886911"/>
            <a:ext cx="137681" cy="137681"/>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1904082" y="5522366"/>
            <a:ext cx="137681" cy="137681"/>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1904082" y="6157821"/>
            <a:ext cx="137681" cy="137681"/>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1904082" y="6793275"/>
            <a:ext cx="137681" cy="137681"/>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1904082" y="7428730"/>
            <a:ext cx="137681" cy="137681"/>
          </a:xfrm>
          <a:prstGeom prst="rect">
            <a:avLst/>
          </a:prstGeom>
          <a:blipFill>
            <a:blip r:embed="rId4" cstate="print"/>
            <a:stretch>
              <a:fillRect/>
            </a:stretch>
          </a:blipFill>
        </p:spPr>
        <p:txBody>
          <a:bodyPr wrap="square" lIns="0" tIns="0" rIns="0" bIns="0" rtlCol="0"/>
          <a:lstStyle/>
          <a:p>
            <a:endParaRPr/>
          </a:p>
        </p:txBody>
      </p:sp>
      <p:sp>
        <p:nvSpPr>
          <p:cNvPr id="11" name="object 11"/>
          <p:cNvSpPr/>
          <p:nvPr/>
        </p:nvSpPr>
        <p:spPr>
          <a:xfrm>
            <a:off x="1904082" y="8064184"/>
            <a:ext cx="137681" cy="137681"/>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1904082" y="8699638"/>
            <a:ext cx="137681" cy="137681"/>
          </a:xfrm>
          <a:prstGeom prst="rect">
            <a:avLst/>
          </a:prstGeom>
          <a:blipFill>
            <a:blip r:embed="rId5" cstate="print"/>
            <a:stretch>
              <a:fillRect/>
            </a:stretch>
          </a:blipFill>
        </p:spPr>
        <p:txBody>
          <a:bodyPr wrap="square" lIns="0" tIns="0" rIns="0" bIns="0" rtlCol="0"/>
          <a:lstStyle/>
          <a:p>
            <a:endParaRPr/>
          </a:p>
        </p:txBody>
      </p:sp>
      <p:sp>
        <p:nvSpPr>
          <p:cNvPr id="13" name="object 13"/>
          <p:cNvSpPr txBox="1"/>
          <p:nvPr/>
        </p:nvSpPr>
        <p:spPr>
          <a:xfrm>
            <a:off x="2240882" y="3884513"/>
            <a:ext cx="4884420" cy="5195461"/>
          </a:xfrm>
          <a:prstGeom prst="rect">
            <a:avLst/>
          </a:prstGeom>
        </p:spPr>
        <p:txBody>
          <a:bodyPr vert="horz" wrap="square" lIns="0" tIns="12700" rIns="0" bIns="0" rtlCol="0">
            <a:spAutoFit/>
          </a:bodyPr>
          <a:lstStyle/>
          <a:p>
            <a:pPr marL="12700" marR="742950">
              <a:lnSpc>
                <a:spcPct val="132400"/>
              </a:lnSpc>
              <a:spcBef>
                <a:spcPts val="100"/>
              </a:spcBef>
            </a:pPr>
            <a:r>
              <a:rPr lang="en-US" sz="3200" dirty="0">
                <a:solidFill>
                  <a:schemeClr val="bg1"/>
                </a:solidFill>
                <a:latin typeface="Arial" panose="020B0604020202020204" pitchFamily="34" charset="0"/>
                <a:cs typeface="Arial" panose="020B0604020202020204" pitchFamily="34" charset="0"/>
              </a:rPr>
              <a:t>T</a:t>
            </a:r>
            <a:r>
              <a:rPr lang="vi-VN" sz="3200" dirty="0">
                <a:solidFill>
                  <a:schemeClr val="bg1"/>
                </a:solidFill>
                <a:latin typeface="Arial" panose="020B0604020202020204" pitchFamily="34" charset="0"/>
                <a:cs typeface="Arial" panose="020B0604020202020204" pitchFamily="34" charset="0"/>
              </a:rPr>
              <a:t>iêu hóa</a:t>
            </a:r>
            <a:r>
              <a:rPr lang="en-US" sz="3200" dirty="0">
                <a:solidFill>
                  <a:schemeClr val="bg1"/>
                </a:solidFill>
                <a:latin typeface="Arial" panose="020B0604020202020204" pitchFamily="34" charset="0"/>
                <a:cs typeface="Arial" panose="020B0604020202020204" pitchFamily="34" charset="0"/>
              </a:rPr>
              <a:t> </a:t>
            </a:r>
            <a:r>
              <a:rPr lang="en-US" sz="3200" dirty="0" err="1">
                <a:solidFill>
                  <a:schemeClr val="bg1"/>
                </a:solidFill>
                <a:latin typeface="Arial" panose="020B0604020202020204" pitchFamily="34" charset="0"/>
                <a:cs typeface="Arial" panose="020B0604020202020204" pitchFamily="34" charset="0"/>
              </a:rPr>
              <a:t>thức</a:t>
            </a:r>
            <a:r>
              <a:rPr lang="en-US" sz="3200" dirty="0">
                <a:solidFill>
                  <a:schemeClr val="bg1"/>
                </a:solidFill>
                <a:latin typeface="Arial" panose="020B0604020202020204" pitchFamily="34" charset="0"/>
                <a:cs typeface="Arial" panose="020B0604020202020204" pitchFamily="34" charset="0"/>
              </a:rPr>
              <a:t> </a:t>
            </a:r>
            <a:r>
              <a:rPr lang="en-US" sz="3200" dirty="0" err="1">
                <a:solidFill>
                  <a:schemeClr val="bg1"/>
                </a:solidFill>
                <a:latin typeface="Arial" panose="020B0604020202020204" pitchFamily="34" charset="0"/>
                <a:cs typeface="Arial" panose="020B0604020202020204" pitchFamily="34" charset="0"/>
              </a:rPr>
              <a:t>ăn</a:t>
            </a:r>
            <a:r>
              <a:rPr lang="vi-VN" sz="3200" dirty="0">
                <a:solidFill>
                  <a:schemeClr val="bg1"/>
                </a:solidFill>
                <a:latin typeface="Arial" panose="020B0604020202020204" pitchFamily="34" charset="0"/>
                <a:cs typeface="Arial" panose="020B0604020202020204" pitchFamily="34" charset="0"/>
              </a:rPr>
              <a:t> </a:t>
            </a:r>
            <a:endParaRPr lang="en-US" sz="3200" dirty="0">
              <a:solidFill>
                <a:schemeClr val="bg1"/>
              </a:solidFill>
              <a:latin typeface="Arial" panose="020B0604020202020204" pitchFamily="34" charset="0"/>
              <a:cs typeface="Arial" panose="020B0604020202020204" pitchFamily="34" charset="0"/>
            </a:endParaRPr>
          </a:p>
          <a:p>
            <a:pPr marL="12700" marR="742950">
              <a:lnSpc>
                <a:spcPct val="132400"/>
              </a:lnSpc>
              <a:spcBef>
                <a:spcPts val="100"/>
              </a:spcBef>
            </a:pPr>
            <a:r>
              <a:rPr lang="vi-VN" sz="3200" dirty="0">
                <a:solidFill>
                  <a:schemeClr val="bg1"/>
                </a:solidFill>
                <a:latin typeface="Arial" panose="020B0604020202020204" pitchFamily="34" charset="0"/>
                <a:cs typeface="Arial" panose="020B0604020202020204" pitchFamily="34" charset="0"/>
              </a:rPr>
              <a:t>Điều tiết năng lượng Xây dựng cơ bắp </a:t>
            </a:r>
            <a:endParaRPr lang="en-US" sz="3200" dirty="0">
              <a:solidFill>
                <a:schemeClr val="bg1"/>
              </a:solidFill>
              <a:latin typeface="Arial" panose="020B0604020202020204" pitchFamily="34" charset="0"/>
              <a:cs typeface="Arial" panose="020B0604020202020204" pitchFamily="34" charset="0"/>
            </a:endParaRPr>
          </a:p>
          <a:p>
            <a:pPr marL="12700" marR="742950">
              <a:lnSpc>
                <a:spcPct val="132400"/>
              </a:lnSpc>
              <a:spcBef>
                <a:spcPts val="100"/>
              </a:spcBef>
            </a:pPr>
            <a:r>
              <a:rPr lang="vi-VN" sz="3200" dirty="0">
                <a:solidFill>
                  <a:schemeClr val="bg1"/>
                </a:solidFill>
                <a:latin typeface="Arial" panose="020B0604020202020204" pitchFamily="34" charset="0"/>
                <a:cs typeface="Arial" panose="020B0604020202020204" pitchFamily="34" charset="0"/>
              </a:rPr>
              <a:t>Phá vỡ độc tố </a:t>
            </a:r>
            <a:endParaRPr lang="en-US" sz="3200" dirty="0">
              <a:solidFill>
                <a:schemeClr val="bg1"/>
              </a:solidFill>
              <a:latin typeface="Arial" panose="020B0604020202020204" pitchFamily="34" charset="0"/>
              <a:cs typeface="Arial" panose="020B0604020202020204" pitchFamily="34" charset="0"/>
            </a:endParaRPr>
          </a:p>
          <a:p>
            <a:pPr marL="12700" marR="742950">
              <a:lnSpc>
                <a:spcPct val="132400"/>
              </a:lnSpc>
              <a:spcBef>
                <a:spcPts val="100"/>
              </a:spcBef>
            </a:pPr>
            <a:r>
              <a:rPr lang="vi-VN" sz="3200" dirty="0">
                <a:solidFill>
                  <a:schemeClr val="bg1"/>
                </a:solidFill>
                <a:latin typeface="Arial" panose="020B0604020202020204" pitchFamily="34" charset="0"/>
                <a:cs typeface="Arial" panose="020B0604020202020204" pitchFamily="34" charset="0"/>
              </a:rPr>
              <a:t>Chống nhiễm trùng</a:t>
            </a:r>
            <a:br>
              <a:rPr lang="vi-VN" sz="3200" dirty="0">
                <a:solidFill>
                  <a:schemeClr val="bg1"/>
                </a:solidFill>
                <a:latin typeface="Arial" panose="020B0604020202020204" pitchFamily="34" charset="0"/>
                <a:cs typeface="Arial" panose="020B0604020202020204" pitchFamily="34" charset="0"/>
              </a:rPr>
            </a:br>
            <a:r>
              <a:rPr lang="vi-VN" sz="3200" dirty="0">
                <a:solidFill>
                  <a:schemeClr val="bg1"/>
                </a:solidFill>
                <a:latin typeface="Arial" panose="020B0604020202020204" pitchFamily="34" charset="0"/>
                <a:cs typeface="Arial" panose="020B0604020202020204" pitchFamily="34" charset="0"/>
              </a:rPr>
              <a:t>Chế biến thuốc </a:t>
            </a:r>
            <a:endParaRPr lang="en-US" sz="3200" dirty="0">
              <a:solidFill>
                <a:schemeClr val="bg1"/>
              </a:solidFill>
              <a:latin typeface="Arial" panose="020B0604020202020204" pitchFamily="34" charset="0"/>
              <a:cs typeface="Arial" panose="020B0604020202020204" pitchFamily="34" charset="0"/>
            </a:endParaRPr>
          </a:p>
          <a:p>
            <a:pPr marL="12700" marR="742950">
              <a:lnSpc>
                <a:spcPct val="132400"/>
              </a:lnSpc>
              <a:spcBef>
                <a:spcPts val="100"/>
              </a:spcBef>
            </a:pPr>
            <a:r>
              <a:rPr lang="vi-VN" sz="3200" dirty="0">
                <a:solidFill>
                  <a:schemeClr val="bg1"/>
                </a:solidFill>
                <a:latin typeface="Arial" panose="020B0604020202020204" pitchFamily="34" charset="0"/>
                <a:cs typeface="Arial" panose="020B0604020202020204" pitchFamily="34" charset="0"/>
              </a:rPr>
              <a:t>Lưu trữ vitamin</a:t>
            </a:r>
            <a:br>
              <a:rPr lang="vi-VN" sz="3200" dirty="0">
                <a:solidFill>
                  <a:schemeClr val="bg1"/>
                </a:solidFill>
                <a:latin typeface="Arial" panose="020B0604020202020204" pitchFamily="34" charset="0"/>
                <a:cs typeface="Arial" panose="020B0604020202020204" pitchFamily="34" charset="0"/>
              </a:rPr>
            </a:br>
            <a:r>
              <a:rPr lang="vi-VN" sz="3200" dirty="0">
                <a:solidFill>
                  <a:schemeClr val="bg1"/>
                </a:solidFill>
                <a:latin typeface="Arial" panose="020B0604020202020204" pitchFamily="34" charset="0"/>
                <a:cs typeface="Arial" panose="020B0604020202020204" pitchFamily="34" charset="0"/>
              </a:rPr>
              <a:t>Giúp máu đóng cục</a:t>
            </a:r>
            <a:endParaRPr sz="3150" dirty="0">
              <a:solidFill>
                <a:schemeClr val="bg1"/>
              </a:solidFill>
              <a:latin typeface="Arial" panose="020B0604020202020204" pitchFamily="34" charset="0"/>
              <a:cs typeface="Arial" panose="020B0604020202020204" pitchFamily="34" charset="0"/>
            </a:endParaRPr>
          </a:p>
        </p:txBody>
      </p:sp>
      <p:sp>
        <p:nvSpPr>
          <p:cNvPr id="14" name="object 14"/>
          <p:cNvSpPr/>
          <p:nvPr/>
        </p:nvSpPr>
        <p:spPr>
          <a:xfrm>
            <a:off x="0" y="92217"/>
            <a:ext cx="2630170" cy="762000"/>
          </a:xfrm>
          <a:custGeom>
            <a:avLst/>
            <a:gdLst/>
            <a:ahLst/>
            <a:cxnLst/>
            <a:rect l="l" t="t" r="r" b="b"/>
            <a:pathLst>
              <a:path w="2630170" h="762000">
                <a:moveTo>
                  <a:pt x="2249425" y="761372"/>
                </a:moveTo>
                <a:lnTo>
                  <a:pt x="2199328" y="758155"/>
                </a:lnTo>
                <a:lnTo>
                  <a:pt x="2151169" y="748766"/>
                </a:lnTo>
                <a:lnTo>
                  <a:pt x="2105366" y="733601"/>
                </a:lnTo>
                <a:lnTo>
                  <a:pt x="2062333" y="713052"/>
                </a:lnTo>
                <a:lnTo>
                  <a:pt x="2022486" y="687515"/>
                </a:lnTo>
                <a:lnTo>
                  <a:pt x="1986240" y="657384"/>
                </a:lnTo>
                <a:lnTo>
                  <a:pt x="1954012" y="623053"/>
                </a:lnTo>
                <a:lnTo>
                  <a:pt x="1926217" y="584917"/>
                </a:lnTo>
                <a:lnTo>
                  <a:pt x="1903270" y="543370"/>
                </a:lnTo>
                <a:lnTo>
                  <a:pt x="1885586" y="498807"/>
                </a:lnTo>
                <a:lnTo>
                  <a:pt x="1873583" y="451621"/>
                </a:lnTo>
                <a:lnTo>
                  <a:pt x="0" y="451621"/>
                </a:lnTo>
                <a:lnTo>
                  <a:pt x="0" y="309751"/>
                </a:lnTo>
                <a:lnTo>
                  <a:pt x="1871219" y="309751"/>
                </a:lnTo>
                <a:lnTo>
                  <a:pt x="1883755" y="263098"/>
                </a:lnTo>
                <a:lnTo>
                  <a:pt x="1901769" y="218865"/>
                </a:lnTo>
                <a:lnTo>
                  <a:pt x="1924876" y="177478"/>
                </a:lnTo>
                <a:lnTo>
                  <a:pt x="1952693" y="139364"/>
                </a:lnTo>
                <a:lnTo>
                  <a:pt x="1984835" y="104948"/>
                </a:lnTo>
                <a:lnTo>
                  <a:pt x="2020921" y="74657"/>
                </a:lnTo>
                <a:lnTo>
                  <a:pt x="2060566" y="48917"/>
                </a:lnTo>
                <a:lnTo>
                  <a:pt x="2103386" y="28155"/>
                </a:lnTo>
                <a:lnTo>
                  <a:pt x="2148997" y="12797"/>
                </a:lnTo>
                <a:lnTo>
                  <a:pt x="2197017" y="3270"/>
                </a:lnTo>
                <a:lnTo>
                  <a:pt x="2247062" y="0"/>
                </a:lnTo>
                <a:lnTo>
                  <a:pt x="2295342" y="2962"/>
                </a:lnTo>
                <a:lnTo>
                  <a:pt x="2341764" y="11614"/>
                </a:lnTo>
                <a:lnTo>
                  <a:pt x="2385978" y="25600"/>
                </a:lnTo>
                <a:lnTo>
                  <a:pt x="2427635" y="44565"/>
                </a:lnTo>
                <a:lnTo>
                  <a:pt x="2466387" y="68153"/>
                </a:lnTo>
                <a:lnTo>
                  <a:pt x="2501886" y="96009"/>
                </a:lnTo>
                <a:lnTo>
                  <a:pt x="2533783" y="127779"/>
                </a:lnTo>
                <a:lnTo>
                  <a:pt x="2561729" y="163107"/>
                </a:lnTo>
                <a:lnTo>
                  <a:pt x="2585375" y="201637"/>
                </a:lnTo>
                <a:lnTo>
                  <a:pt x="2604374" y="243016"/>
                </a:lnTo>
                <a:lnTo>
                  <a:pt x="2618376" y="286887"/>
                </a:lnTo>
                <a:lnTo>
                  <a:pt x="2627033" y="332895"/>
                </a:lnTo>
                <a:lnTo>
                  <a:pt x="2629996" y="380686"/>
                </a:lnTo>
                <a:lnTo>
                  <a:pt x="2627034" y="428477"/>
                </a:lnTo>
                <a:lnTo>
                  <a:pt x="2618385" y="474485"/>
                </a:lnTo>
                <a:lnTo>
                  <a:pt x="2604403" y="518356"/>
                </a:lnTo>
                <a:lnTo>
                  <a:pt x="2585444" y="559735"/>
                </a:lnTo>
                <a:lnTo>
                  <a:pt x="2561863" y="598265"/>
                </a:lnTo>
                <a:lnTo>
                  <a:pt x="2534015" y="633593"/>
                </a:lnTo>
                <a:lnTo>
                  <a:pt x="2502255" y="665363"/>
                </a:lnTo>
                <a:lnTo>
                  <a:pt x="2466938" y="693219"/>
                </a:lnTo>
                <a:lnTo>
                  <a:pt x="2428419" y="716807"/>
                </a:lnTo>
                <a:lnTo>
                  <a:pt x="2387054" y="735772"/>
                </a:lnTo>
                <a:lnTo>
                  <a:pt x="2343196" y="749758"/>
                </a:lnTo>
                <a:lnTo>
                  <a:pt x="2297202" y="758410"/>
                </a:lnTo>
                <a:lnTo>
                  <a:pt x="2249425" y="761372"/>
                </a:lnTo>
                <a:close/>
              </a:path>
            </a:pathLst>
          </a:custGeom>
          <a:solidFill>
            <a:srgbClr val="FFD901"/>
          </a:solidFill>
        </p:spPr>
        <p:txBody>
          <a:bodyPr wrap="square" lIns="0" tIns="0" rIns="0" bIns="0" rtlCol="0"/>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28700" y="9715500"/>
            <a:ext cx="16230600" cy="571500"/>
          </a:xfrm>
          <a:custGeom>
            <a:avLst/>
            <a:gdLst/>
            <a:ahLst/>
            <a:cxnLst/>
            <a:rect l="l" t="t" r="r" b="b"/>
            <a:pathLst>
              <a:path w="16230600" h="571500">
                <a:moveTo>
                  <a:pt x="0" y="0"/>
                </a:moveTo>
                <a:lnTo>
                  <a:pt x="16230599" y="0"/>
                </a:lnTo>
                <a:lnTo>
                  <a:pt x="16230599" y="571499"/>
                </a:lnTo>
                <a:lnTo>
                  <a:pt x="0" y="571499"/>
                </a:lnTo>
                <a:lnTo>
                  <a:pt x="0" y="0"/>
                </a:lnTo>
                <a:close/>
              </a:path>
            </a:pathLst>
          </a:custGeom>
          <a:solidFill>
            <a:srgbClr val="FFD901"/>
          </a:solidFill>
        </p:spPr>
        <p:txBody>
          <a:bodyPr wrap="square" lIns="0" tIns="0" rIns="0" bIns="0" rtlCol="0"/>
          <a:lstStyle/>
          <a:p>
            <a:endParaRPr/>
          </a:p>
        </p:txBody>
      </p:sp>
      <p:sp>
        <p:nvSpPr>
          <p:cNvPr id="3" name="object 3"/>
          <p:cNvSpPr txBox="1">
            <a:spLocks noGrp="1"/>
          </p:cNvSpPr>
          <p:nvPr>
            <p:ph type="title"/>
          </p:nvPr>
        </p:nvSpPr>
        <p:spPr>
          <a:xfrm>
            <a:off x="2310778" y="1053591"/>
            <a:ext cx="13667105" cy="2230098"/>
          </a:xfrm>
          <a:prstGeom prst="rect">
            <a:avLst/>
          </a:prstGeom>
        </p:spPr>
        <p:txBody>
          <a:bodyPr vert="horz" wrap="square" lIns="0" tIns="13970" rIns="0" bIns="0" rtlCol="0">
            <a:spAutoFit/>
          </a:bodyPr>
          <a:lstStyle/>
          <a:p>
            <a:pPr marL="12700">
              <a:lnSpc>
                <a:spcPct val="100000"/>
              </a:lnSpc>
              <a:spcBef>
                <a:spcPts val="110"/>
              </a:spcBef>
            </a:pPr>
            <a:r>
              <a:rPr lang="vi-VN" sz="7200" dirty="0"/>
              <a:t>Làm thế nào bạn có thể bị </a:t>
            </a:r>
            <a:r>
              <a:rPr lang="en-US" sz="7200" dirty="0"/>
              <a:t>V</a:t>
            </a:r>
            <a:r>
              <a:rPr lang="vi-VN" sz="7200" dirty="0"/>
              <a:t>iêm </a:t>
            </a:r>
            <a:r>
              <a:rPr lang="en-US" sz="7200" dirty="0"/>
              <a:t>G</a:t>
            </a:r>
            <a:r>
              <a:rPr lang="vi-VN" sz="7200" dirty="0"/>
              <a:t>an B?</a:t>
            </a:r>
            <a:endParaRPr sz="5600" dirty="0">
              <a:latin typeface="Arial Narrow"/>
              <a:cs typeface="Arial Narrow"/>
            </a:endParaRPr>
          </a:p>
        </p:txBody>
      </p:sp>
      <p:sp>
        <p:nvSpPr>
          <p:cNvPr id="4" name="object 4"/>
          <p:cNvSpPr txBox="1"/>
          <p:nvPr/>
        </p:nvSpPr>
        <p:spPr>
          <a:xfrm>
            <a:off x="6248400" y="3892904"/>
            <a:ext cx="11412828" cy="4454104"/>
          </a:xfrm>
          <a:prstGeom prst="rect">
            <a:avLst/>
          </a:prstGeom>
        </p:spPr>
        <p:txBody>
          <a:bodyPr vert="horz" wrap="square" lIns="0" tIns="12700" rIns="0" bIns="0" rtlCol="0">
            <a:spAutoFit/>
          </a:bodyPr>
          <a:lstStyle/>
          <a:p>
            <a:pPr marL="85090" marR="77470" algn="ctr">
              <a:lnSpc>
                <a:spcPct val="135600"/>
              </a:lnSpc>
              <a:spcBef>
                <a:spcPts val="100"/>
              </a:spcBef>
              <a:tabLst>
                <a:tab pos="1183005" algn="l"/>
                <a:tab pos="2237740" algn="l"/>
                <a:tab pos="2311400" algn="l"/>
                <a:tab pos="3211830" algn="l"/>
                <a:tab pos="5566410" algn="l"/>
                <a:tab pos="6073775" algn="l"/>
              </a:tabLst>
            </a:pPr>
            <a:r>
              <a:rPr lang="vi-VN" sz="3600" dirty="0">
                <a:solidFill>
                  <a:schemeClr val="bg1"/>
                </a:solidFill>
              </a:rPr>
              <a:t>Bạn có thể bị viêm gan B từ máu bị nhiễm bệnh.</a:t>
            </a:r>
            <a:br>
              <a:rPr lang="vi-VN" sz="3600" dirty="0">
                <a:solidFill>
                  <a:schemeClr val="bg1"/>
                </a:solidFill>
              </a:rPr>
            </a:br>
            <a:br>
              <a:rPr lang="vi-VN" sz="3600" dirty="0">
                <a:solidFill>
                  <a:schemeClr val="bg1"/>
                </a:solidFill>
              </a:rPr>
            </a:br>
            <a:r>
              <a:rPr lang="vi-VN" sz="3600" dirty="0">
                <a:solidFill>
                  <a:schemeClr val="bg1"/>
                </a:solidFill>
              </a:rPr>
              <a:t>Viêm gan B lây lan qua máu đến tiếp xúc với máu hoặc</a:t>
            </a:r>
            <a:br>
              <a:rPr lang="vi-VN" sz="3600" dirty="0">
                <a:solidFill>
                  <a:schemeClr val="bg1"/>
                </a:solidFill>
              </a:rPr>
            </a:br>
            <a:r>
              <a:rPr lang="vi-VN" sz="3600" dirty="0">
                <a:solidFill>
                  <a:schemeClr val="bg1"/>
                </a:solidFill>
              </a:rPr>
              <a:t>tiếp xúc tình dục.</a:t>
            </a:r>
            <a:br>
              <a:rPr lang="vi-VN" sz="3600" dirty="0">
                <a:solidFill>
                  <a:schemeClr val="bg1"/>
                </a:solidFill>
              </a:rPr>
            </a:br>
            <a:br>
              <a:rPr lang="vi-VN" sz="3600" dirty="0">
                <a:solidFill>
                  <a:schemeClr val="bg1"/>
                </a:solidFill>
              </a:rPr>
            </a:br>
            <a:r>
              <a:rPr lang="vi-VN" sz="3600" dirty="0">
                <a:solidFill>
                  <a:schemeClr val="bg1"/>
                </a:solidFill>
              </a:rPr>
              <a:t>Viêm gan B có thể sống bên ngoài cơ thể tới 7 ngày.</a:t>
            </a:r>
            <a:endParaRPr sz="3050" dirty="0">
              <a:solidFill>
                <a:schemeClr val="bg1"/>
              </a:solidFill>
              <a:latin typeface="Gill Sans MT"/>
              <a:cs typeface="Gill Sans MT"/>
            </a:endParaRPr>
          </a:p>
        </p:txBody>
      </p:sp>
      <p:sp>
        <p:nvSpPr>
          <p:cNvPr id="5" name="object 5"/>
          <p:cNvSpPr/>
          <p:nvPr/>
        </p:nvSpPr>
        <p:spPr>
          <a:xfrm>
            <a:off x="4214594" y="4312980"/>
            <a:ext cx="1500505" cy="2665730"/>
          </a:xfrm>
          <a:custGeom>
            <a:avLst/>
            <a:gdLst/>
            <a:ahLst/>
            <a:cxnLst/>
            <a:rect l="l" t="t" r="r" b="b"/>
            <a:pathLst>
              <a:path w="1500504" h="2665729">
                <a:moveTo>
                  <a:pt x="762814" y="2665478"/>
                </a:moveTo>
                <a:lnTo>
                  <a:pt x="713489" y="2664007"/>
                </a:lnTo>
                <a:lnTo>
                  <a:pt x="665214" y="2659652"/>
                </a:lnTo>
                <a:lnTo>
                  <a:pt x="618068" y="2652502"/>
                </a:lnTo>
                <a:lnTo>
                  <a:pt x="572271" y="2642686"/>
                </a:lnTo>
                <a:lnTo>
                  <a:pt x="527620" y="2630231"/>
                </a:lnTo>
                <a:lnTo>
                  <a:pt x="484297" y="2615249"/>
                </a:lnTo>
                <a:lnTo>
                  <a:pt x="442370" y="2597827"/>
                </a:lnTo>
                <a:lnTo>
                  <a:pt x="401904" y="2578052"/>
                </a:lnTo>
                <a:lnTo>
                  <a:pt x="362968" y="2556014"/>
                </a:lnTo>
                <a:lnTo>
                  <a:pt x="325627" y="2531799"/>
                </a:lnTo>
                <a:lnTo>
                  <a:pt x="289951" y="2505494"/>
                </a:lnTo>
                <a:lnTo>
                  <a:pt x="256004" y="2477189"/>
                </a:lnTo>
                <a:lnTo>
                  <a:pt x="223855" y="2446970"/>
                </a:lnTo>
                <a:lnTo>
                  <a:pt x="193571" y="2414925"/>
                </a:lnTo>
                <a:lnTo>
                  <a:pt x="165218" y="2381142"/>
                </a:lnTo>
                <a:lnTo>
                  <a:pt x="138863" y="2345708"/>
                </a:lnTo>
                <a:lnTo>
                  <a:pt x="114575" y="2308712"/>
                </a:lnTo>
                <a:lnTo>
                  <a:pt x="92419" y="2270240"/>
                </a:lnTo>
                <a:lnTo>
                  <a:pt x="72463" y="2230382"/>
                </a:lnTo>
                <a:lnTo>
                  <a:pt x="54774" y="2189223"/>
                </a:lnTo>
                <a:lnTo>
                  <a:pt x="39419" y="2146853"/>
                </a:lnTo>
                <a:lnTo>
                  <a:pt x="26465" y="2103358"/>
                </a:lnTo>
                <a:lnTo>
                  <a:pt x="15979" y="2058826"/>
                </a:lnTo>
                <a:lnTo>
                  <a:pt x="8028" y="2013346"/>
                </a:lnTo>
                <a:lnTo>
                  <a:pt x="2667" y="1966799"/>
                </a:lnTo>
                <a:lnTo>
                  <a:pt x="0" y="1919889"/>
                </a:lnTo>
                <a:lnTo>
                  <a:pt x="61" y="1872009"/>
                </a:lnTo>
                <a:lnTo>
                  <a:pt x="2917" y="1823689"/>
                </a:lnTo>
                <a:lnTo>
                  <a:pt x="12930" y="1754068"/>
                </a:lnTo>
                <a:lnTo>
                  <a:pt x="30516" y="1680899"/>
                </a:lnTo>
                <a:lnTo>
                  <a:pt x="41906" y="1643063"/>
                </a:lnTo>
                <a:lnTo>
                  <a:pt x="54896" y="1604436"/>
                </a:lnTo>
                <a:lnTo>
                  <a:pt x="69391" y="1565048"/>
                </a:lnTo>
                <a:lnTo>
                  <a:pt x="85292" y="1524931"/>
                </a:lnTo>
                <a:lnTo>
                  <a:pt x="102503" y="1484118"/>
                </a:lnTo>
                <a:lnTo>
                  <a:pt x="120926" y="1442639"/>
                </a:lnTo>
                <a:lnTo>
                  <a:pt x="140465" y="1400528"/>
                </a:lnTo>
                <a:lnTo>
                  <a:pt x="161021" y="1357814"/>
                </a:lnTo>
                <a:lnTo>
                  <a:pt x="182498" y="1314531"/>
                </a:lnTo>
                <a:lnTo>
                  <a:pt x="204798" y="1270709"/>
                </a:lnTo>
                <a:lnTo>
                  <a:pt x="227824" y="1226382"/>
                </a:lnTo>
                <a:lnTo>
                  <a:pt x="251479" y="1181579"/>
                </a:lnTo>
                <a:lnTo>
                  <a:pt x="275666" y="1136333"/>
                </a:lnTo>
                <a:lnTo>
                  <a:pt x="401171" y="904570"/>
                </a:lnTo>
                <a:lnTo>
                  <a:pt x="426505" y="857332"/>
                </a:lnTo>
                <a:lnTo>
                  <a:pt x="451690" y="809873"/>
                </a:lnTo>
                <a:lnTo>
                  <a:pt x="476630" y="762225"/>
                </a:lnTo>
                <a:lnTo>
                  <a:pt x="501225" y="714420"/>
                </a:lnTo>
                <a:lnTo>
                  <a:pt x="525380" y="666488"/>
                </a:lnTo>
                <a:lnTo>
                  <a:pt x="548997" y="618463"/>
                </a:lnTo>
                <a:lnTo>
                  <a:pt x="571979" y="570375"/>
                </a:lnTo>
                <a:lnTo>
                  <a:pt x="594308" y="522076"/>
                </a:lnTo>
                <a:lnTo>
                  <a:pt x="615647" y="474139"/>
                </a:lnTo>
                <a:lnTo>
                  <a:pt x="636140" y="426054"/>
                </a:lnTo>
                <a:lnTo>
                  <a:pt x="655608" y="378034"/>
                </a:lnTo>
                <a:lnTo>
                  <a:pt x="673955" y="330110"/>
                </a:lnTo>
                <a:lnTo>
                  <a:pt x="691083" y="282314"/>
                </a:lnTo>
                <a:lnTo>
                  <a:pt x="706895" y="234677"/>
                </a:lnTo>
                <a:lnTo>
                  <a:pt x="721294" y="187232"/>
                </a:lnTo>
                <a:lnTo>
                  <a:pt x="734183" y="140010"/>
                </a:lnTo>
                <a:lnTo>
                  <a:pt x="745464" y="93043"/>
                </a:lnTo>
                <a:lnTo>
                  <a:pt x="755040" y="46362"/>
                </a:lnTo>
                <a:lnTo>
                  <a:pt x="762814" y="0"/>
                </a:lnTo>
                <a:lnTo>
                  <a:pt x="763819" y="52061"/>
                </a:lnTo>
                <a:lnTo>
                  <a:pt x="766775" y="103058"/>
                </a:lnTo>
                <a:lnTo>
                  <a:pt x="771596" y="153039"/>
                </a:lnTo>
                <a:lnTo>
                  <a:pt x="778195" y="202051"/>
                </a:lnTo>
                <a:lnTo>
                  <a:pt x="786484" y="250143"/>
                </a:lnTo>
                <a:lnTo>
                  <a:pt x="796378" y="297363"/>
                </a:lnTo>
                <a:lnTo>
                  <a:pt x="807789" y="343760"/>
                </a:lnTo>
                <a:lnTo>
                  <a:pt x="820630" y="389381"/>
                </a:lnTo>
                <a:lnTo>
                  <a:pt x="834814" y="434275"/>
                </a:lnTo>
                <a:lnTo>
                  <a:pt x="850254" y="478491"/>
                </a:lnTo>
                <a:lnTo>
                  <a:pt x="866938" y="522256"/>
                </a:lnTo>
                <a:lnTo>
                  <a:pt x="884557" y="565078"/>
                </a:lnTo>
                <a:lnTo>
                  <a:pt x="903245" y="607546"/>
                </a:lnTo>
                <a:lnTo>
                  <a:pt x="922842" y="649529"/>
                </a:lnTo>
                <a:lnTo>
                  <a:pt x="943260" y="691074"/>
                </a:lnTo>
                <a:lnTo>
                  <a:pt x="964414" y="732230"/>
                </a:lnTo>
                <a:lnTo>
                  <a:pt x="986216" y="773044"/>
                </a:lnTo>
                <a:lnTo>
                  <a:pt x="1008579" y="813566"/>
                </a:lnTo>
                <a:lnTo>
                  <a:pt x="1031416" y="853843"/>
                </a:lnTo>
                <a:lnTo>
                  <a:pt x="1054640" y="893924"/>
                </a:lnTo>
                <a:lnTo>
                  <a:pt x="1078165" y="933857"/>
                </a:lnTo>
                <a:lnTo>
                  <a:pt x="1101903" y="973690"/>
                </a:lnTo>
                <a:lnTo>
                  <a:pt x="1173531" y="1093072"/>
                </a:lnTo>
                <a:lnTo>
                  <a:pt x="1197254" y="1132988"/>
                </a:lnTo>
                <a:lnTo>
                  <a:pt x="1220757" y="1173046"/>
                </a:lnTo>
                <a:lnTo>
                  <a:pt x="1243951" y="1213293"/>
                </a:lnTo>
                <a:lnTo>
                  <a:pt x="1266751" y="1253778"/>
                </a:lnTo>
                <a:lnTo>
                  <a:pt x="1289069" y="1294549"/>
                </a:lnTo>
                <a:lnTo>
                  <a:pt x="1310819" y="1335655"/>
                </a:lnTo>
                <a:lnTo>
                  <a:pt x="1331913" y="1377143"/>
                </a:lnTo>
                <a:lnTo>
                  <a:pt x="1352265" y="1419063"/>
                </a:lnTo>
                <a:lnTo>
                  <a:pt x="1371787" y="1461461"/>
                </a:lnTo>
                <a:lnTo>
                  <a:pt x="1390393" y="1504387"/>
                </a:lnTo>
                <a:lnTo>
                  <a:pt x="1407996" y="1547889"/>
                </a:lnTo>
                <a:lnTo>
                  <a:pt x="1424509" y="1592014"/>
                </a:lnTo>
                <a:lnTo>
                  <a:pt x="1439846" y="1636812"/>
                </a:lnTo>
                <a:lnTo>
                  <a:pt x="1453918" y="1682330"/>
                </a:lnTo>
                <a:lnTo>
                  <a:pt x="1466640" y="1728617"/>
                </a:lnTo>
                <a:lnTo>
                  <a:pt x="1477924" y="1775720"/>
                </a:lnTo>
                <a:lnTo>
                  <a:pt x="1487683" y="1823689"/>
                </a:lnTo>
                <a:lnTo>
                  <a:pt x="1495064" y="1872088"/>
                </a:lnTo>
                <a:lnTo>
                  <a:pt x="1499244" y="1919889"/>
                </a:lnTo>
                <a:lnTo>
                  <a:pt x="1500317" y="1966799"/>
                </a:lnTo>
                <a:lnTo>
                  <a:pt x="1498370" y="2013094"/>
                </a:lnTo>
                <a:lnTo>
                  <a:pt x="1493485" y="2058537"/>
                </a:lnTo>
                <a:lnTo>
                  <a:pt x="1485744" y="2103040"/>
                </a:lnTo>
                <a:lnTo>
                  <a:pt x="1475233" y="2146515"/>
                </a:lnTo>
                <a:lnTo>
                  <a:pt x="1462033" y="2188873"/>
                </a:lnTo>
                <a:lnTo>
                  <a:pt x="1446231" y="2230026"/>
                </a:lnTo>
                <a:lnTo>
                  <a:pt x="1427908" y="2269886"/>
                </a:lnTo>
                <a:lnTo>
                  <a:pt x="1407150" y="2308364"/>
                </a:lnTo>
                <a:lnTo>
                  <a:pt x="1384039" y="2345372"/>
                </a:lnTo>
                <a:lnTo>
                  <a:pt x="1358660" y="2380822"/>
                </a:lnTo>
                <a:lnTo>
                  <a:pt x="1331097" y="2414625"/>
                </a:lnTo>
                <a:lnTo>
                  <a:pt x="1301434" y="2446693"/>
                </a:lnTo>
                <a:lnTo>
                  <a:pt x="1269754" y="2476937"/>
                </a:lnTo>
                <a:lnTo>
                  <a:pt x="1236141" y="2505270"/>
                </a:lnTo>
                <a:lnTo>
                  <a:pt x="1200679" y="2531602"/>
                </a:lnTo>
                <a:lnTo>
                  <a:pt x="1163452" y="2555846"/>
                </a:lnTo>
                <a:lnTo>
                  <a:pt x="1124544" y="2577913"/>
                </a:lnTo>
                <a:lnTo>
                  <a:pt x="1084038" y="2597714"/>
                </a:lnTo>
                <a:lnTo>
                  <a:pt x="1042019" y="2615162"/>
                </a:lnTo>
                <a:lnTo>
                  <a:pt x="998570" y="2630169"/>
                </a:lnTo>
                <a:lnTo>
                  <a:pt x="953775" y="2642644"/>
                </a:lnTo>
                <a:lnTo>
                  <a:pt x="907718" y="2652502"/>
                </a:lnTo>
                <a:lnTo>
                  <a:pt x="860357" y="2659663"/>
                </a:lnTo>
                <a:lnTo>
                  <a:pt x="812055" y="2664010"/>
                </a:lnTo>
                <a:lnTo>
                  <a:pt x="762814" y="2665478"/>
                </a:lnTo>
                <a:close/>
              </a:path>
            </a:pathLst>
          </a:custGeom>
          <a:solidFill>
            <a:srgbClr val="EC1B24"/>
          </a:solidFill>
        </p:spPr>
        <p:txBody>
          <a:bodyPr wrap="square" lIns="0" tIns="0" rIns="0" bIns="0" rtlCol="0"/>
          <a:lstStyle/>
          <a:p>
            <a:endParaRPr/>
          </a:p>
        </p:txBody>
      </p:sp>
      <p:sp>
        <p:nvSpPr>
          <p:cNvPr id="6" name="object 6"/>
          <p:cNvSpPr/>
          <p:nvPr/>
        </p:nvSpPr>
        <p:spPr>
          <a:xfrm>
            <a:off x="4214594" y="5424036"/>
            <a:ext cx="1459865" cy="1554480"/>
          </a:xfrm>
          <a:custGeom>
            <a:avLst/>
            <a:gdLst/>
            <a:ahLst/>
            <a:cxnLst/>
            <a:rect l="l" t="t" r="r" b="b"/>
            <a:pathLst>
              <a:path w="1459864" h="1554479">
                <a:moveTo>
                  <a:pt x="762814" y="1554422"/>
                </a:moveTo>
                <a:lnTo>
                  <a:pt x="713521" y="1552954"/>
                </a:lnTo>
                <a:lnTo>
                  <a:pt x="665289" y="1548607"/>
                </a:lnTo>
                <a:lnTo>
                  <a:pt x="618183" y="1541470"/>
                </a:lnTo>
                <a:lnTo>
                  <a:pt x="572271" y="1531630"/>
                </a:lnTo>
                <a:lnTo>
                  <a:pt x="527620" y="1519175"/>
                </a:lnTo>
                <a:lnTo>
                  <a:pt x="484297" y="1504193"/>
                </a:lnTo>
                <a:lnTo>
                  <a:pt x="442370" y="1486771"/>
                </a:lnTo>
                <a:lnTo>
                  <a:pt x="401904" y="1466996"/>
                </a:lnTo>
                <a:lnTo>
                  <a:pt x="362968" y="1444958"/>
                </a:lnTo>
                <a:lnTo>
                  <a:pt x="325627" y="1420742"/>
                </a:lnTo>
                <a:lnTo>
                  <a:pt x="289951" y="1394438"/>
                </a:lnTo>
                <a:lnTo>
                  <a:pt x="256004" y="1366133"/>
                </a:lnTo>
                <a:lnTo>
                  <a:pt x="223855" y="1335914"/>
                </a:lnTo>
                <a:lnTo>
                  <a:pt x="193571" y="1303869"/>
                </a:lnTo>
                <a:lnTo>
                  <a:pt x="165218" y="1270086"/>
                </a:lnTo>
                <a:lnTo>
                  <a:pt x="138863" y="1234652"/>
                </a:lnTo>
                <a:lnTo>
                  <a:pt x="114575" y="1197656"/>
                </a:lnTo>
                <a:lnTo>
                  <a:pt x="92419" y="1159184"/>
                </a:lnTo>
                <a:lnTo>
                  <a:pt x="72463" y="1119325"/>
                </a:lnTo>
                <a:lnTo>
                  <a:pt x="54774" y="1078167"/>
                </a:lnTo>
                <a:lnTo>
                  <a:pt x="39419" y="1035796"/>
                </a:lnTo>
                <a:lnTo>
                  <a:pt x="26465" y="992302"/>
                </a:lnTo>
                <a:lnTo>
                  <a:pt x="15979" y="947770"/>
                </a:lnTo>
                <a:lnTo>
                  <a:pt x="8028" y="902290"/>
                </a:lnTo>
                <a:lnTo>
                  <a:pt x="2679" y="855948"/>
                </a:lnTo>
                <a:lnTo>
                  <a:pt x="0" y="808833"/>
                </a:lnTo>
                <a:lnTo>
                  <a:pt x="56" y="761032"/>
                </a:lnTo>
                <a:lnTo>
                  <a:pt x="2917" y="712633"/>
                </a:lnTo>
                <a:lnTo>
                  <a:pt x="7822" y="672340"/>
                </a:lnTo>
                <a:lnTo>
                  <a:pt x="15430" y="630795"/>
                </a:lnTo>
                <a:lnTo>
                  <a:pt x="25584" y="588048"/>
                </a:lnTo>
                <a:lnTo>
                  <a:pt x="38129" y="544152"/>
                </a:lnTo>
                <a:lnTo>
                  <a:pt x="52908" y="499157"/>
                </a:lnTo>
                <a:lnTo>
                  <a:pt x="69767" y="453115"/>
                </a:lnTo>
                <a:lnTo>
                  <a:pt x="88549" y="406075"/>
                </a:lnTo>
                <a:lnTo>
                  <a:pt x="109100" y="358090"/>
                </a:lnTo>
                <a:lnTo>
                  <a:pt x="131263" y="309210"/>
                </a:lnTo>
                <a:lnTo>
                  <a:pt x="154882" y="259486"/>
                </a:lnTo>
                <a:lnTo>
                  <a:pt x="179802" y="208970"/>
                </a:lnTo>
                <a:lnTo>
                  <a:pt x="205867" y="157712"/>
                </a:lnTo>
                <a:lnTo>
                  <a:pt x="232922" y="105764"/>
                </a:lnTo>
                <a:lnTo>
                  <a:pt x="260811" y="53176"/>
                </a:lnTo>
                <a:lnTo>
                  <a:pt x="289377" y="0"/>
                </a:lnTo>
                <a:lnTo>
                  <a:pt x="280860" y="49461"/>
                </a:lnTo>
                <a:lnTo>
                  <a:pt x="273691" y="99223"/>
                </a:lnTo>
                <a:lnTo>
                  <a:pt x="267770" y="149216"/>
                </a:lnTo>
                <a:lnTo>
                  <a:pt x="263001" y="199373"/>
                </a:lnTo>
                <a:lnTo>
                  <a:pt x="259285" y="249626"/>
                </a:lnTo>
                <a:lnTo>
                  <a:pt x="256524" y="299908"/>
                </a:lnTo>
                <a:lnTo>
                  <a:pt x="254620" y="350150"/>
                </a:lnTo>
                <a:lnTo>
                  <a:pt x="253474" y="400284"/>
                </a:lnTo>
                <a:lnTo>
                  <a:pt x="252990" y="450244"/>
                </a:lnTo>
                <a:lnTo>
                  <a:pt x="253708" y="498784"/>
                </a:lnTo>
                <a:lnTo>
                  <a:pt x="256246" y="547147"/>
                </a:lnTo>
                <a:lnTo>
                  <a:pt x="260692" y="595172"/>
                </a:lnTo>
                <a:lnTo>
                  <a:pt x="267131" y="642701"/>
                </a:lnTo>
                <a:lnTo>
                  <a:pt x="275650" y="689577"/>
                </a:lnTo>
                <a:lnTo>
                  <a:pt x="286335" y="735640"/>
                </a:lnTo>
                <a:lnTo>
                  <a:pt x="299273" y="780732"/>
                </a:lnTo>
                <a:lnTo>
                  <a:pt x="314550" y="824694"/>
                </a:lnTo>
                <a:lnTo>
                  <a:pt x="332252" y="867368"/>
                </a:lnTo>
                <a:lnTo>
                  <a:pt x="352465" y="908596"/>
                </a:lnTo>
                <a:lnTo>
                  <a:pt x="375277" y="948218"/>
                </a:lnTo>
                <a:lnTo>
                  <a:pt x="400772" y="986077"/>
                </a:lnTo>
                <a:lnTo>
                  <a:pt x="429038" y="1022013"/>
                </a:lnTo>
                <a:lnTo>
                  <a:pt x="460161" y="1055869"/>
                </a:lnTo>
                <a:lnTo>
                  <a:pt x="494227" y="1087486"/>
                </a:lnTo>
                <a:lnTo>
                  <a:pt x="531322" y="1116704"/>
                </a:lnTo>
                <a:lnTo>
                  <a:pt x="571533" y="1143367"/>
                </a:lnTo>
                <a:lnTo>
                  <a:pt x="614947" y="1167315"/>
                </a:lnTo>
                <a:lnTo>
                  <a:pt x="661649" y="1188389"/>
                </a:lnTo>
                <a:lnTo>
                  <a:pt x="710656" y="1206638"/>
                </a:lnTo>
                <a:lnTo>
                  <a:pt x="759846" y="1221817"/>
                </a:lnTo>
                <a:lnTo>
                  <a:pt x="809130" y="1233929"/>
                </a:lnTo>
                <a:lnTo>
                  <a:pt x="858420" y="1242979"/>
                </a:lnTo>
                <a:lnTo>
                  <a:pt x="907628" y="1248972"/>
                </a:lnTo>
                <a:lnTo>
                  <a:pt x="956665" y="1251911"/>
                </a:lnTo>
                <a:lnTo>
                  <a:pt x="1371336" y="1251911"/>
                </a:lnTo>
                <a:lnTo>
                  <a:pt x="1348443" y="1282461"/>
                </a:lnTo>
                <a:lnTo>
                  <a:pt x="1318783" y="1317075"/>
                </a:lnTo>
                <a:lnTo>
                  <a:pt x="1286870" y="1349758"/>
                </a:lnTo>
                <a:lnTo>
                  <a:pt x="1252799" y="1380408"/>
                </a:lnTo>
                <a:lnTo>
                  <a:pt x="1216664" y="1408922"/>
                </a:lnTo>
                <a:lnTo>
                  <a:pt x="1178563" y="1435202"/>
                </a:lnTo>
                <a:lnTo>
                  <a:pt x="1138588" y="1459144"/>
                </a:lnTo>
                <a:lnTo>
                  <a:pt x="1096837" y="1480649"/>
                </a:lnTo>
                <a:lnTo>
                  <a:pt x="1053404" y="1499615"/>
                </a:lnTo>
                <a:lnTo>
                  <a:pt x="1008383" y="1515940"/>
                </a:lnTo>
                <a:lnTo>
                  <a:pt x="961872" y="1529524"/>
                </a:lnTo>
                <a:lnTo>
                  <a:pt x="913964" y="1540265"/>
                </a:lnTo>
                <a:lnTo>
                  <a:pt x="864755" y="1548063"/>
                </a:lnTo>
                <a:lnTo>
                  <a:pt x="814340" y="1552816"/>
                </a:lnTo>
                <a:lnTo>
                  <a:pt x="762814" y="1554422"/>
                </a:lnTo>
                <a:close/>
              </a:path>
              <a:path w="1459864" h="1554479">
                <a:moveTo>
                  <a:pt x="1371336" y="1251911"/>
                </a:moveTo>
                <a:lnTo>
                  <a:pt x="956665" y="1251911"/>
                </a:lnTo>
                <a:lnTo>
                  <a:pt x="1005444" y="1251801"/>
                </a:lnTo>
                <a:lnTo>
                  <a:pt x="1053876" y="1248647"/>
                </a:lnTo>
                <a:lnTo>
                  <a:pt x="1101874" y="1242451"/>
                </a:lnTo>
                <a:lnTo>
                  <a:pt x="1149348" y="1233220"/>
                </a:lnTo>
                <a:lnTo>
                  <a:pt x="1196211" y="1220956"/>
                </a:lnTo>
                <a:lnTo>
                  <a:pt x="1242375" y="1205665"/>
                </a:lnTo>
                <a:lnTo>
                  <a:pt x="1287750" y="1187350"/>
                </a:lnTo>
                <a:lnTo>
                  <a:pt x="1332250" y="1166017"/>
                </a:lnTo>
                <a:lnTo>
                  <a:pt x="1375786" y="1141668"/>
                </a:lnTo>
                <a:lnTo>
                  <a:pt x="1418270" y="1114310"/>
                </a:lnTo>
                <a:lnTo>
                  <a:pt x="1459613" y="1083945"/>
                </a:lnTo>
                <a:lnTo>
                  <a:pt x="1442647" y="1126703"/>
                </a:lnTo>
                <a:lnTo>
                  <a:pt x="1422952" y="1168035"/>
                </a:lnTo>
                <a:lnTo>
                  <a:pt x="1400623" y="1207839"/>
                </a:lnTo>
                <a:lnTo>
                  <a:pt x="1375755" y="1246015"/>
                </a:lnTo>
                <a:lnTo>
                  <a:pt x="1371336" y="1251911"/>
                </a:lnTo>
                <a:close/>
              </a:path>
            </a:pathLst>
          </a:custGeom>
          <a:solidFill>
            <a:srgbClr val="C7161C"/>
          </a:solidFill>
        </p:spPr>
        <p:txBody>
          <a:bodyPr wrap="square" lIns="0" tIns="0" rIns="0" bIns="0" rtlCol="0"/>
          <a:lstStyle/>
          <a:p>
            <a:endParaRPr/>
          </a:p>
        </p:txBody>
      </p:sp>
      <p:sp>
        <p:nvSpPr>
          <p:cNvPr id="7" name="object 7"/>
          <p:cNvSpPr/>
          <p:nvPr/>
        </p:nvSpPr>
        <p:spPr>
          <a:xfrm>
            <a:off x="0" y="92216"/>
            <a:ext cx="2630170" cy="762000"/>
          </a:xfrm>
          <a:custGeom>
            <a:avLst/>
            <a:gdLst/>
            <a:ahLst/>
            <a:cxnLst/>
            <a:rect l="l" t="t" r="r" b="b"/>
            <a:pathLst>
              <a:path w="2630170" h="762000">
                <a:moveTo>
                  <a:pt x="2249425" y="761372"/>
                </a:moveTo>
                <a:lnTo>
                  <a:pt x="2199328" y="758155"/>
                </a:lnTo>
                <a:lnTo>
                  <a:pt x="2151169" y="748766"/>
                </a:lnTo>
                <a:lnTo>
                  <a:pt x="2105366" y="733601"/>
                </a:lnTo>
                <a:lnTo>
                  <a:pt x="2062333" y="713052"/>
                </a:lnTo>
                <a:lnTo>
                  <a:pt x="2022486" y="687515"/>
                </a:lnTo>
                <a:lnTo>
                  <a:pt x="1986240" y="657384"/>
                </a:lnTo>
                <a:lnTo>
                  <a:pt x="1954012" y="623053"/>
                </a:lnTo>
                <a:lnTo>
                  <a:pt x="1926217" y="584917"/>
                </a:lnTo>
                <a:lnTo>
                  <a:pt x="1903270" y="543370"/>
                </a:lnTo>
                <a:lnTo>
                  <a:pt x="1885586" y="498807"/>
                </a:lnTo>
                <a:lnTo>
                  <a:pt x="1873583" y="451621"/>
                </a:lnTo>
                <a:lnTo>
                  <a:pt x="0" y="451621"/>
                </a:lnTo>
                <a:lnTo>
                  <a:pt x="0" y="309751"/>
                </a:lnTo>
                <a:lnTo>
                  <a:pt x="1871219" y="309751"/>
                </a:lnTo>
                <a:lnTo>
                  <a:pt x="1883755" y="263098"/>
                </a:lnTo>
                <a:lnTo>
                  <a:pt x="1901769" y="218865"/>
                </a:lnTo>
                <a:lnTo>
                  <a:pt x="1924876" y="177478"/>
                </a:lnTo>
                <a:lnTo>
                  <a:pt x="1952693" y="139364"/>
                </a:lnTo>
                <a:lnTo>
                  <a:pt x="1984835" y="104948"/>
                </a:lnTo>
                <a:lnTo>
                  <a:pt x="2020921" y="74657"/>
                </a:lnTo>
                <a:lnTo>
                  <a:pt x="2060566" y="48917"/>
                </a:lnTo>
                <a:lnTo>
                  <a:pt x="2103386" y="28155"/>
                </a:lnTo>
                <a:lnTo>
                  <a:pt x="2148997" y="12797"/>
                </a:lnTo>
                <a:lnTo>
                  <a:pt x="2197017" y="3270"/>
                </a:lnTo>
                <a:lnTo>
                  <a:pt x="2247062" y="0"/>
                </a:lnTo>
                <a:lnTo>
                  <a:pt x="2295342" y="2962"/>
                </a:lnTo>
                <a:lnTo>
                  <a:pt x="2341764" y="11614"/>
                </a:lnTo>
                <a:lnTo>
                  <a:pt x="2385978" y="25600"/>
                </a:lnTo>
                <a:lnTo>
                  <a:pt x="2427635" y="44565"/>
                </a:lnTo>
                <a:lnTo>
                  <a:pt x="2466387" y="68153"/>
                </a:lnTo>
                <a:lnTo>
                  <a:pt x="2501886" y="96009"/>
                </a:lnTo>
                <a:lnTo>
                  <a:pt x="2533783" y="127779"/>
                </a:lnTo>
                <a:lnTo>
                  <a:pt x="2561729" y="163107"/>
                </a:lnTo>
                <a:lnTo>
                  <a:pt x="2585375" y="201637"/>
                </a:lnTo>
                <a:lnTo>
                  <a:pt x="2604374" y="243016"/>
                </a:lnTo>
                <a:lnTo>
                  <a:pt x="2618376" y="286887"/>
                </a:lnTo>
                <a:lnTo>
                  <a:pt x="2627033" y="332895"/>
                </a:lnTo>
                <a:lnTo>
                  <a:pt x="2629996" y="380686"/>
                </a:lnTo>
                <a:lnTo>
                  <a:pt x="2627034" y="428477"/>
                </a:lnTo>
                <a:lnTo>
                  <a:pt x="2618385" y="474485"/>
                </a:lnTo>
                <a:lnTo>
                  <a:pt x="2604403" y="518356"/>
                </a:lnTo>
                <a:lnTo>
                  <a:pt x="2585444" y="559735"/>
                </a:lnTo>
                <a:lnTo>
                  <a:pt x="2561863" y="598265"/>
                </a:lnTo>
                <a:lnTo>
                  <a:pt x="2534015" y="633593"/>
                </a:lnTo>
                <a:lnTo>
                  <a:pt x="2502255" y="665363"/>
                </a:lnTo>
                <a:lnTo>
                  <a:pt x="2466938" y="693219"/>
                </a:lnTo>
                <a:lnTo>
                  <a:pt x="2428419" y="716807"/>
                </a:lnTo>
                <a:lnTo>
                  <a:pt x="2387054" y="735772"/>
                </a:lnTo>
                <a:lnTo>
                  <a:pt x="2343196" y="749758"/>
                </a:lnTo>
                <a:lnTo>
                  <a:pt x="2297202" y="758410"/>
                </a:lnTo>
                <a:lnTo>
                  <a:pt x="2249425" y="761372"/>
                </a:lnTo>
                <a:close/>
              </a:path>
            </a:pathLst>
          </a:custGeom>
          <a:solidFill>
            <a:srgbClr val="FFD901"/>
          </a:solidFill>
        </p:spPr>
        <p:txBody>
          <a:bodyPr wrap="square" lIns="0" tIns="0" rIns="0" bIns="0" rtlCol="0"/>
          <a:lstStyle/>
          <a:p>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28700" y="9776873"/>
            <a:ext cx="16230600" cy="510540"/>
          </a:xfrm>
          <a:custGeom>
            <a:avLst/>
            <a:gdLst/>
            <a:ahLst/>
            <a:cxnLst/>
            <a:rect l="l" t="t" r="r" b="b"/>
            <a:pathLst>
              <a:path w="16230600" h="510540">
                <a:moveTo>
                  <a:pt x="0" y="0"/>
                </a:moveTo>
                <a:lnTo>
                  <a:pt x="16230599" y="0"/>
                </a:lnTo>
                <a:lnTo>
                  <a:pt x="16230599" y="510126"/>
                </a:lnTo>
                <a:lnTo>
                  <a:pt x="0" y="510126"/>
                </a:lnTo>
                <a:lnTo>
                  <a:pt x="0" y="0"/>
                </a:lnTo>
                <a:close/>
              </a:path>
            </a:pathLst>
          </a:custGeom>
          <a:solidFill>
            <a:srgbClr val="FFD901"/>
          </a:solidFill>
        </p:spPr>
        <p:txBody>
          <a:bodyPr wrap="square" lIns="0" tIns="0" rIns="0" bIns="0" rtlCol="0"/>
          <a:lstStyle/>
          <a:p>
            <a:endParaRPr/>
          </a:p>
        </p:txBody>
      </p:sp>
      <p:sp>
        <p:nvSpPr>
          <p:cNvPr id="3" name="object 3"/>
          <p:cNvSpPr txBox="1">
            <a:spLocks noGrp="1"/>
          </p:cNvSpPr>
          <p:nvPr>
            <p:ph type="title"/>
          </p:nvPr>
        </p:nvSpPr>
        <p:spPr>
          <a:xfrm>
            <a:off x="1544171" y="845389"/>
            <a:ext cx="15496540" cy="1679306"/>
          </a:xfrm>
          <a:prstGeom prst="rect">
            <a:avLst/>
          </a:prstGeom>
        </p:spPr>
        <p:txBody>
          <a:bodyPr vert="horz" wrap="square" lIns="0" tIns="17145" rIns="0" bIns="0" rtlCol="0">
            <a:spAutoFit/>
          </a:bodyPr>
          <a:lstStyle/>
          <a:p>
            <a:pPr marL="12700">
              <a:lnSpc>
                <a:spcPct val="100000"/>
              </a:lnSpc>
              <a:spcBef>
                <a:spcPts val="135"/>
              </a:spcBef>
            </a:pPr>
            <a:r>
              <a:rPr lang="vi-VN" sz="5400" dirty="0"/>
              <a:t>Điều gì khiến ai đó có nguy cơ mắc bệnh </a:t>
            </a:r>
            <a:r>
              <a:rPr lang="en-US" sz="5400" dirty="0"/>
              <a:t>V</a:t>
            </a:r>
            <a:r>
              <a:rPr lang="vi-VN" sz="5400" dirty="0"/>
              <a:t>iêm </a:t>
            </a:r>
            <a:r>
              <a:rPr lang="en-US" sz="5400" dirty="0"/>
              <a:t>G</a:t>
            </a:r>
            <a:r>
              <a:rPr lang="vi-VN" sz="5400" dirty="0"/>
              <a:t>an B?</a:t>
            </a:r>
            <a:endParaRPr sz="4350" dirty="0">
              <a:latin typeface="Arial Narrow"/>
              <a:cs typeface="Arial Narrow"/>
            </a:endParaRPr>
          </a:p>
        </p:txBody>
      </p:sp>
      <p:sp>
        <p:nvSpPr>
          <p:cNvPr id="4" name="object 4"/>
          <p:cNvSpPr/>
          <p:nvPr/>
        </p:nvSpPr>
        <p:spPr>
          <a:xfrm>
            <a:off x="5988364" y="2516094"/>
            <a:ext cx="124390" cy="124390"/>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5988364" y="3842931"/>
            <a:ext cx="124390" cy="124390"/>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5988364" y="5169768"/>
            <a:ext cx="124390" cy="124390"/>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5988364" y="5833186"/>
            <a:ext cx="124390" cy="124390"/>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5988364" y="7160024"/>
            <a:ext cx="124390" cy="124390"/>
          </a:xfrm>
          <a:prstGeom prst="rect">
            <a:avLst/>
          </a:prstGeom>
          <a:blipFill>
            <a:blip r:embed="rId2" cstate="print"/>
            <a:stretch>
              <a:fillRect/>
            </a:stretch>
          </a:blipFill>
        </p:spPr>
        <p:txBody>
          <a:bodyPr wrap="square" lIns="0" tIns="0" rIns="0" bIns="0" rtlCol="0"/>
          <a:lstStyle/>
          <a:p>
            <a:endParaRPr/>
          </a:p>
        </p:txBody>
      </p:sp>
      <p:sp>
        <p:nvSpPr>
          <p:cNvPr id="9" name="object 9"/>
          <p:cNvSpPr/>
          <p:nvPr/>
        </p:nvSpPr>
        <p:spPr>
          <a:xfrm>
            <a:off x="5988364" y="7823442"/>
            <a:ext cx="124390" cy="124390"/>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5988364" y="8486861"/>
            <a:ext cx="124390" cy="124390"/>
          </a:xfrm>
          <a:prstGeom prst="rect">
            <a:avLst/>
          </a:prstGeom>
          <a:blipFill>
            <a:blip r:embed="rId2" cstate="print"/>
            <a:stretch>
              <a:fillRect/>
            </a:stretch>
          </a:blipFill>
        </p:spPr>
        <p:txBody>
          <a:bodyPr wrap="square" lIns="0" tIns="0" rIns="0" bIns="0" rtlCol="0"/>
          <a:lstStyle/>
          <a:p>
            <a:endParaRPr/>
          </a:p>
        </p:txBody>
      </p:sp>
      <p:sp>
        <p:nvSpPr>
          <p:cNvPr id="11" name="object 11"/>
          <p:cNvSpPr txBox="1"/>
          <p:nvPr/>
        </p:nvSpPr>
        <p:spPr>
          <a:xfrm>
            <a:off x="6354991" y="2333609"/>
            <a:ext cx="10366375" cy="6677534"/>
          </a:xfrm>
          <a:prstGeom prst="rect">
            <a:avLst/>
          </a:prstGeom>
        </p:spPr>
        <p:txBody>
          <a:bodyPr vert="horz" wrap="square" lIns="0" tIns="11430" rIns="0" bIns="0" rtlCol="0">
            <a:spAutoFit/>
          </a:bodyPr>
          <a:lstStyle/>
          <a:p>
            <a:pPr marL="12700">
              <a:lnSpc>
                <a:spcPct val="150000"/>
              </a:lnSpc>
              <a:spcBef>
                <a:spcPts val="90"/>
              </a:spcBef>
              <a:tabLst>
                <a:tab pos="1886585" algn="l"/>
                <a:tab pos="3954779" algn="l"/>
                <a:tab pos="5240655" algn="l"/>
                <a:tab pos="6162040" algn="l"/>
                <a:tab pos="6890384" algn="l"/>
                <a:tab pos="8175625" algn="l"/>
              </a:tabLst>
            </a:pPr>
            <a:r>
              <a:rPr lang="en-US" sz="2650" spc="265" dirty="0" err="1">
                <a:solidFill>
                  <a:srgbClr val="FFFFFF"/>
                </a:solidFill>
                <a:latin typeface="Arial"/>
                <a:cs typeface="Arial"/>
              </a:rPr>
              <a:t>Nhận</a:t>
            </a:r>
            <a:r>
              <a:rPr lang="en-US" sz="2650" spc="265" dirty="0">
                <a:solidFill>
                  <a:srgbClr val="FFFFFF"/>
                </a:solidFill>
                <a:latin typeface="Arial"/>
                <a:cs typeface="Arial"/>
              </a:rPr>
              <a:t> </a:t>
            </a:r>
            <a:r>
              <a:rPr lang="en-US" sz="2650" spc="265" dirty="0" err="1">
                <a:solidFill>
                  <a:srgbClr val="FFFFFF"/>
                </a:solidFill>
                <a:latin typeface="Arial"/>
                <a:cs typeface="Arial"/>
              </a:rPr>
              <a:t>sự</a:t>
            </a:r>
            <a:r>
              <a:rPr lang="en-US" sz="2650" spc="265" dirty="0">
                <a:solidFill>
                  <a:srgbClr val="FFFFFF"/>
                </a:solidFill>
                <a:latin typeface="Arial"/>
                <a:cs typeface="Arial"/>
              </a:rPr>
              <a:t> </a:t>
            </a:r>
            <a:r>
              <a:rPr lang="en-US" sz="2650" spc="265" dirty="0" err="1">
                <a:solidFill>
                  <a:srgbClr val="FFFFFF"/>
                </a:solidFill>
                <a:latin typeface="Arial"/>
                <a:cs typeface="Arial"/>
              </a:rPr>
              <a:t>truyền</a:t>
            </a:r>
            <a:r>
              <a:rPr lang="en-US" sz="2650" spc="265" dirty="0">
                <a:solidFill>
                  <a:srgbClr val="FFFFFF"/>
                </a:solidFill>
                <a:latin typeface="Arial"/>
                <a:cs typeface="Arial"/>
              </a:rPr>
              <a:t> </a:t>
            </a:r>
            <a:r>
              <a:rPr lang="en-US" sz="2650" spc="265" dirty="0" err="1">
                <a:solidFill>
                  <a:srgbClr val="FFFFFF"/>
                </a:solidFill>
                <a:latin typeface="Arial"/>
                <a:cs typeface="Arial"/>
              </a:rPr>
              <a:t>máu</a:t>
            </a:r>
            <a:r>
              <a:rPr lang="en-US" sz="2650" spc="265" dirty="0">
                <a:solidFill>
                  <a:srgbClr val="FFFFFF"/>
                </a:solidFill>
                <a:latin typeface="Arial"/>
                <a:cs typeface="Arial"/>
              </a:rPr>
              <a:t> </a:t>
            </a:r>
            <a:r>
              <a:rPr lang="en-US" sz="2650" spc="265" dirty="0" err="1">
                <a:solidFill>
                  <a:srgbClr val="FFFFFF"/>
                </a:solidFill>
                <a:latin typeface="Arial"/>
                <a:cs typeface="Arial"/>
              </a:rPr>
              <a:t>hoặc</a:t>
            </a:r>
            <a:r>
              <a:rPr lang="en-US" sz="2650" spc="265" dirty="0">
                <a:solidFill>
                  <a:srgbClr val="FFFFFF"/>
                </a:solidFill>
                <a:latin typeface="Arial"/>
                <a:cs typeface="Arial"/>
              </a:rPr>
              <a:t> </a:t>
            </a:r>
            <a:r>
              <a:rPr lang="en-US" sz="2650" spc="265" dirty="0" err="1">
                <a:solidFill>
                  <a:srgbClr val="FFFFFF"/>
                </a:solidFill>
                <a:latin typeface="Arial"/>
                <a:cs typeface="Arial"/>
              </a:rPr>
              <a:t>nhận</a:t>
            </a:r>
            <a:r>
              <a:rPr lang="en-US" sz="2650" spc="265" dirty="0">
                <a:solidFill>
                  <a:srgbClr val="FFFFFF"/>
                </a:solidFill>
                <a:latin typeface="Arial"/>
                <a:cs typeface="Arial"/>
              </a:rPr>
              <a:t> </a:t>
            </a:r>
            <a:r>
              <a:rPr lang="en-US" sz="2650" spc="265" dirty="0" err="1">
                <a:solidFill>
                  <a:srgbClr val="FFFFFF"/>
                </a:solidFill>
                <a:latin typeface="Arial"/>
                <a:cs typeface="Arial"/>
              </a:rPr>
              <a:t>các</a:t>
            </a:r>
            <a:r>
              <a:rPr lang="en-US" sz="2650" spc="265" dirty="0">
                <a:solidFill>
                  <a:srgbClr val="FFFFFF"/>
                </a:solidFill>
                <a:latin typeface="Arial"/>
                <a:cs typeface="Arial"/>
              </a:rPr>
              <a:t> </a:t>
            </a:r>
            <a:r>
              <a:rPr lang="en-US" sz="2650" spc="265" dirty="0" err="1">
                <a:solidFill>
                  <a:srgbClr val="FFFFFF"/>
                </a:solidFill>
                <a:latin typeface="Arial"/>
                <a:cs typeface="Arial"/>
              </a:rPr>
              <a:t>sản</a:t>
            </a:r>
            <a:r>
              <a:rPr lang="en-US" sz="2650" spc="265" dirty="0">
                <a:solidFill>
                  <a:srgbClr val="FFFFFF"/>
                </a:solidFill>
                <a:latin typeface="Arial"/>
                <a:cs typeface="Arial"/>
              </a:rPr>
              <a:t> </a:t>
            </a:r>
            <a:r>
              <a:rPr lang="en-US" sz="2650" spc="265" dirty="0" err="1">
                <a:solidFill>
                  <a:srgbClr val="FFFFFF"/>
                </a:solidFill>
                <a:latin typeface="Arial"/>
                <a:cs typeface="Arial"/>
              </a:rPr>
              <a:t>phẩm</a:t>
            </a:r>
            <a:r>
              <a:rPr lang="en-US" sz="2650" spc="265" dirty="0">
                <a:solidFill>
                  <a:srgbClr val="FFFFFF"/>
                </a:solidFill>
                <a:latin typeface="Arial"/>
                <a:cs typeface="Arial"/>
              </a:rPr>
              <a:t> </a:t>
            </a:r>
            <a:r>
              <a:rPr lang="en-US" sz="2650" spc="265" dirty="0" err="1">
                <a:solidFill>
                  <a:srgbClr val="FFFFFF"/>
                </a:solidFill>
                <a:latin typeface="Arial"/>
                <a:cs typeface="Arial"/>
              </a:rPr>
              <a:t>liên</a:t>
            </a:r>
            <a:r>
              <a:rPr lang="en-US" sz="2650" spc="265" dirty="0">
                <a:solidFill>
                  <a:srgbClr val="FFFFFF"/>
                </a:solidFill>
                <a:latin typeface="Arial"/>
                <a:cs typeface="Arial"/>
              </a:rPr>
              <a:t> </a:t>
            </a:r>
            <a:r>
              <a:rPr lang="en-US" sz="2650" spc="265" dirty="0" err="1">
                <a:solidFill>
                  <a:srgbClr val="FFFFFF"/>
                </a:solidFill>
                <a:latin typeface="Arial"/>
                <a:cs typeface="Arial"/>
              </a:rPr>
              <a:t>quan</a:t>
            </a:r>
            <a:r>
              <a:rPr lang="en-US" sz="2650" spc="265" dirty="0">
                <a:solidFill>
                  <a:srgbClr val="FFFFFF"/>
                </a:solidFill>
                <a:latin typeface="Arial"/>
                <a:cs typeface="Arial"/>
              </a:rPr>
              <a:t> </a:t>
            </a:r>
            <a:r>
              <a:rPr lang="en-US" sz="2650" spc="265" dirty="0" err="1">
                <a:solidFill>
                  <a:srgbClr val="FFFFFF"/>
                </a:solidFill>
                <a:latin typeface="Arial"/>
                <a:cs typeface="Arial"/>
              </a:rPr>
              <a:t>đến</a:t>
            </a:r>
            <a:r>
              <a:rPr lang="en-US" sz="2650" spc="265" dirty="0">
                <a:solidFill>
                  <a:srgbClr val="FFFFFF"/>
                </a:solidFill>
                <a:latin typeface="Arial"/>
                <a:cs typeface="Arial"/>
              </a:rPr>
              <a:t> </a:t>
            </a:r>
            <a:r>
              <a:rPr lang="en-US" sz="2650" spc="265" dirty="0" err="1">
                <a:solidFill>
                  <a:srgbClr val="FFFFFF"/>
                </a:solidFill>
                <a:latin typeface="Arial"/>
                <a:cs typeface="Arial"/>
              </a:rPr>
              <a:t>máu</a:t>
            </a:r>
            <a:r>
              <a:rPr lang="en-US" sz="2650" spc="265" dirty="0">
                <a:solidFill>
                  <a:srgbClr val="FFFFFF"/>
                </a:solidFill>
                <a:latin typeface="Arial"/>
                <a:cs typeface="Arial"/>
              </a:rPr>
              <a:t> tr</a:t>
            </a:r>
            <a:r>
              <a:rPr lang="vi-VN" sz="2650" spc="265" dirty="0">
                <a:solidFill>
                  <a:srgbClr val="FFFFFF"/>
                </a:solidFill>
                <a:latin typeface="Arial"/>
                <a:cs typeface="Arial"/>
              </a:rPr>
              <a:t>ư</a:t>
            </a:r>
            <a:r>
              <a:rPr lang="en-US" sz="2650" spc="265" dirty="0" err="1">
                <a:solidFill>
                  <a:srgbClr val="FFFFFF"/>
                </a:solidFill>
                <a:latin typeface="Arial"/>
                <a:cs typeface="Arial"/>
              </a:rPr>
              <a:t>ớc</a:t>
            </a:r>
            <a:r>
              <a:rPr lang="en-US" sz="2650" spc="265" dirty="0">
                <a:solidFill>
                  <a:srgbClr val="FFFFFF"/>
                </a:solidFill>
                <a:latin typeface="Arial"/>
                <a:cs typeface="Arial"/>
              </a:rPr>
              <a:t> </a:t>
            </a:r>
            <a:r>
              <a:rPr lang="en-US" sz="2650" spc="265" dirty="0" err="1">
                <a:solidFill>
                  <a:srgbClr val="FFFFFF"/>
                </a:solidFill>
                <a:latin typeface="Arial"/>
                <a:cs typeface="Arial"/>
              </a:rPr>
              <a:t>năm</a:t>
            </a:r>
            <a:r>
              <a:rPr lang="en-US" sz="2650" spc="265" dirty="0">
                <a:solidFill>
                  <a:srgbClr val="FFFFFF"/>
                </a:solidFill>
                <a:latin typeface="Arial"/>
                <a:cs typeface="Arial"/>
              </a:rPr>
              <a:t> 1992</a:t>
            </a:r>
          </a:p>
          <a:p>
            <a:pPr marL="12700">
              <a:lnSpc>
                <a:spcPct val="150000"/>
              </a:lnSpc>
              <a:spcBef>
                <a:spcPts val="90"/>
              </a:spcBef>
              <a:tabLst>
                <a:tab pos="1886585" algn="l"/>
                <a:tab pos="3954779" algn="l"/>
                <a:tab pos="5240655" algn="l"/>
                <a:tab pos="6162040" algn="l"/>
                <a:tab pos="6890384" algn="l"/>
                <a:tab pos="8175625" algn="l"/>
              </a:tabLst>
            </a:pPr>
            <a:r>
              <a:rPr lang="en-US" sz="2650" spc="245" dirty="0" err="1">
                <a:solidFill>
                  <a:srgbClr val="FFFFFF"/>
                </a:solidFill>
                <a:latin typeface="Arial"/>
                <a:cs typeface="Arial"/>
              </a:rPr>
              <a:t>Xăm</a:t>
            </a:r>
            <a:r>
              <a:rPr lang="en-US" sz="2650" spc="245" dirty="0">
                <a:solidFill>
                  <a:srgbClr val="FFFFFF"/>
                </a:solidFill>
                <a:latin typeface="Arial"/>
                <a:cs typeface="Arial"/>
              </a:rPr>
              <a:t> </a:t>
            </a:r>
            <a:r>
              <a:rPr lang="en-US" sz="2650" spc="245" dirty="0" err="1">
                <a:solidFill>
                  <a:srgbClr val="FFFFFF"/>
                </a:solidFill>
                <a:latin typeface="Arial"/>
                <a:cs typeface="Arial"/>
              </a:rPr>
              <a:t>hình</a:t>
            </a:r>
            <a:r>
              <a:rPr lang="en-US" sz="2650" spc="245" dirty="0">
                <a:solidFill>
                  <a:srgbClr val="FFFFFF"/>
                </a:solidFill>
                <a:latin typeface="Arial"/>
                <a:cs typeface="Arial"/>
              </a:rPr>
              <a:t> (</a:t>
            </a:r>
            <a:r>
              <a:rPr lang="en-US" sz="2650" spc="245" dirty="0" err="1">
                <a:solidFill>
                  <a:srgbClr val="FFFFFF"/>
                </a:solidFill>
                <a:latin typeface="Arial"/>
                <a:cs typeface="Arial"/>
              </a:rPr>
              <a:t>tatoo</a:t>
            </a:r>
            <a:r>
              <a:rPr lang="en-US" sz="2650" spc="245" dirty="0">
                <a:solidFill>
                  <a:srgbClr val="FFFFFF"/>
                </a:solidFill>
                <a:latin typeface="Arial"/>
                <a:cs typeface="Arial"/>
              </a:rPr>
              <a:t>) </a:t>
            </a:r>
            <a:r>
              <a:rPr lang="en-US" sz="2650" spc="245" dirty="0" err="1">
                <a:solidFill>
                  <a:srgbClr val="FFFFFF"/>
                </a:solidFill>
                <a:latin typeface="Arial"/>
                <a:cs typeface="Arial"/>
              </a:rPr>
              <a:t>với</a:t>
            </a:r>
            <a:r>
              <a:rPr lang="en-US" sz="2650" spc="245" dirty="0">
                <a:solidFill>
                  <a:srgbClr val="FFFFFF"/>
                </a:solidFill>
                <a:latin typeface="Arial"/>
                <a:cs typeface="Arial"/>
              </a:rPr>
              <a:t> </a:t>
            </a:r>
            <a:r>
              <a:rPr lang="en-US" sz="2650" spc="245" dirty="0" err="1">
                <a:solidFill>
                  <a:srgbClr val="FFFFFF"/>
                </a:solidFill>
                <a:latin typeface="Arial"/>
                <a:cs typeface="Arial"/>
              </a:rPr>
              <a:t>dụng</a:t>
            </a:r>
            <a:r>
              <a:rPr lang="en-US" sz="2650" spc="245" dirty="0">
                <a:solidFill>
                  <a:srgbClr val="FFFFFF"/>
                </a:solidFill>
                <a:latin typeface="Arial"/>
                <a:cs typeface="Arial"/>
              </a:rPr>
              <a:t> </a:t>
            </a:r>
            <a:r>
              <a:rPr lang="en-US" sz="2650" spc="245" dirty="0" err="1">
                <a:solidFill>
                  <a:srgbClr val="FFFFFF"/>
                </a:solidFill>
                <a:latin typeface="Arial"/>
                <a:cs typeface="Arial"/>
              </a:rPr>
              <a:t>cụ</a:t>
            </a:r>
            <a:r>
              <a:rPr lang="en-US" sz="2650" spc="245" dirty="0">
                <a:solidFill>
                  <a:srgbClr val="FFFFFF"/>
                </a:solidFill>
                <a:latin typeface="Arial"/>
                <a:cs typeface="Arial"/>
              </a:rPr>
              <a:t> </a:t>
            </a:r>
            <a:r>
              <a:rPr lang="en-US" sz="2650" spc="245" dirty="0" err="1">
                <a:solidFill>
                  <a:srgbClr val="FFFFFF"/>
                </a:solidFill>
                <a:latin typeface="Arial"/>
                <a:cs typeface="Arial"/>
              </a:rPr>
              <a:t>không</a:t>
            </a:r>
            <a:r>
              <a:rPr lang="en-US" sz="2650" spc="245" dirty="0">
                <a:solidFill>
                  <a:srgbClr val="FFFFFF"/>
                </a:solidFill>
                <a:latin typeface="Arial"/>
                <a:cs typeface="Arial"/>
              </a:rPr>
              <a:t> đ</a:t>
            </a:r>
            <a:r>
              <a:rPr lang="vi-VN" sz="2650" spc="245" dirty="0">
                <a:solidFill>
                  <a:srgbClr val="FFFFFF"/>
                </a:solidFill>
                <a:latin typeface="Arial"/>
                <a:cs typeface="Arial"/>
              </a:rPr>
              <a:t>ư</a:t>
            </a:r>
            <a:r>
              <a:rPr lang="en-US" sz="2650" spc="245" dirty="0" err="1">
                <a:solidFill>
                  <a:srgbClr val="FFFFFF"/>
                </a:solidFill>
                <a:latin typeface="Arial"/>
                <a:cs typeface="Arial"/>
              </a:rPr>
              <a:t>ợc</a:t>
            </a:r>
            <a:r>
              <a:rPr lang="en-US" sz="2650" spc="245" dirty="0">
                <a:solidFill>
                  <a:srgbClr val="FFFFFF"/>
                </a:solidFill>
                <a:latin typeface="Arial"/>
                <a:cs typeface="Arial"/>
              </a:rPr>
              <a:t> </a:t>
            </a:r>
            <a:r>
              <a:rPr lang="en-US" sz="2650" spc="245" dirty="0" err="1">
                <a:solidFill>
                  <a:srgbClr val="FFFFFF"/>
                </a:solidFill>
                <a:latin typeface="Arial"/>
                <a:cs typeface="Arial"/>
              </a:rPr>
              <a:t>khử</a:t>
            </a:r>
            <a:r>
              <a:rPr lang="en-US" sz="2650" spc="245" dirty="0">
                <a:solidFill>
                  <a:srgbClr val="FFFFFF"/>
                </a:solidFill>
                <a:latin typeface="Arial"/>
                <a:cs typeface="Arial"/>
              </a:rPr>
              <a:t> </a:t>
            </a:r>
            <a:r>
              <a:rPr lang="en-US" sz="2650" spc="245" dirty="0" err="1">
                <a:solidFill>
                  <a:srgbClr val="FFFFFF"/>
                </a:solidFill>
                <a:latin typeface="Arial"/>
                <a:cs typeface="Arial"/>
              </a:rPr>
              <a:t>trùng</a:t>
            </a:r>
            <a:endParaRPr sz="2650" dirty="0">
              <a:latin typeface="Arial"/>
              <a:cs typeface="Arial"/>
            </a:endParaRPr>
          </a:p>
          <a:p>
            <a:pPr marL="12700" marR="155575">
              <a:lnSpc>
                <a:spcPct val="150000"/>
              </a:lnSpc>
              <a:tabLst>
                <a:tab pos="1576705" algn="l"/>
                <a:tab pos="1886585" algn="l"/>
                <a:tab pos="2296160" algn="l"/>
                <a:tab pos="3685540" algn="l"/>
                <a:tab pos="3860165" algn="l"/>
                <a:tab pos="5445125" algn="l"/>
                <a:tab pos="6874509" algn="l"/>
                <a:tab pos="7602855" algn="l"/>
                <a:tab pos="9947275" algn="l"/>
              </a:tabLst>
            </a:pPr>
            <a:endParaRPr lang="en-US" sz="2650" spc="265" dirty="0">
              <a:solidFill>
                <a:srgbClr val="FFFFFF"/>
              </a:solidFill>
              <a:latin typeface="Arial"/>
              <a:cs typeface="Arial"/>
            </a:endParaRPr>
          </a:p>
          <a:p>
            <a:pPr marL="12700" marR="155575">
              <a:lnSpc>
                <a:spcPct val="150000"/>
              </a:lnSpc>
              <a:tabLst>
                <a:tab pos="1576705" algn="l"/>
                <a:tab pos="1886585" algn="l"/>
                <a:tab pos="2296160" algn="l"/>
                <a:tab pos="3685540" algn="l"/>
                <a:tab pos="3860165" algn="l"/>
                <a:tab pos="5445125" algn="l"/>
                <a:tab pos="6874509" algn="l"/>
                <a:tab pos="7602855" algn="l"/>
                <a:tab pos="9947275" algn="l"/>
              </a:tabLst>
            </a:pPr>
            <a:r>
              <a:rPr lang="en-US" sz="2650" spc="265" dirty="0" err="1">
                <a:solidFill>
                  <a:srgbClr val="FFFFFF"/>
                </a:solidFill>
                <a:latin typeface="Arial"/>
                <a:cs typeface="Arial"/>
              </a:rPr>
              <a:t>Là</a:t>
            </a:r>
            <a:r>
              <a:rPr lang="en-US" sz="2650" spc="265" dirty="0">
                <a:solidFill>
                  <a:srgbClr val="FFFFFF"/>
                </a:solidFill>
                <a:latin typeface="Arial"/>
                <a:cs typeface="Arial"/>
              </a:rPr>
              <a:t> </a:t>
            </a:r>
            <a:r>
              <a:rPr lang="en-US" sz="2650" spc="265" dirty="0" err="1">
                <a:solidFill>
                  <a:srgbClr val="FFFFFF"/>
                </a:solidFill>
                <a:latin typeface="Arial"/>
                <a:cs typeface="Arial"/>
              </a:rPr>
              <a:t>một</a:t>
            </a:r>
            <a:r>
              <a:rPr lang="en-US" sz="2650" spc="265" dirty="0">
                <a:solidFill>
                  <a:srgbClr val="FFFFFF"/>
                </a:solidFill>
                <a:latin typeface="Arial"/>
                <a:cs typeface="Arial"/>
              </a:rPr>
              <a:t> ng</a:t>
            </a:r>
            <a:r>
              <a:rPr lang="vi-VN" sz="2650" spc="265" dirty="0">
                <a:solidFill>
                  <a:srgbClr val="FFFFFF"/>
                </a:solidFill>
                <a:latin typeface="Arial"/>
                <a:cs typeface="Arial"/>
              </a:rPr>
              <a:t>ư</a:t>
            </a:r>
            <a:r>
              <a:rPr lang="en-US" sz="2650" spc="265" dirty="0" err="1">
                <a:solidFill>
                  <a:srgbClr val="FFFFFF"/>
                </a:solidFill>
                <a:latin typeface="Arial"/>
                <a:cs typeface="Arial"/>
              </a:rPr>
              <a:t>ời</a:t>
            </a:r>
            <a:r>
              <a:rPr lang="en-US" sz="2650" spc="265" dirty="0">
                <a:solidFill>
                  <a:srgbClr val="FFFFFF"/>
                </a:solidFill>
                <a:latin typeface="Arial"/>
                <a:cs typeface="Arial"/>
              </a:rPr>
              <a:t> </a:t>
            </a:r>
            <a:r>
              <a:rPr lang="en-US" sz="2650" spc="265" dirty="0" err="1">
                <a:solidFill>
                  <a:srgbClr val="FFFFFF"/>
                </a:solidFill>
                <a:latin typeface="Arial"/>
                <a:cs typeface="Arial"/>
              </a:rPr>
              <a:t>chăm</a:t>
            </a:r>
            <a:r>
              <a:rPr lang="en-US" sz="2650" spc="265" dirty="0">
                <a:solidFill>
                  <a:srgbClr val="FFFFFF"/>
                </a:solidFill>
                <a:latin typeface="Arial"/>
                <a:cs typeface="Arial"/>
              </a:rPr>
              <a:t> </a:t>
            </a:r>
            <a:r>
              <a:rPr lang="en-US" sz="2650" spc="265" dirty="0" err="1">
                <a:solidFill>
                  <a:srgbClr val="FFFFFF"/>
                </a:solidFill>
                <a:latin typeface="Arial"/>
                <a:cs typeface="Arial"/>
              </a:rPr>
              <a:t>sóc</a:t>
            </a:r>
            <a:r>
              <a:rPr lang="en-US" sz="2650" spc="265" dirty="0">
                <a:solidFill>
                  <a:srgbClr val="FFFFFF"/>
                </a:solidFill>
                <a:latin typeface="Arial"/>
                <a:cs typeface="Arial"/>
              </a:rPr>
              <a:t> </a:t>
            </a:r>
            <a:r>
              <a:rPr lang="en-US" sz="2650" spc="265" dirty="0" err="1">
                <a:solidFill>
                  <a:srgbClr val="FFFFFF"/>
                </a:solidFill>
                <a:latin typeface="Arial"/>
                <a:cs typeface="Arial"/>
              </a:rPr>
              <a:t>sức</a:t>
            </a:r>
            <a:r>
              <a:rPr lang="en-US" sz="2650" spc="265" dirty="0">
                <a:solidFill>
                  <a:srgbClr val="FFFFFF"/>
                </a:solidFill>
                <a:latin typeface="Arial"/>
                <a:cs typeface="Arial"/>
              </a:rPr>
              <a:t> </a:t>
            </a:r>
            <a:r>
              <a:rPr lang="en-US" sz="2650" spc="265" dirty="0" err="1">
                <a:solidFill>
                  <a:srgbClr val="FFFFFF"/>
                </a:solidFill>
                <a:latin typeface="Arial"/>
                <a:cs typeface="Arial"/>
              </a:rPr>
              <a:t>khoẻ</a:t>
            </a:r>
            <a:r>
              <a:rPr lang="en-US" sz="2650" spc="265" dirty="0">
                <a:solidFill>
                  <a:srgbClr val="FFFFFF"/>
                </a:solidFill>
                <a:latin typeface="Arial"/>
                <a:cs typeface="Arial"/>
              </a:rPr>
              <a:t> </a:t>
            </a:r>
            <a:r>
              <a:rPr lang="en-US" sz="2650" spc="265" dirty="0" err="1">
                <a:solidFill>
                  <a:srgbClr val="FFFFFF"/>
                </a:solidFill>
                <a:latin typeface="Arial"/>
                <a:cs typeface="Arial"/>
              </a:rPr>
              <a:t>cho</a:t>
            </a:r>
            <a:r>
              <a:rPr lang="en-US" sz="2650" spc="265" dirty="0">
                <a:solidFill>
                  <a:srgbClr val="FFFFFF"/>
                </a:solidFill>
                <a:latin typeface="Arial"/>
                <a:cs typeface="Arial"/>
              </a:rPr>
              <a:t> ng</a:t>
            </a:r>
            <a:r>
              <a:rPr lang="vi-VN" sz="2650" spc="265" dirty="0">
                <a:solidFill>
                  <a:srgbClr val="FFFFFF"/>
                </a:solidFill>
                <a:latin typeface="Arial"/>
                <a:cs typeface="Arial"/>
              </a:rPr>
              <a:t>ư</a:t>
            </a:r>
            <a:r>
              <a:rPr lang="en-US" sz="2650" spc="265" dirty="0" err="1">
                <a:solidFill>
                  <a:srgbClr val="FFFFFF"/>
                </a:solidFill>
                <a:latin typeface="Arial"/>
                <a:cs typeface="Arial"/>
              </a:rPr>
              <a:t>ời</a:t>
            </a:r>
            <a:r>
              <a:rPr lang="en-US" sz="2650" spc="265" dirty="0">
                <a:solidFill>
                  <a:srgbClr val="FFFFFF"/>
                </a:solidFill>
                <a:latin typeface="Arial"/>
                <a:cs typeface="Arial"/>
              </a:rPr>
              <a:t> </a:t>
            </a:r>
            <a:r>
              <a:rPr lang="en-US" sz="2650" spc="265" dirty="0" err="1">
                <a:solidFill>
                  <a:srgbClr val="FFFFFF"/>
                </a:solidFill>
                <a:latin typeface="Arial"/>
                <a:cs typeface="Arial"/>
              </a:rPr>
              <a:t>khác</a:t>
            </a:r>
            <a:endParaRPr lang="en-US" sz="2650" spc="265" dirty="0">
              <a:solidFill>
                <a:srgbClr val="FFFFFF"/>
              </a:solidFill>
              <a:latin typeface="Arial"/>
              <a:cs typeface="Arial"/>
            </a:endParaRPr>
          </a:p>
          <a:p>
            <a:pPr marL="12700" marR="155575">
              <a:lnSpc>
                <a:spcPct val="150000"/>
              </a:lnSpc>
              <a:tabLst>
                <a:tab pos="1576705" algn="l"/>
                <a:tab pos="1886585" algn="l"/>
                <a:tab pos="2296160" algn="l"/>
                <a:tab pos="3685540" algn="l"/>
                <a:tab pos="3860165" algn="l"/>
                <a:tab pos="5445125" algn="l"/>
                <a:tab pos="6874509" algn="l"/>
                <a:tab pos="7602855" algn="l"/>
                <a:tab pos="9947275" algn="l"/>
              </a:tabLst>
            </a:pPr>
            <a:r>
              <a:rPr lang="en-US" sz="2650" spc="320" dirty="0" err="1">
                <a:solidFill>
                  <a:srgbClr val="FFFFFF"/>
                </a:solidFill>
                <a:latin typeface="Arial"/>
                <a:cs typeface="Arial"/>
              </a:rPr>
              <a:t>Sử</a:t>
            </a:r>
            <a:r>
              <a:rPr lang="en-US" sz="2650" spc="320" dirty="0">
                <a:solidFill>
                  <a:srgbClr val="FFFFFF"/>
                </a:solidFill>
                <a:latin typeface="Arial"/>
                <a:cs typeface="Arial"/>
              </a:rPr>
              <a:t> </a:t>
            </a:r>
            <a:r>
              <a:rPr lang="en-US" sz="2650" spc="320" dirty="0" err="1">
                <a:solidFill>
                  <a:srgbClr val="FFFFFF"/>
                </a:solidFill>
                <a:latin typeface="Arial"/>
                <a:cs typeface="Arial"/>
              </a:rPr>
              <a:t>dụng</a:t>
            </a:r>
            <a:r>
              <a:rPr lang="en-US" sz="2650" spc="320" dirty="0">
                <a:solidFill>
                  <a:srgbClr val="FFFFFF"/>
                </a:solidFill>
                <a:latin typeface="Arial"/>
                <a:cs typeface="Arial"/>
              </a:rPr>
              <a:t> </a:t>
            </a:r>
            <a:r>
              <a:rPr lang="en-US" sz="2650" spc="320" dirty="0" err="1">
                <a:solidFill>
                  <a:srgbClr val="FFFFFF"/>
                </a:solidFill>
                <a:latin typeface="Arial"/>
                <a:cs typeface="Arial"/>
              </a:rPr>
              <a:t>kim</a:t>
            </a:r>
            <a:r>
              <a:rPr lang="en-US" sz="2650" spc="320" dirty="0">
                <a:solidFill>
                  <a:srgbClr val="FFFFFF"/>
                </a:solidFill>
                <a:latin typeface="Arial"/>
                <a:cs typeface="Arial"/>
              </a:rPr>
              <a:t> </a:t>
            </a:r>
            <a:r>
              <a:rPr lang="en-US" sz="2650" spc="320" dirty="0" err="1">
                <a:solidFill>
                  <a:srgbClr val="FFFFFF"/>
                </a:solidFill>
                <a:latin typeface="Arial"/>
                <a:cs typeface="Arial"/>
              </a:rPr>
              <a:t>tiêm</a:t>
            </a:r>
            <a:r>
              <a:rPr lang="en-US" sz="2650" spc="320" dirty="0">
                <a:solidFill>
                  <a:srgbClr val="FFFFFF"/>
                </a:solidFill>
                <a:latin typeface="Arial"/>
                <a:cs typeface="Arial"/>
              </a:rPr>
              <a:t> </a:t>
            </a:r>
            <a:r>
              <a:rPr lang="en-US" sz="2650" spc="320" dirty="0" err="1">
                <a:solidFill>
                  <a:srgbClr val="FFFFFF"/>
                </a:solidFill>
                <a:latin typeface="Arial"/>
                <a:cs typeface="Arial"/>
              </a:rPr>
              <a:t>không</a:t>
            </a:r>
            <a:r>
              <a:rPr lang="en-US" sz="2650" spc="320" dirty="0">
                <a:solidFill>
                  <a:srgbClr val="FFFFFF"/>
                </a:solidFill>
                <a:latin typeface="Arial"/>
                <a:cs typeface="Arial"/>
              </a:rPr>
              <a:t> </a:t>
            </a:r>
            <a:r>
              <a:rPr lang="en-US" sz="2650" spc="320" dirty="0" err="1">
                <a:solidFill>
                  <a:srgbClr val="FFFFFF"/>
                </a:solidFill>
                <a:latin typeface="Arial"/>
                <a:cs typeface="Arial"/>
              </a:rPr>
              <a:t>sạch</a:t>
            </a:r>
            <a:r>
              <a:rPr lang="en-US" sz="2650" spc="320" dirty="0">
                <a:solidFill>
                  <a:srgbClr val="FFFFFF"/>
                </a:solidFill>
                <a:latin typeface="Arial"/>
                <a:cs typeface="Arial"/>
              </a:rPr>
              <a:t> </a:t>
            </a:r>
            <a:r>
              <a:rPr lang="en-US" sz="2650" spc="320" dirty="0" err="1">
                <a:solidFill>
                  <a:srgbClr val="FFFFFF"/>
                </a:solidFill>
                <a:latin typeface="Arial"/>
                <a:cs typeface="Arial"/>
              </a:rPr>
              <a:t>khi</a:t>
            </a:r>
            <a:r>
              <a:rPr lang="en-US" sz="2650" spc="320" dirty="0">
                <a:solidFill>
                  <a:srgbClr val="FFFFFF"/>
                </a:solidFill>
                <a:latin typeface="Arial"/>
                <a:cs typeface="Arial"/>
              </a:rPr>
              <a:t> </a:t>
            </a:r>
            <a:r>
              <a:rPr lang="en-US" sz="2650" spc="320" dirty="0" err="1">
                <a:solidFill>
                  <a:srgbClr val="FFFFFF"/>
                </a:solidFill>
                <a:latin typeface="Arial"/>
                <a:cs typeface="Arial"/>
              </a:rPr>
              <a:t>ch</a:t>
            </a:r>
            <a:r>
              <a:rPr lang="vi-VN" sz="2650" spc="320" dirty="0">
                <a:solidFill>
                  <a:srgbClr val="FFFFFF"/>
                </a:solidFill>
                <a:latin typeface="Arial"/>
                <a:cs typeface="Arial"/>
              </a:rPr>
              <a:t>ơ</a:t>
            </a:r>
            <a:r>
              <a:rPr lang="en-US" sz="2650" spc="320" dirty="0" err="1">
                <a:solidFill>
                  <a:srgbClr val="FFFFFF"/>
                </a:solidFill>
                <a:latin typeface="Arial"/>
                <a:cs typeface="Arial"/>
              </a:rPr>
              <a:t>i</a:t>
            </a:r>
            <a:r>
              <a:rPr lang="en-US" sz="2650" spc="320" dirty="0">
                <a:solidFill>
                  <a:srgbClr val="FFFFFF"/>
                </a:solidFill>
                <a:latin typeface="Arial"/>
                <a:cs typeface="Arial"/>
              </a:rPr>
              <a:t> </a:t>
            </a:r>
            <a:r>
              <a:rPr lang="en-US" sz="2650" spc="320" dirty="0" err="1">
                <a:solidFill>
                  <a:srgbClr val="FFFFFF"/>
                </a:solidFill>
                <a:latin typeface="Arial"/>
                <a:cs typeface="Arial"/>
              </a:rPr>
              <a:t>thuốc</a:t>
            </a:r>
            <a:endParaRPr lang="en-US" sz="2650" spc="320" dirty="0">
              <a:solidFill>
                <a:srgbClr val="FFFFFF"/>
              </a:solidFill>
              <a:latin typeface="Arial"/>
              <a:cs typeface="Arial"/>
            </a:endParaRPr>
          </a:p>
          <a:p>
            <a:pPr marL="12700" marR="155575">
              <a:lnSpc>
                <a:spcPct val="150000"/>
              </a:lnSpc>
              <a:tabLst>
                <a:tab pos="1576705" algn="l"/>
                <a:tab pos="1886585" algn="l"/>
                <a:tab pos="2296160" algn="l"/>
                <a:tab pos="3685540" algn="l"/>
                <a:tab pos="3860165" algn="l"/>
                <a:tab pos="5445125" algn="l"/>
                <a:tab pos="6874509" algn="l"/>
                <a:tab pos="7602855" algn="l"/>
                <a:tab pos="9947275" algn="l"/>
              </a:tabLst>
            </a:pPr>
            <a:endParaRPr lang="en-US" sz="2650" spc="320" dirty="0">
              <a:solidFill>
                <a:srgbClr val="FFFFFF"/>
              </a:solidFill>
              <a:latin typeface="Arial"/>
              <a:cs typeface="Arial"/>
            </a:endParaRPr>
          </a:p>
          <a:p>
            <a:pPr marL="12700" marR="155575">
              <a:lnSpc>
                <a:spcPct val="150000"/>
              </a:lnSpc>
              <a:tabLst>
                <a:tab pos="1576705" algn="l"/>
                <a:tab pos="1886585" algn="l"/>
                <a:tab pos="2296160" algn="l"/>
                <a:tab pos="3685540" algn="l"/>
                <a:tab pos="3860165" algn="l"/>
                <a:tab pos="5445125" algn="l"/>
                <a:tab pos="6874509" algn="l"/>
                <a:tab pos="7602855" algn="l"/>
                <a:tab pos="9947275" algn="l"/>
              </a:tabLst>
            </a:pPr>
            <a:r>
              <a:rPr lang="en-US" sz="2650" spc="320" dirty="0" err="1">
                <a:solidFill>
                  <a:srgbClr val="FFFFFF"/>
                </a:solidFill>
                <a:latin typeface="Arial"/>
                <a:cs typeface="Arial"/>
              </a:rPr>
              <a:t>Được</a:t>
            </a:r>
            <a:r>
              <a:rPr lang="en-US" sz="2650" spc="320" dirty="0">
                <a:solidFill>
                  <a:srgbClr val="FFFFFF"/>
                </a:solidFill>
                <a:latin typeface="Arial"/>
                <a:cs typeface="Arial"/>
              </a:rPr>
              <a:t> </a:t>
            </a:r>
            <a:r>
              <a:rPr lang="en-US" sz="2650" spc="320" dirty="0" err="1">
                <a:solidFill>
                  <a:srgbClr val="FFFFFF"/>
                </a:solidFill>
                <a:latin typeface="Arial"/>
                <a:cs typeface="Arial"/>
              </a:rPr>
              <a:t>sinh</a:t>
            </a:r>
            <a:r>
              <a:rPr lang="en-US" sz="2650" spc="320" dirty="0">
                <a:solidFill>
                  <a:srgbClr val="FFFFFF"/>
                </a:solidFill>
                <a:latin typeface="Arial"/>
                <a:cs typeface="Arial"/>
              </a:rPr>
              <a:t> ra </a:t>
            </a:r>
            <a:r>
              <a:rPr lang="en-US" sz="2650" spc="320" dirty="0" err="1">
                <a:solidFill>
                  <a:srgbClr val="FFFFFF"/>
                </a:solidFill>
                <a:latin typeface="Arial"/>
                <a:cs typeface="Arial"/>
              </a:rPr>
              <a:t>khi</a:t>
            </a:r>
            <a:r>
              <a:rPr lang="en-US" sz="2650" spc="320" dirty="0">
                <a:solidFill>
                  <a:srgbClr val="FFFFFF"/>
                </a:solidFill>
                <a:latin typeface="Arial"/>
                <a:cs typeface="Arial"/>
              </a:rPr>
              <a:t> </a:t>
            </a:r>
            <a:r>
              <a:rPr lang="en-US" sz="2650" spc="320" dirty="0" err="1">
                <a:solidFill>
                  <a:srgbClr val="FFFFFF"/>
                </a:solidFill>
                <a:latin typeface="Arial"/>
                <a:cs typeface="Arial"/>
              </a:rPr>
              <a:t>mẹ</a:t>
            </a:r>
            <a:r>
              <a:rPr lang="en-US" sz="2650" spc="320" dirty="0">
                <a:solidFill>
                  <a:srgbClr val="FFFFFF"/>
                </a:solidFill>
                <a:latin typeface="Arial"/>
                <a:cs typeface="Arial"/>
              </a:rPr>
              <a:t> </a:t>
            </a:r>
            <a:r>
              <a:rPr lang="en-US" sz="2650" spc="320" dirty="0" err="1">
                <a:solidFill>
                  <a:srgbClr val="FFFFFF"/>
                </a:solidFill>
                <a:latin typeface="Arial"/>
                <a:cs typeface="Arial"/>
              </a:rPr>
              <a:t>có</a:t>
            </a:r>
            <a:r>
              <a:rPr lang="en-US" sz="2650" spc="320" dirty="0">
                <a:solidFill>
                  <a:srgbClr val="FFFFFF"/>
                </a:solidFill>
                <a:latin typeface="Arial"/>
                <a:cs typeface="Arial"/>
              </a:rPr>
              <a:t> </a:t>
            </a:r>
            <a:r>
              <a:rPr lang="en-US" sz="2650" spc="320" dirty="0" err="1">
                <a:solidFill>
                  <a:srgbClr val="FFFFFF"/>
                </a:solidFill>
                <a:latin typeface="Arial"/>
                <a:cs typeface="Arial"/>
              </a:rPr>
              <a:t>Viêm</a:t>
            </a:r>
            <a:r>
              <a:rPr lang="en-US" sz="2650" spc="320" dirty="0">
                <a:solidFill>
                  <a:srgbClr val="FFFFFF"/>
                </a:solidFill>
                <a:latin typeface="Arial"/>
                <a:cs typeface="Arial"/>
              </a:rPr>
              <a:t> Gan B</a:t>
            </a:r>
          </a:p>
          <a:p>
            <a:pPr marL="12700" marR="155575">
              <a:lnSpc>
                <a:spcPct val="150000"/>
              </a:lnSpc>
              <a:tabLst>
                <a:tab pos="1576705" algn="l"/>
                <a:tab pos="1886585" algn="l"/>
                <a:tab pos="2296160" algn="l"/>
                <a:tab pos="3685540" algn="l"/>
                <a:tab pos="3860165" algn="l"/>
                <a:tab pos="5445125" algn="l"/>
                <a:tab pos="6874509" algn="l"/>
                <a:tab pos="7602855" algn="l"/>
                <a:tab pos="9947275" algn="l"/>
              </a:tabLst>
            </a:pPr>
            <a:r>
              <a:rPr lang="en-US" sz="2650" spc="320" dirty="0" err="1">
                <a:solidFill>
                  <a:srgbClr val="FFFFFF"/>
                </a:solidFill>
                <a:latin typeface="Arial"/>
                <a:cs typeface="Arial"/>
              </a:rPr>
              <a:t>Sống</a:t>
            </a:r>
            <a:r>
              <a:rPr lang="en-US" sz="2650" spc="320" dirty="0">
                <a:solidFill>
                  <a:srgbClr val="FFFFFF"/>
                </a:solidFill>
                <a:latin typeface="Arial"/>
                <a:cs typeface="Arial"/>
              </a:rPr>
              <a:t> </a:t>
            </a:r>
            <a:r>
              <a:rPr lang="en-US" sz="2650" spc="320" dirty="0" err="1">
                <a:solidFill>
                  <a:srgbClr val="FFFFFF"/>
                </a:solidFill>
                <a:latin typeface="Arial"/>
                <a:cs typeface="Arial"/>
              </a:rPr>
              <a:t>chung</a:t>
            </a:r>
            <a:r>
              <a:rPr lang="en-US" sz="2650" spc="320" dirty="0">
                <a:solidFill>
                  <a:srgbClr val="FFFFFF"/>
                </a:solidFill>
                <a:latin typeface="Arial"/>
                <a:cs typeface="Arial"/>
              </a:rPr>
              <a:t> </a:t>
            </a:r>
            <a:r>
              <a:rPr lang="en-US" sz="2650" spc="320" dirty="0" err="1">
                <a:solidFill>
                  <a:srgbClr val="FFFFFF"/>
                </a:solidFill>
                <a:latin typeface="Arial"/>
                <a:cs typeface="Arial"/>
              </a:rPr>
              <a:t>với</a:t>
            </a:r>
            <a:r>
              <a:rPr lang="en-US" sz="2650" spc="320" dirty="0">
                <a:solidFill>
                  <a:srgbClr val="FFFFFF"/>
                </a:solidFill>
                <a:latin typeface="Arial"/>
                <a:cs typeface="Arial"/>
              </a:rPr>
              <a:t> ng</a:t>
            </a:r>
            <a:r>
              <a:rPr lang="vi-VN" sz="2650" spc="320" dirty="0">
                <a:solidFill>
                  <a:srgbClr val="FFFFFF"/>
                </a:solidFill>
                <a:latin typeface="Arial"/>
                <a:cs typeface="Arial"/>
              </a:rPr>
              <a:t>ư</a:t>
            </a:r>
            <a:r>
              <a:rPr lang="en-US" sz="2650" spc="320" dirty="0" err="1">
                <a:solidFill>
                  <a:srgbClr val="FFFFFF"/>
                </a:solidFill>
                <a:latin typeface="Arial"/>
                <a:cs typeface="Arial"/>
              </a:rPr>
              <a:t>ời</a:t>
            </a:r>
            <a:r>
              <a:rPr lang="en-US" sz="2650" spc="320" dirty="0">
                <a:solidFill>
                  <a:srgbClr val="FFFFFF"/>
                </a:solidFill>
                <a:latin typeface="Arial"/>
                <a:cs typeface="Arial"/>
              </a:rPr>
              <a:t> </a:t>
            </a:r>
            <a:r>
              <a:rPr lang="en-US" sz="2650" spc="320" dirty="0" err="1">
                <a:solidFill>
                  <a:srgbClr val="FFFFFF"/>
                </a:solidFill>
                <a:latin typeface="Arial"/>
                <a:cs typeface="Arial"/>
              </a:rPr>
              <a:t>bị</a:t>
            </a:r>
            <a:r>
              <a:rPr lang="en-US" sz="2650" spc="320" dirty="0">
                <a:solidFill>
                  <a:srgbClr val="FFFFFF"/>
                </a:solidFill>
                <a:latin typeface="Arial"/>
                <a:cs typeface="Arial"/>
              </a:rPr>
              <a:t> </a:t>
            </a:r>
            <a:r>
              <a:rPr lang="en-US" sz="2650" spc="320" dirty="0" err="1">
                <a:solidFill>
                  <a:srgbClr val="FFFFFF"/>
                </a:solidFill>
                <a:latin typeface="Arial"/>
                <a:cs typeface="Arial"/>
              </a:rPr>
              <a:t>Viêm</a:t>
            </a:r>
            <a:r>
              <a:rPr lang="en-US" sz="2650" spc="320" dirty="0">
                <a:solidFill>
                  <a:srgbClr val="FFFFFF"/>
                </a:solidFill>
                <a:latin typeface="Arial"/>
                <a:cs typeface="Arial"/>
              </a:rPr>
              <a:t> Gan </a:t>
            </a:r>
          </a:p>
          <a:p>
            <a:pPr marL="12700" marR="155575">
              <a:lnSpc>
                <a:spcPct val="150000"/>
              </a:lnSpc>
              <a:tabLst>
                <a:tab pos="1576705" algn="l"/>
                <a:tab pos="1886585" algn="l"/>
                <a:tab pos="2296160" algn="l"/>
                <a:tab pos="3685540" algn="l"/>
                <a:tab pos="3860165" algn="l"/>
                <a:tab pos="5445125" algn="l"/>
                <a:tab pos="6874509" algn="l"/>
                <a:tab pos="7602855" algn="l"/>
                <a:tab pos="9947275" algn="l"/>
              </a:tabLst>
            </a:pPr>
            <a:r>
              <a:rPr lang="en-US" sz="2650" spc="320" dirty="0" err="1">
                <a:solidFill>
                  <a:srgbClr val="FFFFFF"/>
                </a:solidFill>
                <a:latin typeface="Arial"/>
                <a:cs typeface="Arial"/>
              </a:rPr>
              <a:t>Là</a:t>
            </a:r>
            <a:r>
              <a:rPr lang="en-US" sz="2650" spc="320" dirty="0">
                <a:solidFill>
                  <a:srgbClr val="FFFFFF"/>
                </a:solidFill>
                <a:latin typeface="Arial"/>
                <a:cs typeface="Arial"/>
              </a:rPr>
              <a:t> </a:t>
            </a:r>
            <a:r>
              <a:rPr lang="en-US" sz="2650" spc="320" dirty="0" err="1">
                <a:solidFill>
                  <a:srgbClr val="FFFFFF"/>
                </a:solidFill>
                <a:latin typeface="Arial"/>
                <a:cs typeface="Arial"/>
              </a:rPr>
              <a:t>thế</a:t>
            </a:r>
            <a:r>
              <a:rPr lang="en-US" sz="2650" spc="320" dirty="0">
                <a:solidFill>
                  <a:srgbClr val="FFFFFF"/>
                </a:solidFill>
                <a:latin typeface="Arial"/>
                <a:cs typeface="Arial"/>
              </a:rPr>
              <a:t> </a:t>
            </a:r>
            <a:r>
              <a:rPr lang="en-US" sz="2650" spc="320" dirty="0" err="1">
                <a:solidFill>
                  <a:srgbClr val="FFFFFF"/>
                </a:solidFill>
                <a:latin typeface="Arial"/>
                <a:cs typeface="Arial"/>
              </a:rPr>
              <a:t>hệ</a:t>
            </a:r>
            <a:r>
              <a:rPr lang="en-US" sz="2650" spc="320" dirty="0">
                <a:solidFill>
                  <a:srgbClr val="FFFFFF"/>
                </a:solidFill>
                <a:latin typeface="Arial"/>
                <a:cs typeface="Arial"/>
              </a:rPr>
              <a:t> </a:t>
            </a:r>
            <a:r>
              <a:rPr lang="en-US" sz="2650" spc="320" dirty="0" err="1">
                <a:solidFill>
                  <a:srgbClr val="FFFFFF"/>
                </a:solidFill>
                <a:latin typeface="Arial"/>
                <a:cs typeface="Arial"/>
              </a:rPr>
              <a:t>đầu</a:t>
            </a:r>
            <a:r>
              <a:rPr lang="en-US" sz="2650" spc="320" dirty="0">
                <a:solidFill>
                  <a:srgbClr val="FFFFFF"/>
                </a:solidFill>
                <a:latin typeface="Arial"/>
                <a:cs typeface="Arial"/>
              </a:rPr>
              <a:t> </a:t>
            </a:r>
            <a:r>
              <a:rPr lang="en-US" sz="2650" spc="320" dirty="0" err="1">
                <a:solidFill>
                  <a:srgbClr val="FFFFFF"/>
                </a:solidFill>
                <a:latin typeface="Arial"/>
                <a:cs typeface="Arial"/>
              </a:rPr>
              <a:t>tiên</a:t>
            </a:r>
            <a:r>
              <a:rPr lang="en-US" sz="2650" spc="320" dirty="0">
                <a:solidFill>
                  <a:srgbClr val="FFFFFF"/>
                </a:solidFill>
                <a:latin typeface="Arial"/>
                <a:cs typeface="Arial"/>
              </a:rPr>
              <a:t> hay </a:t>
            </a:r>
            <a:r>
              <a:rPr lang="en-US" sz="2650" spc="320" dirty="0" err="1">
                <a:solidFill>
                  <a:srgbClr val="FFFFFF"/>
                </a:solidFill>
                <a:latin typeface="Arial"/>
                <a:cs typeface="Arial"/>
              </a:rPr>
              <a:t>thứ</a:t>
            </a:r>
            <a:r>
              <a:rPr lang="en-US" sz="2650" spc="320" dirty="0">
                <a:solidFill>
                  <a:srgbClr val="FFFFFF"/>
                </a:solidFill>
                <a:latin typeface="Arial"/>
                <a:cs typeface="Arial"/>
              </a:rPr>
              <a:t> </a:t>
            </a:r>
            <a:r>
              <a:rPr lang="en-US" sz="2650" spc="320" dirty="0" err="1">
                <a:solidFill>
                  <a:srgbClr val="FFFFFF"/>
                </a:solidFill>
                <a:latin typeface="Arial"/>
                <a:cs typeface="Arial"/>
              </a:rPr>
              <a:t>nhì</a:t>
            </a:r>
            <a:r>
              <a:rPr lang="en-US" sz="2650" spc="320" dirty="0">
                <a:solidFill>
                  <a:srgbClr val="FFFFFF"/>
                </a:solidFill>
                <a:latin typeface="Arial"/>
                <a:cs typeface="Arial"/>
              </a:rPr>
              <a:t> </a:t>
            </a:r>
            <a:r>
              <a:rPr lang="en-US" sz="2650" spc="320" dirty="0" err="1">
                <a:solidFill>
                  <a:srgbClr val="FFFFFF"/>
                </a:solidFill>
                <a:latin typeface="Arial"/>
                <a:cs typeface="Arial"/>
              </a:rPr>
              <a:t>khi</a:t>
            </a:r>
            <a:r>
              <a:rPr lang="en-US" sz="2650" spc="320" dirty="0">
                <a:solidFill>
                  <a:srgbClr val="FFFFFF"/>
                </a:solidFill>
                <a:latin typeface="Arial"/>
                <a:cs typeface="Arial"/>
              </a:rPr>
              <a:t> </a:t>
            </a:r>
            <a:r>
              <a:rPr lang="en-US" sz="2650" spc="320" dirty="0" err="1">
                <a:solidFill>
                  <a:srgbClr val="FFFFFF"/>
                </a:solidFill>
                <a:latin typeface="Arial"/>
                <a:cs typeface="Arial"/>
              </a:rPr>
              <a:t>đến</a:t>
            </a:r>
            <a:r>
              <a:rPr lang="en-US" sz="2650" spc="320" dirty="0">
                <a:solidFill>
                  <a:srgbClr val="FFFFFF"/>
                </a:solidFill>
                <a:latin typeface="Arial"/>
                <a:cs typeface="Arial"/>
              </a:rPr>
              <a:t> </a:t>
            </a:r>
            <a:r>
              <a:rPr lang="en-US" sz="2650" spc="320" dirty="0" err="1">
                <a:solidFill>
                  <a:srgbClr val="FFFFFF"/>
                </a:solidFill>
                <a:latin typeface="Arial"/>
                <a:cs typeface="Arial"/>
              </a:rPr>
              <a:t>từ</a:t>
            </a:r>
            <a:r>
              <a:rPr lang="en-US" sz="2650" spc="320" dirty="0">
                <a:solidFill>
                  <a:srgbClr val="FFFFFF"/>
                </a:solidFill>
                <a:latin typeface="Arial"/>
                <a:cs typeface="Arial"/>
              </a:rPr>
              <a:t> </a:t>
            </a:r>
            <a:r>
              <a:rPr lang="en-US" sz="2650" spc="320" dirty="0" err="1">
                <a:solidFill>
                  <a:srgbClr val="FFFFFF"/>
                </a:solidFill>
                <a:latin typeface="Arial"/>
                <a:cs typeface="Arial"/>
              </a:rPr>
              <a:t>vùng</a:t>
            </a:r>
            <a:r>
              <a:rPr lang="en-US" sz="2650" spc="320" dirty="0">
                <a:solidFill>
                  <a:srgbClr val="FFFFFF"/>
                </a:solidFill>
                <a:latin typeface="Arial"/>
                <a:cs typeface="Arial"/>
              </a:rPr>
              <a:t> </a:t>
            </a:r>
            <a:r>
              <a:rPr lang="en-US" sz="2650" spc="320" dirty="0" err="1">
                <a:solidFill>
                  <a:srgbClr val="FFFFFF"/>
                </a:solidFill>
                <a:latin typeface="Arial"/>
                <a:cs typeface="Arial"/>
              </a:rPr>
              <a:t>mà</a:t>
            </a:r>
            <a:r>
              <a:rPr lang="en-US" sz="2650" spc="320" dirty="0">
                <a:solidFill>
                  <a:srgbClr val="FFFFFF"/>
                </a:solidFill>
                <a:latin typeface="Arial"/>
                <a:cs typeface="Arial"/>
              </a:rPr>
              <a:t> </a:t>
            </a:r>
            <a:r>
              <a:rPr lang="en-US" sz="2650" spc="320" dirty="0" err="1">
                <a:solidFill>
                  <a:srgbClr val="FFFFFF"/>
                </a:solidFill>
                <a:latin typeface="Arial"/>
                <a:cs typeface="Arial"/>
              </a:rPr>
              <a:t>Viêm</a:t>
            </a:r>
            <a:r>
              <a:rPr lang="en-US" sz="2650" spc="320" dirty="0">
                <a:solidFill>
                  <a:srgbClr val="FFFFFF"/>
                </a:solidFill>
                <a:latin typeface="Arial"/>
                <a:cs typeface="Arial"/>
              </a:rPr>
              <a:t> Gan B </a:t>
            </a:r>
            <a:r>
              <a:rPr lang="en-US" sz="2650" spc="320" dirty="0" err="1">
                <a:solidFill>
                  <a:srgbClr val="FFFFFF"/>
                </a:solidFill>
                <a:latin typeface="Arial"/>
                <a:cs typeface="Arial"/>
              </a:rPr>
              <a:t>là</a:t>
            </a:r>
            <a:r>
              <a:rPr lang="en-US" sz="2650" spc="320" dirty="0">
                <a:solidFill>
                  <a:srgbClr val="FFFFFF"/>
                </a:solidFill>
                <a:latin typeface="Arial"/>
                <a:cs typeface="Arial"/>
              </a:rPr>
              <a:t> </a:t>
            </a:r>
            <a:r>
              <a:rPr lang="en-US" sz="2650" spc="320" dirty="0" err="1">
                <a:solidFill>
                  <a:srgbClr val="FFFFFF"/>
                </a:solidFill>
                <a:latin typeface="Arial"/>
                <a:cs typeface="Arial"/>
              </a:rPr>
              <a:t>phổ</a:t>
            </a:r>
            <a:r>
              <a:rPr lang="en-US" sz="2650" spc="320" dirty="0">
                <a:solidFill>
                  <a:srgbClr val="FFFFFF"/>
                </a:solidFill>
                <a:latin typeface="Arial"/>
                <a:cs typeface="Arial"/>
              </a:rPr>
              <a:t> </a:t>
            </a:r>
            <a:r>
              <a:rPr lang="en-US" sz="2650" spc="320" dirty="0" err="1">
                <a:solidFill>
                  <a:srgbClr val="FFFFFF"/>
                </a:solidFill>
                <a:latin typeface="Arial"/>
                <a:cs typeface="Arial"/>
              </a:rPr>
              <a:t>biến</a:t>
            </a:r>
            <a:endParaRPr sz="2650" dirty="0">
              <a:latin typeface="Arial"/>
              <a:cs typeface="Arial"/>
            </a:endParaRPr>
          </a:p>
        </p:txBody>
      </p:sp>
      <p:sp>
        <p:nvSpPr>
          <p:cNvPr id="12" name="object 12"/>
          <p:cNvSpPr/>
          <p:nvPr/>
        </p:nvSpPr>
        <p:spPr>
          <a:xfrm>
            <a:off x="3125342" y="2435958"/>
            <a:ext cx="2293085" cy="3845993"/>
          </a:xfrm>
          <a:prstGeom prst="rect">
            <a:avLst/>
          </a:prstGeom>
          <a:blipFill>
            <a:blip r:embed="rId4" cstate="print"/>
            <a:stretch>
              <a:fillRect/>
            </a:stretch>
          </a:blipFill>
        </p:spPr>
        <p:txBody>
          <a:bodyPr wrap="square" lIns="0" tIns="0" rIns="0" bIns="0" rtlCol="0"/>
          <a:lstStyle/>
          <a:p>
            <a:endParaRPr/>
          </a:p>
        </p:txBody>
      </p:sp>
      <p:sp>
        <p:nvSpPr>
          <p:cNvPr id="13" name="object 13"/>
          <p:cNvSpPr/>
          <p:nvPr/>
        </p:nvSpPr>
        <p:spPr>
          <a:xfrm>
            <a:off x="772794" y="3207179"/>
            <a:ext cx="2078532" cy="2650705"/>
          </a:xfrm>
          <a:prstGeom prst="rect">
            <a:avLst/>
          </a:prstGeom>
          <a:blipFill>
            <a:blip r:embed="rId5" cstate="print"/>
            <a:stretch>
              <a:fillRect/>
            </a:stretch>
          </a:blipFill>
        </p:spPr>
        <p:txBody>
          <a:bodyPr wrap="square" lIns="0" tIns="0" rIns="0" bIns="0" rtlCol="0"/>
          <a:lstStyle/>
          <a:p>
            <a:endParaRPr/>
          </a:p>
        </p:txBody>
      </p:sp>
      <p:sp>
        <p:nvSpPr>
          <p:cNvPr id="14" name="object 14"/>
          <p:cNvSpPr/>
          <p:nvPr/>
        </p:nvSpPr>
        <p:spPr>
          <a:xfrm>
            <a:off x="1159057" y="6900295"/>
            <a:ext cx="1309784" cy="2066700"/>
          </a:xfrm>
          <a:prstGeom prst="rect">
            <a:avLst/>
          </a:prstGeom>
          <a:blipFill>
            <a:blip r:embed="rId6" cstate="print"/>
            <a:stretch>
              <a:fillRect/>
            </a:stretch>
          </a:blipFill>
        </p:spPr>
        <p:txBody>
          <a:bodyPr wrap="square" lIns="0" tIns="0" rIns="0" bIns="0" rtlCol="0"/>
          <a:lstStyle/>
          <a:p>
            <a:endParaRPr/>
          </a:p>
        </p:txBody>
      </p:sp>
      <p:sp>
        <p:nvSpPr>
          <p:cNvPr id="15" name="object 15"/>
          <p:cNvSpPr/>
          <p:nvPr/>
        </p:nvSpPr>
        <p:spPr>
          <a:xfrm>
            <a:off x="3365081" y="7314216"/>
            <a:ext cx="2132330" cy="1333500"/>
          </a:xfrm>
          <a:custGeom>
            <a:avLst/>
            <a:gdLst/>
            <a:ahLst/>
            <a:cxnLst/>
            <a:rect l="l" t="t" r="r" b="b"/>
            <a:pathLst>
              <a:path w="2132329" h="1333500">
                <a:moveTo>
                  <a:pt x="873034" y="1295399"/>
                </a:moveTo>
                <a:lnTo>
                  <a:pt x="629908" y="1295399"/>
                </a:lnTo>
                <a:lnTo>
                  <a:pt x="682089" y="1282699"/>
                </a:lnTo>
                <a:lnTo>
                  <a:pt x="733654" y="1282699"/>
                </a:lnTo>
                <a:lnTo>
                  <a:pt x="834788" y="1257299"/>
                </a:lnTo>
                <a:lnTo>
                  <a:pt x="884281" y="1257299"/>
                </a:lnTo>
                <a:lnTo>
                  <a:pt x="933009" y="1231899"/>
                </a:lnTo>
                <a:lnTo>
                  <a:pt x="1074218" y="1193799"/>
                </a:lnTo>
                <a:lnTo>
                  <a:pt x="1119503" y="1168399"/>
                </a:lnTo>
                <a:lnTo>
                  <a:pt x="1163834" y="1142999"/>
                </a:lnTo>
                <a:lnTo>
                  <a:pt x="1118136" y="1130299"/>
                </a:lnTo>
                <a:lnTo>
                  <a:pt x="1073534" y="1104899"/>
                </a:lnTo>
                <a:lnTo>
                  <a:pt x="1030063" y="1079499"/>
                </a:lnTo>
                <a:lnTo>
                  <a:pt x="987760" y="1054099"/>
                </a:lnTo>
                <a:lnTo>
                  <a:pt x="938385" y="1028699"/>
                </a:lnTo>
                <a:lnTo>
                  <a:pt x="891085" y="990599"/>
                </a:lnTo>
                <a:lnTo>
                  <a:pt x="845941" y="965199"/>
                </a:lnTo>
                <a:lnTo>
                  <a:pt x="803034" y="927099"/>
                </a:lnTo>
                <a:lnTo>
                  <a:pt x="762446" y="888999"/>
                </a:lnTo>
                <a:lnTo>
                  <a:pt x="724256" y="850899"/>
                </a:lnTo>
                <a:lnTo>
                  <a:pt x="688546" y="812799"/>
                </a:lnTo>
                <a:lnTo>
                  <a:pt x="655397" y="774699"/>
                </a:lnTo>
                <a:lnTo>
                  <a:pt x="624890" y="736599"/>
                </a:lnTo>
                <a:lnTo>
                  <a:pt x="597105" y="698499"/>
                </a:lnTo>
                <a:lnTo>
                  <a:pt x="572124" y="660399"/>
                </a:lnTo>
                <a:lnTo>
                  <a:pt x="550027" y="609599"/>
                </a:lnTo>
                <a:lnTo>
                  <a:pt x="530896" y="571499"/>
                </a:lnTo>
                <a:lnTo>
                  <a:pt x="514812" y="533399"/>
                </a:lnTo>
                <a:lnTo>
                  <a:pt x="501854" y="482599"/>
                </a:lnTo>
                <a:lnTo>
                  <a:pt x="490483" y="431799"/>
                </a:lnTo>
                <a:lnTo>
                  <a:pt x="484356" y="380999"/>
                </a:lnTo>
                <a:lnTo>
                  <a:pt x="483391" y="342899"/>
                </a:lnTo>
                <a:lnTo>
                  <a:pt x="487507" y="292099"/>
                </a:lnTo>
                <a:lnTo>
                  <a:pt x="496622" y="253999"/>
                </a:lnTo>
                <a:lnTo>
                  <a:pt x="510655" y="203199"/>
                </a:lnTo>
                <a:lnTo>
                  <a:pt x="529524" y="165099"/>
                </a:lnTo>
                <a:lnTo>
                  <a:pt x="553147" y="139699"/>
                </a:lnTo>
                <a:lnTo>
                  <a:pt x="581444" y="101599"/>
                </a:lnTo>
                <a:lnTo>
                  <a:pt x="614331" y="76199"/>
                </a:lnTo>
                <a:lnTo>
                  <a:pt x="651728" y="50799"/>
                </a:lnTo>
                <a:lnTo>
                  <a:pt x="700439" y="25399"/>
                </a:lnTo>
                <a:lnTo>
                  <a:pt x="794984" y="0"/>
                </a:lnTo>
                <a:lnTo>
                  <a:pt x="885226" y="0"/>
                </a:lnTo>
                <a:lnTo>
                  <a:pt x="928559" y="12699"/>
                </a:lnTo>
                <a:lnTo>
                  <a:pt x="978858" y="38099"/>
                </a:lnTo>
                <a:lnTo>
                  <a:pt x="795469" y="38099"/>
                </a:lnTo>
                <a:lnTo>
                  <a:pt x="713509" y="63499"/>
                </a:lnTo>
                <a:lnTo>
                  <a:pt x="671054" y="76199"/>
                </a:lnTo>
                <a:lnTo>
                  <a:pt x="634626" y="101599"/>
                </a:lnTo>
                <a:lnTo>
                  <a:pt x="603094" y="139699"/>
                </a:lnTo>
                <a:lnTo>
                  <a:pt x="576555" y="165099"/>
                </a:lnTo>
                <a:lnTo>
                  <a:pt x="555107" y="203199"/>
                </a:lnTo>
                <a:lnTo>
                  <a:pt x="538845" y="241299"/>
                </a:lnTo>
                <a:lnTo>
                  <a:pt x="527869" y="292099"/>
                </a:lnTo>
                <a:lnTo>
                  <a:pt x="522273" y="330199"/>
                </a:lnTo>
                <a:lnTo>
                  <a:pt x="522157" y="380999"/>
                </a:lnTo>
                <a:lnTo>
                  <a:pt x="527617" y="431799"/>
                </a:lnTo>
                <a:lnTo>
                  <a:pt x="538750" y="482599"/>
                </a:lnTo>
                <a:lnTo>
                  <a:pt x="551139" y="520699"/>
                </a:lnTo>
                <a:lnTo>
                  <a:pt x="566561" y="558799"/>
                </a:lnTo>
                <a:lnTo>
                  <a:pt x="584937" y="596899"/>
                </a:lnTo>
                <a:lnTo>
                  <a:pt x="606190" y="634999"/>
                </a:lnTo>
                <a:lnTo>
                  <a:pt x="630240" y="673099"/>
                </a:lnTo>
                <a:lnTo>
                  <a:pt x="657011" y="711199"/>
                </a:lnTo>
                <a:lnTo>
                  <a:pt x="686424" y="749299"/>
                </a:lnTo>
                <a:lnTo>
                  <a:pt x="718400" y="787399"/>
                </a:lnTo>
                <a:lnTo>
                  <a:pt x="752863" y="825499"/>
                </a:lnTo>
                <a:lnTo>
                  <a:pt x="789733" y="863599"/>
                </a:lnTo>
                <a:lnTo>
                  <a:pt x="828933" y="901699"/>
                </a:lnTo>
                <a:lnTo>
                  <a:pt x="870384" y="927099"/>
                </a:lnTo>
                <a:lnTo>
                  <a:pt x="914009" y="965199"/>
                </a:lnTo>
                <a:lnTo>
                  <a:pt x="959730" y="990599"/>
                </a:lnTo>
                <a:lnTo>
                  <a:pt x="1007468" y="1028699"/>
                </a:lnTo>
                <a:lnTo>
                  <a:pt x="1055431" y="1054099"/>
                </a:lnTo>
                <a:lnTo>
                  <a:pt x="1104891" y="1079499"/>
                </a:lnTo>
                <a:lnTo>
                  <a:pt x="1155827" y="1104899"/>
                </a:lnTo>
                <a:lnTo>
                  <a:pt x="1208216" y="1130299"/>
                </a:lnTo>
                <a:lnTo>
                  <a:pt x="1270854" y="1130299"/>
                </a:lnTo>
                <a:lnTo>
                  <a:pt x="1252521" y="1142999"/>
                </a:lnTo>
                <a:lnTo>
                  <a:pt x="1295255" y="1155699"/>
                </a:lnTo>
                <a:lnTo>
                  <a:pt x="1317031" y="1168399"/>
                </a:lnTo>
                <a:lnTo>
                  <a:pt x="1208521" y="1168399"/>
                </a:lnTo>
                <a:lnTo>
                  <a:pt x="1161943" y="1193799"/>
                </a:lnTo>
                <a:lnTo>
                  <a:pt x="1114850" y="1206499"/>
                </a:lnTo>
                <a:lnTo>
                  <a:pt x="1067281" y="1231899"/>
                </a:lnTo>
                <a:lnTo>
                  <a:pt x="1019276" y="1244599"/>
                </a:lnTo>
                <a:lnTo>
                  <a:pt x="970874" y="1269999"/>
                </a:lnTo>
                <a:lnTo>
                  <a:pt x="873034" y="1295399"/>
                </a:lnTo>
                <a:close/>
              </a:path>
              <a:path w="2132329" h="1333500">
                <a:moveTo>
                  <a:pt x="1204236" y="253999"/>
                </a:moveTo>
                <a:lnTo>
                  <a:pt x="1160320" y="253999"/>
                </a:lnTo>
                <a:lnTo>
                  <a:pt x="1181077" y="215899"/>
                </a:lnTo>
                <a:lnTo>
                  <a:pt x="1206029" y="177799"/>
                </a:lnTo>
                <a:lnTo>
                  <a:pt x="1234881" y="139699"/>
                </a:lnTo>
                <a:lnTo>
                  <a:pt x="1267341" y="101599"/>
                </a:lnTo>
                <a:lnTo>
                  <a:pt x="1303117" y="76199"/>
                </a:lnTo>
                <a:lnTo>
                  <a:pt x="1341915" y="50799"/>
                </a:lnTo>
                <a:lnTo>
                  <a:pt x="1383442" y="25399"/>
                </a:lnTo>
                <a:lnTo>
                  <a:pt x="1427405" y="12699"/>
                </a:lnTo>
                <a:lnTo>
                  <a:pt x="1473512" y="0"/>
                </a:lnTo>
                <a:lnTo>
                  <a:pt x="1614807" y="0"/>
                </a:lnTo>
                <a:lnTo>
                  <a:pt x="1659015" y="12699"/>
                </a:lnTo>
                <a:lnTo>
                  <a:pt x="1701166" y="38099"/>
                </a:lnTo>
                <a:lnTo>
                  <a:pt x="1479699" y="38099"/>
                </a:lnTo>
                <a:lnTo>
                  <a:pt x="1433255" y="50799"/>
                </a:lnTo>
                <a:lnTo>
                  <a:pt x="1389245" y="63499"/>
                </a:lnTo>
                <a:lnTo>
                  <a:pt x="1348040" y="88899"/>
                </a:lnTo>
                <a:lnTo>
                  <a:pt x="1310009" y="114299"/>
                </a:lnTo>
                <a:lnTo>
                  <a:pt x="1275523" y="152399"/>
                </a:lnTo>
                <a:lnTo>
                  <a:pt x="1244950" y="177799"/>
                </a:lnTo>
                <a:lnTo>
                  <a:pt x="1218660" y="228599"/>
                </a:lnTo>
                <a:lnTo>
                  <a:pt x="1204236" y="253999"/>
                </a:lnTo>
                <a:close/>
              </a:path>
              <a:path w="2132329" h="1333500">
                <a:moveTo>
                  <a:pt x="1178119" y="330199"/>
                </a:moveTo>
                <a:lnTo>
                  <a:pt x="1146647" y="330199"/>
                </a:lnTo>
                <a:lnTo>
                  <a:pt x="1143973" y="317499"/>
                </a:lnTo>
                <a:lnTo>
                  <a:pt x="1140259" y="304799"/>
                </a:lnTo>
                <a:lnTo>
                  <a:pt x="1129623" y="279399"/>
                </a:lnTo>
                <a:lnTo>
                  <a:pt x="1111971" y="241299"/>
                </a:lnTo>
                <a:lnTo>
                  <a:pt x="1087207" y="203199"/>
                </a:lnTo>
                <a:lnTo>
                  <a:pt x="1055236" y="152399"/>
                </a:lnTo>
                <a:lnTo>
                  <a:pt x="1015960" y="114299"/>
                </a:lnTo>
                <a:lnTo>
                  <a:pt x="969285" y="76199"/>
                </a:lnTo>
                <a:lnTo>
                  <a:pt x="915114" y="50799"/>
                </a:lnTo>
                <a:lnTo>
                  <a:pt x="895566" y="38099"/>
                </a:lnTo>
                <a:lnTo>
                  <a:pt x="978858" y="38099"/>
                </a:lnTo>
                <a:lnTo>
                  <a:pt x="1023191" y="63499"/>
                </a:lnTo>
                <a:lnTo>
                  <a:pt x="1061700" y="101599"/>
                </a:lnTo>
                <a:lnTo>
                  <a:pt x="1094525" y="139699"/>
                </a:lnTo>
                <a:lnTo>
                  <a:pt x="1121810" y="190499"/>
                </a:lnTo>
                <a:lnTo>
                  <a:pt x="1143694" y="228599"/>
                </a:lnTo>
                <a:lnTo>
                  <a:pt x="1160320" y="253999"/>
                </a:lnTo>
                <a:lnTo>
                  <a:pt x="1204236" y="253999"/>
                </a:lnTo>
                <a:lnTo>
                  <a:pt x="1197024" y="266699"/>
                </a:lnTo>
                <a:lnTo>
                  <a:pt x="1180410" y="317499"/>
                </a:lnTo>
                <a:lnTo>
                  <a:pt x="1178119" y="330199"/>
                </a:lnTo>
                <a:close/>
              </a:path>
              <a:path w="2132329" h="1333500">
                <a:moveTo>
                  <a:pt x="1270854" y="1130299"/>
                </a:moveTo>
                <a:lnTo>
                  <a:pt x="1208216" y="1130299"/>
                </a:lnTo>
                <a:lnTo>
                  <a:pt x="1256791" y="1104899"/>
                </a:lnTo>
                <a:lnTo>
                  <a:pt x="1303936" y="1066799"/>
                </a:lnTo>
                <a:lnTo>
                  <a:pt x="1349592" y="1041399"/>
                </a:lnTo>
                <a:lnTo>
                  <a:pt x="1393702" y="1015999"/>
                </a:lnTo>
                <a:lnTo>
                  <a:pt x="1436206" y="977899"/>
                </a:lnTo>
                <a:lnTo>
                  <a:pt x="1477046" y="952499"/>
                </a:lnTo>
                <a:lnTo>
                  <a:pt x="1516163" y="914399"/>
                </a:lnTo>
                <a:lnTo>
                  <a:pt x="1553500" y="876299"/>
                </a:lnTo>
                <a:lnTo>
                  <a:pt x="1588997" y="850899"/>
                </a:lnTo>
                <a:lnTo>
                  <a:pt x="1622595" y="812799"/>
                </a:lnTo>
                <a:lnTo>
                  <a:pt x="1654238" y="774699"/>
                </a:lnTo>
                <a:lnTo>
                  <a:pt x="1683865" y="736599"/>
                </a:lnTo>
                <a:lnTo>
                  <a:pt x="1711418" y="698499"/>
                </a:lnTo>
                <a:lnTo>
                  <a:pt x="1736839" y="660399"/>
                </a:lnTo>
                <a:lnTo>
                  <a:pt x="1760069" y="622299"/>
                </a:lnTo>
                <a:lnTo>
                  <a:pt x="1781051" y="584199"/>
                </a:lnTo>
                <a:lnTo>
                  <a:pt x="1806918" y="533399"/>
                </a:lnTo>
                <a:lnTo>
                  <a:pt x="1827168" y="482599"/>
                </a:lnTo>
                <a:lnTo>
                  <a:pt x="1841785" y="431799"/>
                </a:lnTo>
                <a:lnTo>
                  <a:pt x="1850753" y="380999"/>
                </a:lnTo>
                <a:lnTo>
                  <a:pt x="1854056" y="342899"/>
                </a:lnTo>
                <a:lnTo>
                  <a:pt x="1851678" y="292099"/>
                </a:lnTo>
                <a:lnTo>
                  <a:pt x="1843605" y="253999"/>
                </a:lnTo>
                <a:lnTo>
                  <a:pt x="1829820" y="215899"/>
                </a:lnTo>
                <a:lnTo>
                  <a:pt x="1810307" y="177799"/>
                </a:lnTo>
                <a:lnTo>
                  <a:pt x="1779480" y="139699"/>
                </a:lnTo>
                <a:lnTo>
                  <a:pt x="1744717" y="114299"/>
                </a:lnTo>
                <a:lnTo>
                  <a:pt x="1706486" y="76199"/>
                </a:lnTo>
                <a:lnTo>
                  <a:pt x="1665256" y="63499"/>
                </a:lnTo>
                <a:lnTo>
                  <a:pt x="1621493" y="38099"/>
                </a:lnTo>
                <a:lnTo>
                  <a:pt x="1701166" y="38099"/>
                </a:lnTo>
                <a:lnTo>
                  <a:pt x="1740893" y="63499"/>
                </a:lnTo>
                <a:lnTo>
                  <a:pt x="1777828" y="88899"/>
                </a:lnTo>
                <a:lnTo>
                  <a:pt x="1811605" y="126999"/>
                </a:lnTo>
                <a:lnTo>
                  <a:pt x="1861967" y="190499"/>
                </a:lnTo>
                <a:lnTo>
                  <a:pt x="1876978" y="228599"/>
                </a:lnTo>
                <a:lnTo>
                  <a:pt x="1886902" y="266699"/>
                </a:lnTo>
                <a:lnTo>
                  <a:pt x="1891747" y="317499"/>
                </a:lnTo>
                <a:lnTo>
                  <a:pt x="1891527" y="355599"/>
                </a:lnTo>
                <a:lnTo>
                  <a:pt x="1886251" y="406399"/>
                </a:lnTo>
                <a:lnTo>
                  <a:pt x="1875931" y="457199"/>
                </a:lnTo>
                <a:lnTo>
                  <a:pt x="1860577" y="495299"/>
                </a:lnTo>
                <a:lnTo>
                  <a:pt x="1814814" y="609599"/>
                </a:lnTo>
                <a:lnTo>
                  <a:pt x="1792810" y="647699"/>
                </a:lnTo>
                <a:lnTo>
                  <a:pt x="1768409" y="685799"/>
                </a:lnTo>
                <a:lnTo>
                  <a:pt x="1741711" y="723899"/>
                </a:lnTo>
                <a:lnTo>
                  <a:pt x="1712817" y="761999"/>
                </a:lnTo>
                <a:lnTo>
                  <a:pt x="1681827" y="800099"/>
                </a:lnTo>
                <a:lnTo>
                  <a:pt x="1648841" y="838199"/>
                </a:lnTo>
                <a:lnTo>
                  <a:pt x="1613961" y="876299"/>
                </a:lnTo>
                <a:lnTo>
                  <a:pt x="1577286" y="914399"/>
                </a:lnTo>
                <a:lnTo>
                  <a:pt x="1538916" y="939799"/>
                </a:lnTo>
                <a:lnTo>
                  <a:pt x="1498952" y="977899"/>
                </a:lnTo>
                <a:lnTo>
                  <a:pt x="1457495" y="1015999"/>
                </a:lnTo>
                <a:lnTo>
                  <a:pt x="1414645" y="1041399"/>
                </a:lnTo>
                <a:lnTo>
                  <a:pt x="1370501" y="1066799"/>
                </a:lnTo>
                <a:lnTo>
                  <a:pt x="1325166" y="1104899"/>
                </a:lnTo>
                <a:lnTo>
                  <a:pt x="1307176" y="1117599"/>
                </a:lnTo>
                <a:lnTo>
                  <a:pt x="1289072" y="1117599"/>
                </a:lnTo>
                <a:lnTo>
                  <a:pt x="1270854" y="1130299"/>
                </a:lnTo>
                <a:close/>
              </a:path>
              <a:path w="2132329" h="1333500">
                <a:moveTo>
                  <a:pt x="674316" y="1333499"/>
                </a:moveTo>
                <a:lnTo>
                  <a:pt x="463569" y="1333499"/>
                </a:lnTo>
                <a:lnTo>
                  <a:pt x="407610" y="1320799"/>
                </a:lnTo>
                <a:lnTo>
                  <a:pt x="355857" y="1308099"/>
                </a:lnTo>
                <a:lnTo>
                  <a:pt x="308185" y="1295399"/>
                </a:lnTo>
                <a:lnTo>
                  <a:pt x="264475" y="1269999"/>
                </a:lnTo>
                <a:lnTo>
                  <a:pt x="224602" y="1244599"/>
                </a:lnTo>
                <a:lnTo>
                  <a:pt x="188447" y="1219199"/>
                </a:lnTo>
                <a:lnTo>
                  <a:pt x="155885" y="1181099"/>
                </a:lnTo>
                <a:lnTo>
                  <a:pt x="126795" y="1155699"/>
                </a:lnTo>
                <a:lnTo>
                  <a:pt x="101056" y="1117599"/>
                </a:lnTo>
                <a:lnTo>
                  <a:pt x="78544" y="1079499"/>
                </a:lnTo>
                <a:lnTo>
                  <a:pt x="59138" y="1041399"/>
                </a:lnTo>
                <a:lnTo>
                  <a:pt x="42715" y="1003299"/>
                </a:lnTo>
                <a:lnTo>
                  <a:pt x="29154" y="965199"/>
                </a:lnTo>
                <a:lnTo>
                  <a:pt x="18333" y="927099"/>
                </a:lnTo>
                <a:lnTo>
                  <a:pt x="10129" y="888999"/>
                </a:lnTo>
                <a:lnTo>
                  <a:pt x="4420" y="863599"/>
                </a:lnTo>
                <a:lnTo>
                  <a:pt x="1084" y="825499"/>
                </a:lnTo>
                <a:lnTo>
                  <a:pt x="0" y="800099"/>
                </a:lnTo>
                <a:lnTo>
                  <a:pt x="38194" y="800099"/>
                </a:lnTo>
                <a:lnTo>
                  <a:pt x="39898" y="838199"/>
                </a:lnTo>
                <a:lnTo>
                  <a:pt x="45265" y="876299"/>
                </a:lnTo>
                <a:lnTo>
                  <a:pt x="54675" y="914399"/>
                </a:lnTo>
                <a:lnTo>
                  <a:pt x="68512" y="965199"/>
                </a:lnTo>
                <a:lnTo>
                  <a:pt x="87154" y="1015999"/>
                </a:lnTo>
                <a:lnTo>
                  <a:pt x="110985" y="1054099"/>
                </a:lnTo>
                <a:lnTo>
                  <a:pt x="140386" y="1104899"/>
                </a:lnTo>
                <a:lnTo>
                  <a:pt x="163040" y="1130299"/>
                </a:lnTo>
                <a:lnTo>
                  <a:pt x="190038" y="1168399"/>
                </a:lnTo>
                <a:lnTo>
                  <a:pt x="221657" y="1193799"/>
                </a:lnTo>
                <a:lnTo>
                  <a:pt x="258172" y="1219199"/>
                </a:lnTo>
                <a:lnTo>
                  <a:pt x="299860" y="1244599"/>
                </a:lnTo>
                <a:lnTo>
                  <a:pt x="346996" y="1269999"/>
                </a:lnTo>
                <a:lnTo>
                  <a:pt x="399856" y="1282699"/>
                </a:lnTo>
                <a:lnTo>
                  <a:pt x="458717" y="1295399"/>
                </a:lnTo>
                <a:lnTo>
                  <a:pt x="873034" y="1295399"/>
                </a:lnTo>
                <a:lnTo>
                  <a:pt x="823676" y="1308099"/>
                </a:lnTo>
                <a:lnTo>
                  <a:pt x="774077" y="1308099"/>
                </a:lnTo>
                <a:lnTo>
                  <a:pt x="674316" y="1333499"/>
                </a:lnTo>
                <a:close/>
              </a:path>
              <a:path w="2132329" h="1333500">
                <a:moveTo>
                  <a:pt x="1815360" y="1282699"/>
                </a:moveTo>
                <a:lnTo>
                  <a:pt x="1567928" y="1282699"/>
                </a:lnTo>
                <a:lnTo>
                  <a:pt x="1473602" y="1257299"/>
                </a:lnTo>
                <a:lnTo>
                  <a:pt x="1293760" y="1206499"/>
                </a:lnTo>
                <a:lnTo>
                  <a:pt x="1250736" y="1181099"/>
                </a:lnTo>
                <a:lnTo>
                  <a:pt x="1208521" y="1168399"/>
                </a:lnTo>
                <a:lnTo>
                  <a:pt x="1317031" y="1168399"/>
                </a:lnTo>
                <a:lnTo>
                  <a:pt x="1338807" y="1181099"/>
                </a:lnTo>
                <a:lnTo>
                  <a:pt x="1520835" y="1231899"/>
                </a:lnTo>
                <a:lnTo>
                  <a:pt x="1568208" y="1244599"/>
                </a:lnTo>
                <a:lnTo>
                  <a:pt x="1616290" y="1244599"/>
                </a:lnTo>
                <a:lnTo>
                  <a:pt x="1714513" y="1269999"/>
                </a:lnTo>
                <a:lnTo>
                  <a:pt x="1764617" y="1269999"/>
                </a:lnTo>
                <a:lnTo>
                  <a:pt x="1815360" y="1282699"/>
                </a:lnTo>
                <a:close/>
              </a:path>
              <a:path w="2132329" h="1333500">
                <a:moveTo>
                  <a:pt x="2132207" y="1333499"/>
                </a:moveTo>
                <a:lnTo>
                  <a:pt x="1918836" y="1333499"/>
                </a:lnTo>
                <a:lnTo>
                  <a:pt x="1866867" y="1320799"/>
                </a:lnTo>
                <a:lnTo>
                  <a:pt x="1815482" y="1320799"/>
                </a:lnTo>
                <a:lnTo>
                  <a:pt x="1764699" y="1308099"/>
                </a:lnTo>
                <a:lnTo>
                  <a:pt x="1714535" y="1308099"/>
                </a:lnTo>
                <a:lnTo>
                  <a:pt x="1616132" y="1282699"/>
                </a:lnTo>
                <a:lnTo>
                  <a:pt x="1866722" y="1282699"/>
                </a:lnTo>
                <a:lnTo>
                  <a:pt x="1918687" y="1295399"/>
                </a:lnTo>
                <a:lnTo>
                  <a:pt x="2132207" y="1295399"/>
                </a:lnTo>
                <a:lnTo>
                  <a:pt x="2132207" y="1333499"/>
                </a:lnTo>
                <a:close/>
              </a:path>
            </a:pathLst>
          </a:custGeom>
          <a:solidFill>
            <a:srgbClr val="A1D4E7"/>
          </a:solidFill>
        </p:spPr>
        <p:txBody>
          <a:bodyPr wrap="square" lIns="0" tIns="0" rIns="0" bIns="0" rtlCol="0"/>
          <a:lstStyle/>
          <a:p>
            <a:endParaRPr/>
          </a:p>
        </p:txBody>
      </p:sp>
      <p:sp>
        <p:nvSpPr>
          <p:cNvPr id="16" name="object 16"/>
          <p:cNvSpPr/>
          <p:nvPr/>
        </p:nvSpPr>
        <p:spPr>
          <a:xfrm>
            <a:off x="3384197" y="7915996"/>
            <a:ext cx="0" cy="200025"/>
          </a:xfrm>
          <a:custGeom>
            <a:avLst/>
            <a:gdLst/>
            <a:ahLst/>
            <a:cxnLst/>
            <a:rect l="l" t="t" r="r" b="b"/>
            <a:pathLst>
              <a:path h="200025">
                <a:moveTo>
                  <a:pt x="0" y="0"/>
                </a:moveTo>
                <a:lnTo>
                  <a:pt x="0" y="199678"/>
                </a:lnTo>
              </a:path>
            </a:pathLst>
          </a:custGeom>
          <a:ln w="81972">
            <a:solidFill>
              <a:srgbClr val="A1D4E7"/>
            </a:solidFill>
          </a:ln>
        </p:spPr>
        <p:txBody>
          <a:bodyPr wrap="square" lIns="0" tIns="0" rIns="0" bIns="0" rtlCol="0"/>
          <a:lstStyle/>
          <a:p>
            <a:endParaRPr/>
          </a:p>
        </p:txBody>
      </p:sp>
      <p:sp>
        <p:nvSpPr>
          <p:cNvPr id="17" name="object 17"/>
          <p:cNvSpPr/>
          <p:nvPr/>
        </p:nvSpPr>
        <p:spPr>
          <a:xfrm>
            <a:off x="3047444" y="6939588"/>
            <a:ext cx="673735" cy="1076960"/>
          </a:xfrm>
          <a:custGeom>
            <a:avLst/>
            <a:gdLst/>
            <a:ahLst/>
            <a:cxnLst/>
            <a:rect l="l" t="t" r="r" b="b"/>
            <a:pathLst>
              <a:path w="673735" h="1076959">
                <a:moveTo>
                  <a:pt x="364222" y="1076397"/>
                </a:moveTo>
                <a:lnTo>
                  <a:pt x="309244" y="1076397"/>
                </a:lnTo>
                <a:lnTo>
                  <a:pt x="254734" y="1073928"/>
                </a:lnTo>
                <a:lnTo>
                  <a:pt x="201625" y="1068988"/>
                </a:lnTo>
                <a:lnTo>
                  <a:pt x="150854" y="1061579"/>
                </a:lnTo>
                <a:lnTo>
                  <a:pt x="103355" y="1051701"/>
                </a:lnTo>
                <a:lnTo>
                  <a:pt x="60064" y="1039352"/>
                </a:lnTo>
                <a:lnTo>
                  <a:pt x="17456" y="1005426"/>
                </a:lnTo>
                <a:lnTo>
                  <a:pt x="0" y="954485"/>
                </a:lnTo>
                <a:lnTo>
                  <a:pt x="0" y="260040"/>
                </a:lnTo>
                <a:lnTo>
                  <a:pt x="11783" y="228144"/>
                </a:lnTo>
                <a:lnTo>
                  <a:pt x="39237" y="184712"/>
                </a:lnTo>
                <a:lnTo>
                  <a:pt x="70451" y="142124"/>
                </a:lnTo>
                <a:lnTo>
                  <a:pt x="93514" y="112764"/>
                </a:lnTo>
                <a:lnTo>
                  <a:pt x="93514" y="107722"/>
                </a:lnTo>
                <a:lnTo>
                  <a:pt x="192100" y="107722"/>
                </a:lnTo>
                <a:lnTo>
                  <a:pt x="200364" y="86061"/>
                </a:lnTo>
                <a:lnTo>
                  <a:pt x="216294" y="43742"/>
                </a:lnTo>
                <a:lnTo>
                  <a:pt x="223465" y="24917"/>
                </a:lnTo>
                <a:lnTo>
                  <a:pt x="227530" y="15610"/>
                </a:lnTo>
                <a:lnTo>
                  <a:pt x="232651" y="7646"/>
                </a:lnTo>
                <a:lnTo>
                  <a:pt x="239422" y="2088"/>
                </a:lnTo>
                <a:lnTo>
                  <a:pt x="248437" y="0"/>
                </a:lnTo>
                <a:lnTo>
                  <a:pt x="425100" y="0"/>
                </a:lnTo>
                <a:lnTo>
                  <a:pt x="434159" y="2088"/>
                </a:lnTo>
                <a:lnTo>
                  <a:pt x="440969" y="7646"/>
                </a:lnTo>
                <a:lnTo>
                  <a:pt x="445935" y="15369"/>
                </a:lnTo>
                <a:lnTo>
                  <a:pt x="336764" y="15369"/>
                </a:lnTo>
                <a:lnTo>
                  <a:pt x="327232" y="17287"/>
                </a:lnTo>
                <a:lnTo>
                  <a:pt x="319445" y="22521"/>
                </a:lnTo>
                <a:lnTo>
                  <a:pt x="314193" y="30290"/>
                </a:lnTo>
                <a:lnTo>
                  <a:pt x="312267" y="39813"/>
                </a:lnTo>
                <a:lnTo>
                  <a:pt x="314193" y="49348"/>
                </a:lnTo>
                <a:lnTo>
                  <a:pt x="319445" y="57144"/>
                </a:lnTo>
                <a:lnTo>
                  <a:pt x="327233" y="62404"/>
                </a:lnTo>
                <a:lnTo>
                  <a:pt x="336764" y="64334"/>
                </a:lnTo>
                <a:lnTo>
                  <a:pt x="464746" y="64334"/>
                </a:lnTo>
                <a:lnTo>
                  <a:pt x="473432" y="87383"/>
                </a:lnTo>
                <a:lnTo>
                  <a:pt x="481245" y="107722"/>
                </a:lnTo>
                <a:lnTo>
                  <a:pt x="580397" y="107722"/>
                </a:lnTo>
                <a:lnTo>
                  <a:pt x="598685" y="131769"/>
                </a:lnTo>
                <a:lnTo>
                  <a:pt x="630278" y="176061"/>
                </a:lnTo>
                <a:lnTo>
                  <a:pt x="660210" y="224263"/>
                </a:lnTo>
                <a:lnTo>
                  <a:pt x="673514" y="260040"/>
                </a:lnTo>
                <a:lnTo>
                  <a:pt x="673514" y="954485"/>
                </a:lnTo>
                <a:lnTo>
                  <a:pt x="656031" y="1005426"/>
                </a:lnTo>
                <a:lnTo>
                  <a:pt x="613396" y="1039352"/>
                </a:lnTo>
                <a:lnTo>
                  <a:pt x="570106" y="1051701"/>
                </a:lnTo>
                <a:lnTo>
                  <a:pt x="522609" y="1061579"/>
                </a:lnTo>
                <a:lnTo>
                  <a:pt x="471839" y="1068988"/>
                </a:lnTo>
                <a:lnTo>
                  <a:pt x="418732" y="1073928"/>
                </a:lnTo>
                <a:lnTo>
                  <a:pt x="364222" y="1076397"/>
                </a:lnTo>
                <a:close/>
              </a:path>
              <a:path w="673735" h="1076959">
                <a:moveTo>
                  <a:pt x="464746" y="64334"/>
                </a:moveTo>
                <a:lnTo>
                  <a:pt x="336764" y="64334"/>
                </a:lnTo>
                <a:lnTo>
                  <a:pt x="346288" y="62404"/>
                </a:lnTo>
                <a:lnTo>
                  <a:pt x="354065" y="57144"/>
                </a:lnTo>
                <a:lnTo>
                  <a:pt x="359309" y="49348"/>
                </a:lnTo>
                <a:lnTo>
                  <a:pt x="361231" y="39813"/>
                </a:lnTo>
                <a:lnTo>
                  <a:pt x="359309" y="30290"/>
                </a:lnTo>
                <a:lnTo>
                  <a:pt x="354065" y="22521"/>
                </a:lnTo>
                <a:lnTo>
                  <a:pt x="346288" y="17287"/>
                </a:lnTo>
                <a:lnTo>
                  <a:pt x="336764" y="15369"/>
                </a:lnTo>
                <a:lnTo>
                  <a:pt x="445935" y="15369"/>
                </a:lnTo>
                <a:lnTo>
                  <a:pt x="446090" y="15610"/>
                </a:lnTo>
                <a:lnTo>
                  <a:pt x="450079" y="24917"/>
                </a:lnTo>
                <a:lnTo>
                  <a:pt x="457806" y="45730"/>
                </a:lnTo>
                <a:lnTo>
                  <a:pt x="464746" y="64334"/>
                </a:lnTo>
                <a:close/>
              </a:path>
            </a:pathLst>
          </a:custGeom>
          <a:solidFill>
            <a:srgbClr val="A1D4E7"/>
          </a:solidFill>
        </p:spPr>
        <p:txBody>
          <a:bodyPr wrap="square" lIns="0" tIns="0" rIns="0" bIns="0" rtlCol="0"/>
          <a:lstStyle/>
          <a:p>
            <a:endParaRPr/>
          </a:p>
        </p:txBody>
      </p:sp>
      <p:sp>
        <p:nvSpPr>
          <p:cNvPr id="18" name="object 18"/>
          <p:cNvSpPr/>
          <p:nvPr/>
        </p:nvSpPr>
        <p:spPr>
          <a:xfrm>
            <a:off x="3677646" y="7217885"/>
            <a:ext cx="7620" cy="36195"/>
          </a:xfrm>
          <a:custGeom>
            <a:avLst/>
            <a:gdLst/>
            <a:ahLst/>
            <a:cxnLst/>
            <a:rect l="l" t="t" r="r" b="b"/>
            <a:pathLst>
              <a:path w="7620" h="36195">
                <a:moveTo>
                  <a:pt x="7180" y="35749"/>
                </a:moveTo>
                <a:lnTo>
                  <a:pt x="5693" y="27115"/>
                </a:lnTo>
                <a:lnTo>
                  <a:pt x="3991" y="18524"/>
                </a:lnTo>
                <a:lnTo>
                  <a:pt x="2088" y="9990"/>
                </a:lnTo>
                <a:lnTo>
                  <a:pt x="0" y="1527"/>
                </a:lnTo>
                <a:lnTo>
                  <a:pt x="381" y="0"/>
                </a:lnTo>
                <a:lnTo>
                  <a:pt x="4583" y="8326"/>
                </a:lnTo>
                <a:lnTo>
                  <a:pt x="7256" y="15430"/>
                </a:lnTo>
                <a:lnTo>
                  <a:pt x="7180" y="35749"/>
                </a:lnTo>
                <a:close/>
              </a:path>
            </a:pathLst>
          </a:custGeom>
          <a:solidFill>
            <a:srgbClr val="85AFBF"/>
          </a:solidFill>
        </p:spPr>
        <p:txBody>
          <a:bodyPr wrap="square" lIns="0" tIns="0" rIns="0" bIns="0" rtlCol="0"/>
          <a:lstStyle/>
          <a:p>
            <a:endParaRPr/>
          </a:p>
        </p:txBody>
      </p:sp>
      <p:sp>
        <p:nvSpPr>
          <p:cNvPr id="19" name="object 19"/>
          <p:cNvSpPr/>
          <p:nvPr/>
        </p:nvSpPr>
        <p:spPr>
          <a:xfrm>
            <a:off x="3090175" y="7119497"/>
            <a:ext cx="594995" cy="837565"/>
          </a:xfrm>
          <a:custGeom>
            <a:avLst/>
            <a:gdLst/>
            <a:ahLst/>
            <a:cxnLst/>
            <a:rect l="l" t="t" r="r" b="b"/>
            <a:pathLst>
              <a:path w="594995" h="837565">
                <a:moveTo>
                  <a:pt x="297325" y="837290"/>
                </a:moveTo>
                <a:lnTo>
                  <a:pt x="243346" y="835998"/>
                </a:lnTo>
                <a:lnTo>
                  <a:pt x="190592" y="832120"/>
                </a:lnTo>
                <a:lnTo>
                  <a:pt x="140286" y="825658"/>
                </a:lnTo>
                <a:lnTo>
                  <a:pt x="93654" y="816610"/>
                </a:lnTo>
                <a:lnTo>
                  <a:pt x="51921" y="804978"/>
                </a:lnTo>
                <a:lnTo>
                  <a:pt x="15072" y="775674"/>
                </a:lnTo>
                <a:lnTo>
                  <a:pt x="0" y="731645"/>
                </a:lnTo>
                <a:lnTo>
                  <a:pt x="0" y="118860"/>
                </a:lnTo>
                <a:lnTo>
                  <a:pt x="8734" y="95314"/>
                </a:lnTo>
                <a:lnTo>
                  <a:pt x="29042" y="63354"/>
                </a:lnTo>
                <a:lnTo>
                  <a:pt x="52008" y="29432"/>
                </a:lnTo>
                <a:lnTo>
                  <a:pt x="68718" y="0"/>
                </a:lnTo>
                <a:lnTo>
                  <a:pt x="524603" y="0"/>
                </a:lnTo>
                <a:lnTo>
                  <a:pt x="542520" y="28422"/>
                </a:lnTo>
                <a:lnTo>
                  <a:pt x="565843" y="62437"/>
                </a:lnTo>
                <a:lnTo>
                  <a:pt x="586058" y="94949"/>
                </a:lnTo>
                <a:lnTo>
                  <a:pt x="594651" y="118860"/>
                </a:lnTo>
                <a:lnTo>
                  <a:pt x="594651" y="731645"/>
                </a:lnTo>
                <a:lnTo>
                  <a:pt x="579593" y="775674"/>
                </a:lnTo>
                <a:lnTo>
                  <a:pt x="542707" y="804978"/>
                </a:lnTo>
                <a:lnTo>
                  <a:pt x="500982" y="816610"/>
                </a:lnTo>
                <a:lnTo>
                  <a:pt x="454356" y="825658"/>
                </a:lnTo>
                <a:lnTo>
                  <a:pt x="404055" y="832120"/>
                </a:lnTo>
                <a:lnTo>
                  <a:pt x="351303" y="835998"/>
                </a:lnTo>
                <a:lnTo>
                  <a:pt x="297325" y="837290"/>
                </a:lnTo>
                <a:close/>
              </a:path>
            </a:pathLst>
          </a:custGeom>
          <a:solidFill>
            <a:srgbClr val="D42325"/>
          </a:solidFill>
        </p:spPr>
        <p:txBody>
          <a:bodyPr wrap="square" lIns="0" tIns="0" rIns="0" bIns="0" rtlCol="0"/>
          <a:lstStyle/>
          <a:p>
            <a:endParaRPr/>
          </a:p>
        </p:txBody>
      </p:sp>
      <p:sp>
        <p:nvSpPr>
          <p:cNvPr id="20" name="object 20"/>
          <p:cNvSpPr/>
          <p:nvPr/>
        </p:nvSpPr>
        <p:spPr>
          <a:xfrm>
            <a:off x="3158627" y="7369974"/>
            <a:ext cx="457200" cy="361950"/>
          </a:xfrm>
          <a:custGeom>
            <a:avLst/>
            <a:gdLst/>
            <a:ahLst/>
            <a:cxnLst/>
            <a:rect l="l" t="t" r="r" b="b"/>
            <a:pathLst>
              <a:path w="457200" h="361950">
                <a:moveTo>
                  <a:pt x="0" y="361927"/>
                </a:moveTo>
                <a:lnTo>
                  <a:pt x="456839" y="361927"/>
                </a:lnTo>
                <a:lnTo>
                  <a:pt x="456839" y="0"/>
                </a:lnTo>
                <a:lnTo>
                  <a:pt x="0" y="0"/>
                </a:lnTo>
                <a:lnTo>
                  <a:pt x="0" y="361927"/>
                </a:lnTo>
                <a:close/>
              </a:path>
            </a:pathLst>
          </a:custGeom>
          <a:solidFill>
            <a:srgbClr val="FEFEFE"/>
          </a:solidFill>
        </p:spPr>
        <p:txBody>
          <a:bodyPr wrap="square" lIns="0" tIns="0" rIns="0" bIns="0" rtlCol="0"/>
          <a:lstStyle/>
          <a:p>
            <a:endParaRPr/>
          </a:p>
        </p:txBody>
      </p:sp>
      <p:sp>
        <p:nvSpPr>
          <p:cNvPr id="21" name="object 21"/>
          <p:cNvSpPr/>
          <p:nvPr/>
        </p:nvSpPr>
        <p:spPr>
          <a:xfrm>
            <a:off x="3183567" y="7428487"/>
            <a:ext cx="198120" cy="0"/>
          </a:xfrm>
          <a:custGeom>
            <a:avLst/>
            <a:gdLst/>
            <a:ahLst/>
            <a:cxnLst/>
            <a:rect l="l" t="t" r="r" b="b"/>
            <a:pathLst>
              <a:path w="198120">
                <a:moveTo>
                  <a:pt x="0" y="0"/>
                </a:moveTo>
                <a:lnTo>
                  <a:pt x="197776" y="0"/>
                </a:lnTo>
              </a:path>
            </a:pathLst>
          </a:custGeom>
          <a:ln w="11916">
            <a:solidFill>
              <a:srgbClr val="BCBABC"/>
            </a:solidFill>
          </a:ln>
        </p:spPr>
        <p:txBody>
          <a:bodyPr wrap="square" lIns="0" tIns="0" rIns="0" bIns="0" rtlCol="0"/>
          <a:lstStyle/>
          <a:p>
            <a:endParaRPr/>
          </a:p>
        </p:txBody>
      </p:sp>
      <p:sp>
        <p:nvSpPr>
          <p:cNvPr id="22" name="object 22"/>
          <p:cNvSpPr/>
          <p:nvPr/>
        </p:nvSpPr>
        <p:spPr>
          <a:xfrm>
            <a:off x="3183567" y="7449494"/>
            <a:ext cx="198120" cy="0"/>
          </a:xfrm>
          <a:custGeom>
            <a:avLst/>
            <a:gdLst/>
            <a:ahLst/>
            <a:cxnLst/>
            <a:rect l="l" t="t" r="r" b="b"/>
            <a:pathLst>
              <a:path w="198120">
                <a:moveTo>
                  <a:pt x="0" y="0"/>
                </a:moveTo>
                <a:lnTo>
                  <a:pt x="197776" y="0"/>
                </a:lnTo>
              </a:path>
            </a:pathLst>
          </a:custGeom>
          <a:ln w="11916">
            <a:solidFill>
              <a:srgbClr val="BCBABC"/>
            </a:solidFill>
          </a:ln>
        </p:spPr>
        <p:txBody>
          <a:bodyPr wrap="square" lIns="0" tIns="0" rIns="0" bIns="0" rtlCol="0"/>
          <a:lstStyle/>
          <a:p>
            <a:endParaRPr/>
          </a:p>
        </p:txBody>
      </p:sp>
      <p:sp>
        <p:nvSpPr>
          <p:cNvPr id="23" name="object 23"/>
          <p:cNvSpPr/>
          <p:nvPr/>
        </p:nvSpPr>
        <p:spPr>
          <a:xfrm>
            <a:off x="3183567" y="7470500"/>
            <a:ext cx="198120" cy="0"/>
          </a:xfrm>
          <a:custGeom>
            <a:avLst/>
            <a:gdLst/>
            <a:ahLst/>
            <a:cxnLst/>
            <a:rect l="l" t="t" r="r" b="b"/>
            <a:pathLst>
              <a:path w="198120">
                <a:moveTo>
                  <a:pt x="0" y="0"/>
                </a:moveTo>
                <a:lnTo>
                  <a:pt x="197776" y="0"/>
                </a:lnTo>
              </a:path>
            </a:pathLst>
          </a:custGeom>
          <a:ln w="11916">
            <a:solidFill>
              <a:srgbClr val="BCBABC"/>
            </a:solidFill>
          </a:ln>
        </p:spPr>
        <p:txBody>
          <a:bodyPr wrap="square" lIns="0" tIns="0" rIns="0" bIns="0" rtlCol="0"/>
          <a:lstStyle/>
          <a:p>
            <a:endParaRPr/>
          </a:p>
        </p:txBody>
      </p:sp>
      <p:sp>
        <p:nvSpPr>
          <p:cNvPr id="24" name="object 24"/>
          <p:cNvSpPr/>
          <p:nvPr/>
        </p:nvSpPr>
        <p:spPr>
          <a:xfrm>
            <a:off x="3183567" y="7491507"/>
            <a:ext cx="198120" cy="0"/>
          </a:xfrm>
          <a:custGeom>
            <a:avLst/>
            <a:gdLst/>
            <a:ahLst/>
            <a:cxnLst/>
            <a:rect l="l" t="t" r="r" b="b"/>
            <a:pathLst>
              <a:path w="198120">
                <a:moveTo>
                  <a:pt x="0" y="0"/>
                </a:moveTo>
                <a:lnTo>
                  <a:pt x="197776" y="0"/>
                </a:lnTo>
              </a:path>
            </a:pathLst>
          </a:custGeom>
          <a:ln w="11916">
            <a:solidFill>
              <a:srgbClr val="BCBABC"/>
            </a:solidFill>
          </a:ln>
        </p:spPr>
        <p:txBody>
          <a:bodyPr wrap="square" lIns="0" tIns="0" rIns="0" bIns="0" rtlCol="0"/>
          <a:lstStyle/>
          <a:p>
            <a:endParaRPr/>
          </a:p>
        </p:txBody>
      </p:sp>
      <p:sp>
        <p:nvSpPr>
          <p:cNvPr id="25" name="object 25"/>
          <p:cNvSpPr/>
          <p:nvPr/>
        </p:nvSpPr>
        <p:spPr>
          <a:xfrm>
            <a:off x="3183567" y="7532337"/>
            <a:ext cx="407034" cy="0"/>
          </a:xfrm>
          <a:custGeom>
            <a:avLst/>
            <a:gdLst/>
            <a:ahLst/>
            <a:cxnLst/>
            <a:rect l="l" t="t" r="r" b="b"/>
            <a:pathLst>
              <a:path w="407035">
                <a:moveTo>
                  <a:pt x="0" y="0"/>
                </a:moveTo>
                <a:lnTo>
                  <a:pt x="406919" y="0"/>
                </a:lnTo>
              </a:path>
            </a:pathLst>
          </a:custGeom>
          <a:ln w="12298">
            <a:solidFill>
              <a:srgbClr val="BCBABC"/>
            </a:solidFill>
          </a:ln>
        </p:spPr>
        <p:txBody>
          <a:bodyPr wrap="square" lIns="0" tIns="0" rIns="0" bIns="0" rtlCol="0"/>
          <a:lstStyle/>
          <a:p>
            <a:endParaRPr/>
          </a:p>
        </p:txBody>
      </p:sp>
      <p:sp>
        <p:nvSpPr>
          <p:cNvPr id="26" name="object 26"/>
          <p:cNvSpPr/>
          <p:nvPr/>
        </p:nvSpPr>
        <p:spPr>
          <a:xfrm>
            <a:off x="3183567" y="7553916"/>
            <a:ext cx="407034" cy="0"/>
          </a:xfrm>
          <a:custGeom>
            <a:avLst/>
            <a:gdLst/>
            <a:ahLst/>
            <a:cxnLst/>
            <a:rect l="l" t="t" r="r" b="b"/>
            <a:pathLst>
              <a:path w="407035">
                <a:moveTo>
                  <a:pt x="0" y="0"/>
                </a:moveTo>
                <a:lnTo>
                  <a:pt x="406919" y="0"/>
                </a:lnTo>
              </a:path>
            </a:pathLst>
          </a:custGeom>
          <a:ln w="12222">
            <a:solidFill>
              <a:srgbClr val="BCBABC"/>
            </a:solidFill>
          </a:ln>
        </p:spPr>
        <p:txBody>
          <a:bodyPr wrap="square" lIns="0" tIns="0" rIns="0" bIns="0" rtlCol="0"/>
          <a:lstStyle/>
          <a:p>
            <a:endParaRPr/>
          </a:p>
        </p:txBody>
      </p:sp>
      <p:sp>
        <p:nvSpPr>
          <p:cNvPr id="27" name="object 27"/>
          <p:cNvSpPr/>
          <p:nvPr/>
        </p:nvSpPr>
        <p:spPr>
          <a:xfrm>
            <a:off x="3183567" y="7575534"/>
            <a:ext cx="407034" cy="0"/>
          </a:xfrm>
          <a:custGeom>
            <a:avLst/>
            <a:gdLst/>
            <a:ahLst/>
            <a:cxnLst/>
            <a:rect l="l" t="t" r="r" b="b"/>
            <a:pathLst>
              <a:path w="407035">
                <a:moveTo>
                  <a:pt x="0" y="0"/>
                </a:moveTo>
                <a:lnTo>
                  <a:pt x="406919" y="0"/>
                </a:lnTo>
              </a:path>
            </a:pathLst>
          </a:custGeom>
          <a:ln w="12222">
            <a:solidFill>
              <a:srgbClr val="BCBABC"/>
            </a:solidFill>
          </a:ln>
        </p:spPr>
        <p:txBody>
          <a:bodyPr wrap="square" lIns="0" tIns="0" rIns="0" bIns="0" rtlCol="0"/>
          <a:lstStyle/>
          <a:p>
            <a:endParaRPr/>
          </a:p>
        </p:txBody>
      </p:sp>
      <p:sp>
        <p:nvSpPr>
          <p:cNvPr id="28" name="object 28"/>
          <p:cNvSpPr/>
          <p:nvPr/>
        </p:nvSpPr>
        <p:spPr>
          <a:xfrm>
            <a:off x="3183567" y="7597114"/>
            <a:ext cx="407034" cy="0"/>
          </a:xfrm>
          <a:custGeom>
            <a:avLst/>
            <a:gdLst/>
            <a:ahLst/>
            <a:cxnLst/>
            <a:rect l="l" t="t" r="r" b="b"/>
            <a:pathLst>
              <a:path w="407035">
                <a:moveTo>
                  <a:pt x="0" y="0"/>
                </a:moveTo>
                <a:lnTo>
                  <a:pt x="406919" y="0"/>
                </a:lnTo>
              </a:path>
            </a:pathLst>
          </a:custGeom>
          <a:ln w="12298">
            <a:solidFill>
              <a:srgbClr val="BCBABC"/>
            </a:solidFill>
          </a:ln>
        </p:spPr>
        <p:txBody>
          <a:bodyPr wrap="square" lIns="0" tIns="0" rIns="0" bIns="0" rtlCol="0"/>
          <a:lstStyle/>
          <a:p>
            <a:endParaRPr/>
          </a:p>
        </p:txBody>
      </p:sp>
      <p:sp>
        <p:nvSpPr>
          <p:cNvPr id="29" name="object 29"/>
          <p:cNvSpPr/>
          <p:nvPr/>
        </p:nvSpPr>
        <p:spPr>
          <a:xfrm>
            <a:off x="3183567" y="7617662"/>
            <a:ext cx="407034" cy="0"/>
          </a:xfrm>
          <a:custGeom>
            <a:avLst/>
            <a:gdLst/>
            <a:ahLst/>
            <a:cxnLst/>
            <a:rect l="l" t="t" r="r" b="b"/>
            <a:pathLst>
              <a:path w="407035">
                <a:moveTo>
                  <a:pt x="0" y="0"/>
                </a:moveTo>
                <a:lnTo>
                  <a:pt x="406919" y="0"/>
                </a:lnTo>
              </a:path>
            </a:pathLst>
          </a:custGeom>
          <a:ln w="12298">
            <a:solidFill>
              <a:srgbClr val="BCBABC"/>
            </a:solidFill>
          </a:ln>
        </p:spPr>
        <p:txBody>
          <a:bodyPr wrap="square" lIns="0" tIns="0" rIns="0" bIns="0" rtlCol="0"/>
          <a:lstStyle/>
          <a:p>
            <a:endParaRPr/>
          </a:p>
        </p:txBody>
      </p:sp>
      <p:sp>
        <p:nvSpPr>
          <p:cNvPr id="30" name="object 30"/>
          <p:cNvSpPr/>
          <p:nvPr/>
        </p:nvSpPr>
        <p:spPr>
          <a:xfrm>
            <a:off x="3183567" y="7639280"/>
            <a:ext cx="407034" cy="0"/>
          </a:xfrm>
          <a:custGeom>
            <a:avLst/>
            <a:gdLst/>
            <a:ahLst/>
            <a:cxnLst/>
            <a:rect l="l" t="t" r="r" b="b"/>
            <a:pathLst>
              <a:path w="407035">
                <a:moveTo>
                  <a:pt x="0" y="0"/>
                </a:moveTo>
                <a:lnTo>
                  <a:pt x="406919" y="0"/>
                </a:lnTo>
              </a:path>
            </a:pathLst>
          </a:custGeom>
          <a:ln w="12298">
            <a:solidFill>
              <a:srgbClr val="BCBABC"/>
            </a:solidFill>
          </a:ln>
        </p:spPr>
        <p:txBody>
          <a:bodyPr wrap="square" lIns="0" tIns="0" rIns="0" bIns="0" rtlCol="0"/>
          <a:lstStyle/>
          <a:p>
            <a:endParaRPr/>
          </a:p>
        </p:txBody>
      </p:sp>
      <p:sp>
        <p:nvSpPr>
          <p:cNvPr id="31" name="object 31"/>
          <p:cNvSpPr/>
          <p:nvPr/>
        </p:nvSpPr>
        <p:spPr>
          <a:xfrm>
            <a:off x="3183567" y="7660898"/>
            <a:ext cx="407034" cy="0"/>
          </a:xfrm>
          <a:custGeom>
            <a:avLst/>
            <a:gdLst/>
            <a:ahLst/>
            <a:cxnLst/>
            <a:rect l="l" t="t" r="r" b="b"/>
            <a:pathLst>
              <a:path w="407035">
                <a:moveTo>
                  <a:pt x="0" y="0"/>
                </a:moveTo>
                <a:lnTo>
                  <a:pt x="406919" y="0"/>
                </a:lnTo>
              </a:path>
            </a:pathLst>
          </a:custGeom>
          <a:ln w="12298">
            <a:solidFill>
              <a:srgbClr val="BCBABC"/>
            </a:solidFill>
          </a:ln>
        </p:spPr>
        <p:txBody>
          <a:bodyPr wrap="square" lIns="0" tIns="0" rIns="0" bIns="0" rtlCol="0"/>
          <a:lstStyle/>
          <a:p>
            <a:endParaRPr/>
          </a:p>
        </p:txBody>
      </p:sp>
      <p:sp>
        <p:nvSpPr>
          <p:cNvPr id="32" name="object 32"/>
          <p:cNvSpPr/>
          <p:nvPr/>
        </p:nvSpPr>
        <p:spPr>
          <a:xfrm>
            <a:off x="3183567" y="7682516"/>
            <a:ext cx="272415" cy="0"/>
          </a:xfrm>
          <a:custGeom>
            <a:avLst/>
            <a:gdLst/>
            <a:ahLst/>
            <a:cxnLst/>
            <a:rect l="l" t="t" r="r" b="b"/>
            <a:pathLst>
              <a:path w="272414">
                <a:moveTo>
                  <a:pt x="0" y="0"/>
                </a:moveTo>
                <a:lnTo>
                  <a:pt x="272171" y="0"/>
                </a:lnTo>
              </a:path>
            </a:pathLst>
          </a:custGeom>
          <a:ln w="12298">
            <a:solidFill>
              <a:srgbClr val="BCBABC"/>
            </a:solidFill>
          </a:ln>
        </p:spPr>
        <p:txBody>
          <a:bodyPr wrap="square" lIns="0" tIns="0" rIns="0" bIns="0" rtlCol="0"/>
          <a:lstStyle/>
          <a:p>
            <a:endParaRPr/>
          </a:p>
        </p:txBody>
      </p:sp>
      <p:sp>
        <p:nvSpPr>
          <p:cNvPr id="33" name="object 33"/>
          <p:cNvSpPr/>
          <p:nvPr/>
        </p:nvSpPr>
        <p:spPr>
          <a:xfrm>
            <a:off x="3415482" y="7455375"/>
            <a:ext cx="164465" cy="0"/>
          </a:xfrm>
          <a:custGeom>
            <a:avLst/>
            <a:gdLst/>
            <a:ahLst/>
            <a:cxnLst/>
            <a:rect l="l" t="t" r="r" b="b"/>
            <a:pathLst>
              <a:path w="164464">
                <a:moveTo>
                  <a:pt x="0" y="0"/>
                </a:moveTo>
                <a:lnTo>
                  <a:pt x="164463" y="0"/>
                </a:lnTo>
              </a:path>
            </a:pathLst>
          </a:custGeom>
          <a:ln w="84179">
            <a:solidFill>
              <a:srgbClr val="A1D4E7"/>
            </a:solidFill>
          </a:ln>
        </p:spPr>
        <p:txBody>
          <a:bodyPr wrap="square" lIns="0" tIns="0" rIns="0" bIns="0" rtlCol="0"/>
          <a:lstStyle/>
          <a:p>
            <a:endParaRPr/>
          </a:p>
        </p:txBody>
      </p:sp>
      <p:sp>
        <p:nvSpPr>
          <p:cNvPr id="34" name="object 34"/>
          <p:cNvSpPr/>
          <p:nvPr/>
        </p:nvSpPr>
        <p:spPr>
          <a:xfrm>
            <a:off x="3384193" y="7954267"/>
            <a:ext cx="0" cy="161925"/>
          </a:xfrm>
          <a:custGeom>
            <a:avLst/>
            <a:gdLst/>
            <a:ahLst/>
            <a:cxnLst/>
            <a:rect l="l" t="t" r="r" b="b"/>
            <a:pathLst>
              <a:path h="161925">
                <a:moveTo>
                  <a:pt x="0" y="0"/>
                </a:moveTo>
                <a:lnTo>
                  <a:pt x="0" y="161408"/>
                </a:lnTo>
              </a:path>
            </a:pathLst>
          </a:custGeom>
          <a:ln w="51943">
            <a:solidFill>
              <a:srgbClr val="D42325"/>
            </a:solidFill>
          </a:ln>
        </p:spPr>
        <p:txBody>
          <a:bodyPr wrap="square" lIns="0" tIns="0" rIns="0" bIns="0" rtlCol="0"/>
          <a:lstStyle/>
          <a:p>
            <a:endParaRPr/>
          </a:p>
        </p:txBody>
      </p:sp>
      <p:sp>
        <p:nvSpPr>
          <p:cNvPr id="35" name="object 35"/>
          <p:cNvSpPr/>
          <p:nvPr/>
        </p:nvSpPr>
        <p:spPr>
          <a:xfrm>
            <a:off x="3332379" y="8119456"/>
            <a:ext cx="104139" cy="0"/>
          </a:xfrm>
          <a:custGeom>
            <a:avLst/>
            <a:gdLst/>
            <a:ahLst/>
            <a:cxnLst/>
            <a:rect l="l" t="t" r="r" b="b"/>
            <a:pathLst>
              <a:path w="104139">
                <a:moveTo>
                  <a:pt x="0" y="0"/>
                </a:moveTo>
                <a:lnTo>
                  <a:pt x="103651" y="0"/>
                </a:lnTo>
              </a:path>
            </a:pathLst>
          </a:custGeom>
          <a:ln w="21006">
            <a:solidFill>
              <a:srgbClr val="8FBED0"/>
            </a:solidFill>
          </a:ln>
        </p:spPr>
        <p:txBody>
          <a:bodyPr wrap="square" lIns="0" tIns="0" rIns="0" bIns="0" rtlCol="0"/>
          <a:lstStyle/>
          <a:p>
            <a:endParaRPr/>
          </a:p>
        </p:txBody>
      </p:sp>
      <p:sp>
        <p:nvSpPr>
          <p:cNvPr id="36" name="object 36"/>
          <p:cNvSpPr/>
          <p:nvPr/>
        </p:nvSpPr>
        <p:spPr>
          <a:xfrm>
            <a:off x="5473684" y="8605858"/>
            <a:ext cx="35560" cy="74295"/>
          </a:xfrm>
          <a:custGeom>
            <a:avLst/>
            <a:gdLst/>
            <a:ahLst/>
            <a:cxnLst/>
            <a:rect l="l" t="t" r="r" b="b"/>
            <a:pathLst>
              <a:path w="35560" h="74295">
                <a:moveTo>
                  <a:pt x="0" y="74020"/>
                </a:moveTo>
                <a:lnTo>
                  <a:pt x="34985" y="74020"/>
                </a:lnTo>
                <a:lnTo>
                  <a:pt x="34985" y="0"/>
                </a:lnTo>
                <a:lnTo>
                  <a:pt x="0" y="0"/>
                </a:lnTo>
                <a:lnTo>
                  <a:pt x="0" y="74020"/>
                </a:lnTo>
                <a:close/>
              </a:path>
            </a:pathLst>
          </a:custGeom>
          <a:solidFill>
            <a:srgbClr val="8FBED0"/>
          </a:solidFill>
        </p:spPr>
        <p:txBody>
          <a:bodyPr wrap="square" lIns="0" tIns="0" rIns="0" bIns="0" rtlCol="0"/>
          <a:lstStyle/>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29931" y="3556605"/>
            <a:ext cx="15796260" cy="2975558"/>
          </a:xfrm>
          <a:prstGeom prst="rect">
            <a:avLst/>
          </a:prstGeom>
        </p:spPr>
        <p:txBody>
          <a:bodyPr vert="horz" wrap="square" lIns="0" tIns="12065" rIns="0" bIns="0" rtlCol="0">
            <a:spAutoFit/>
          </a:bodyPr>
          <a:lstStyle/>
          <a:p>
            <a:pPr marL="12700" marR="5080" algn="ctr">
              <a:lnSpc>
                <a:spcPct val="122600"/>
              </a:lnSpc>
              <a:spcBef>
                <a:spcPts val="95"/>
              </a:spcBef>
            </a:pPr>
            <a:r>
              <a:rPr lang="vi-VN" sz="5400" dirty="0"/>
              <a:t>Viêm </a:t>
            </a:r>
            <a:r>
              <a:rPr lang="en-US" sz="5400" dirty="0"/>
              <a:t>G</a:t>
            </a:r>
            <a:r>
              <a:rPr lang="vi-VN" sz="5400" dirty="0"/>
              <a:t>an B KHÔNG lây lan qua tiếp xúc thông thường như ôm, hôn, nắm tay, hắt hơi hoặc dùng chung dụng cụ.</a:t>
            </a:r>
            <a:endParaRPr sz="4350" dirty="0">
              <a:latin typeface="Arial Narrow"/>
              <a:cs typeface="Arial Narrow"/>
            </a:endParaRPr>
          </a:p>
        </p:txBody>
      </p:sp>
      <p:sp>
        <p:nvSpPr>
          <p:cNvPr id="3" name="object 3"/>
          <p:cNvSpPr/>
          <p:nvPr/>
        </p:nvSpPr>
        <p:spPr>
          <a:xfrm>
            <a:off x="1028700" y="9776870"/>
            <a:ext cx="16230600" cy="510540"/>
          </a:xfrm>
          <a:custGeom>
            <a:avLst/>
            <a:gdLst/>
            <a:ahLst/>
            <a:cxnLst/>
            <a:rect l="l" t="t" r="r" b="b"/>
            <a:pathLst>
              <a:path w="16230600" h="510540">
                <a:moveTo>
                  <a:pt x="0" y="0"/>
                </a:moveTo>
                <a:lnTo>
                  <a:pt x="16230599" y="0"/>
                </a:lnTo>
                <a:lnTo>
                  <a:pt x="16230599" y="510128"/>
                </a:lnTo>
                <a:lnTo>
                  <a:pt x="0" y="510128"/>
                </a:lnTo>
                <a:lnTo>
                  <a:pt x="0" y="0"/>
                </a:lnTo>
                <a:close/>
              </a:path>
            </a:pathLst>
          </a:custGeom>
          <a:solidFill>
            <a:srgbClr val="FFD901"/>
          </a:solidFill>
        </p:spPr>
        <p:txBody>
          <a:bodyPr wrap="square" lIns="0" tIns="0" rIns="0" bIns="0" rtlCol="0"/>
          <a:lstStyle/>
          <a:p>
            <a:endParaRPr/>
          </a:p>
        </p:txBody>
      </p:sp>
      <p:sp>
        <p:nvSpPr>
          <p:cNvPr id="4" name="object 4"/>
          <p:cNvSpPr/>
          <p:nvPr/>
        </p:nvSpPr>
        <p:spPr>
          <a:xfrm>
            <a:off x="0" y="92216"/>
            <a:ext cx="2630170" cy="762000"/>
          </a:xfrm>
          <a:custGeom>
            <a:avLst/>
            <a:gdLst/>
            <a:ahLst/>
            <a:cxnLst/>
            <a:rect l="l" t="t" r="r" b="b"/>
            <a:pathLst>
              <a:path w="2630170" h="762000">
                <a:moveTo>
                  <a:pt x="2249425" y="761372"/>
                </a:moveTo>
                <a:lnTo>
                  <a:pt x="2199328" y="758155"/>
                </a:lnTo>
                <a:lnTo>
                  <a:pt x="2151169" y="748766"/>
                </a:lnTo>
                <a:lnTo>
                  <a:pt x="2105366" y="733601"/>
                </a:lnTo>
                <a:lnTo>
                  <a:pt x="2062333" y="713052"/>
                </a:lnTo>
                <a:lnTo>
                  <a:pt x="2022486" y="687515"/>
                </a:lnTo>
                <a:lnTo>
                  <a:pt x="1986240" y="657384"/>
                </a:lnTo>
                <a:lnTo>
                  <a:pt x="1954012" y="623053"/>
                </a:lnTo>
                <a:lnTo>
                  <a:pt x="1926217" y="584917"/>
                </a:lnTo>
                <a:lnTo>
                  <a:pt x="1903270" y="543370"/>
                </a:lnTo>
                <a:lnTo>
                  <a:pt x="1885586" y="498807"/>
                </a:lnTo>
                <a:lnTo>
                  <a:pt x="1873583" y="451621"/>
                </a:lnTo>
                <a:lnTo>
                  <a:pt x="0" y="451621"/>
                </a:lnTo>
                <a:lnTo>
                  <a:pt x="0" y="309751"/>
                </a:lnTo>
                <a:lnTo>
                  <a:pt x="1871219" y="309751"/>
                </a:lnTo>
                <a:lnTo>
                  <a:pt x="1883755" y="263098"/>
                </a:lnTo>
                <a:lnTo>
                  <a:pt x="1901769" y="218865"/>
                </a:lnTo>
                <a:lnTo>
                  <a:pt x="1924876" y="177478"/>
                </a:lnTo>
                <a:lnTo>
                  <a:pt x="1952693" y="139364"/>
                </a:lnTo>
                <a:lnTo>
                  <a:pt x="1984835" y="104948"/>
                </a:lnTo>
                <a:lnTo>
                  <a:pt x="2020921" y="74657"/>
                </a:lnTo>
                <a:lnTo>
                  <a:pt x="2060566" y="48917"/>
                </a:lnTo>
                <a:lnTo>
                  <a:pt x="2103386" y="28155"/>
                </a:lnTo>
                <a:lnTo>
                  <a:pt x="2148997" y="12797"/>
                </a:lnTo>
                <a:lnTo>
                  <a:pt x="2197017" y="3270"/>
                </a:lnTo>
                <a:lnTo>
                  <a:pt x="2247062" y="0"/>
                </a:lnTo>
                <a:lnTo>
                  <a:pt x="2295342" y="2962"/>
                </a:lnTo>
                <a:lnTo>
                  <a:pt x="2341764" y="11614"/>
                </a:lnTo>
                <a:lnTo>
                  <a:pt x="2385978" y="25600"/>
                </a:lnTo>
                <a:lnTo>
                  <a:pt x="2427635" y="44565"/>
                </a:lnTo>
                <a:lnTo>
                  <a:pt x="2466387" y="68153"/>
                </a:lnTo>
                <a:lnTo>
                  <a:pt x="2501886" y="96009"/>
                </a:lnTo>
                <a:lnTo>
                  <a:pt x="2533783" y="127779"/>
                </a:lnTo>
                <a:lnTo>
                  <a:pt x="2561729" y="163107"/>
                </a:lnTo>
                <a:lnTo>
                  <a:pt x="2585375" y="201637"/>
                </a:lnTo>
                <a:lnTo>
                  <a:pt x="2604374" y="243016"/>
                </a:lnTo>
                <a:lnTo>
                  <a:pt x="2618376" y="286887"/>
                </a:lnTo>
                <a:lnTo>
                  <a:pt x="2627033" y="332895"/>
                </a:lnTo>
                <a:lnTo>
                  <a:pt x="2629996" y="380686"/>
                </a:lnTo>
                <a:lnTo>
                  <a:pt x="2627034" y="428477"/>
                </a:lnTo>
                <a:lnTo>
                  <a:pt x="2618385" y="474485"/>
                </a:lnTo>
                <a:lnTo>
                  <a:pt x="2604403" y="518356"/>
                </a:lnTo>
                <a:lnTo>
                  <a:pt x="2585444" y="559735"/>
                </a:lnTo>
                <a:lnTo>
                  <a:pt x="2561863" y="598265"/>
                </a:lnTo>
                <a:lnTo>
                  <a:pt x="2534015" y="633593"/>
                </a:lnTo>
                <a:lnTo>
                  <a:pt x="2502255" y="665363"/>
                </a:lnTo>
                <a:lnTo>
                  <a:pt x="2466938" y="693219"/>
                </a:lnTo>
                <a:lnTo>
                  <a:pt x="2428419" y="716807"/>
                </a:lnTo>
                <a:lnTo>
                  <a:pt x="2387054" y="735772"/>
                </a:lnTo>
                <a:lnTo>
                  <a:pt x="2343196" y="749758"/>
                </a:lnTo>
                <a:lnTo>
                  <a:pt x="2297202" y="758410"/>
                </a:lnTo>
                <a:lnTo>
                  <a:pt x="2249425" y="761372"/>
                </a:lnTo>
                <a:close/>
              </a:path>
            </a:pathLst>
          </a:custGeom>
          <a:solidFill>
            <a:srgbClr val="FFD901"/>
          </a:solidFill>
        </p:spPr>
        <p:txBody>
          <a:bodyPr wrap="square" lIns="0" tIns="0" rIns="0" bIns="0" rtlCol="0"/>
          <a:lstStyle/>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28700" y="9776870"/>
            <a:ext cx="16230600" cy="510540"/>
          </a:xfrm>
          <a:custGeom>
            <a:avLst/>
            <a:gdLst/>
            <a:ahLst/>
            <a:cxnLst/>
            <a:rect l="l" t="t" r="r" b="b"/>
            <a:pathLst>
              <a:path w="16230600" h="510540">
                <a:moveTo>
                  <a:pt x="0" y="0"/>
                </a:moveTo>
                <a:lnTo>
                  <a:pt x="16230599" y="0"/>
                </a:lnTo>
                <a:lnTo>
                  <a:pt x="16230599" y="510128"/>
                </a:lnTo>
                <a:lnTo>
                  <a:pt x="0" y="510128"/>
                </a:lnTo>
                <a:lnTo>
                  <a:pt x="0" y="0"/>
                </a:lnTo>
                <a:close/>
              </a:path>
            </a:pathLst>
          </a:custGeom>
          <a:solidFill>
            <a:srgbClr val="FFD901"/>
          </a:solidFill>
        </p:spPr>
        <p:txBody>
          <a:bodyPr wrap="square" lIns="0" tIns="0" rIns="0" bIns="0" rtlCol="0"/>
          <a:lstStyle/>
          <a:p>
            <a:endParaRPr/>
          </a:p>
        </p:txBody>
      </p:sp>
      <p:sp>
        <p:nvSpPr>
          <p:cNvPr id="3" name="object 3"/>
          <p:cNvSpPr/>
          <p:nvPr/>
        </p:nvSpPr>
        <p:spPr>
          <a:xfrm>
            <a:off x="592897" y="1957655"/>
            <a:ext cx="17106899" cy="7296149"/>
          </a:xfrm>
          <a:prstGeom prst="rect">
            <a:avLst/>
          </a:prstGeom>
          <a:blipFill>
            <a:blip r:embed="rId2"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993939" y="342900"/>
            <a:ext cx="16143605" cy="1416413"/>
          </a:xfrm>
          <a:prstGeom prst="rect">
            <a:avLst/>
          </a:prstGeom>
        </p:spPr>
        <p:txBody>
          <a:bodyPr vert="horz" wrap="square" lIns="0" tIns="15875" rIns="0" bIns="0" rtlCol="0">
            <a:spAutoFit/>
          </a:bodyPr>
          <a:lstStyle/>
          <a:p>
            <a:pPr marL="12700">
              <a:lnSpc>
                <a:spcPct val="100000"/>
              </a:lnSpc>
              <a:spcBef>
                <a:spcPts val="125"/>
              </a:spcBef>
              <a:tabLst>
                <a:tab pos="7565390" algn="l"/>
              </a:tabLst>
            </a:pPr>
            <a:r>
              <a:rPr lang="vi-VN" dirty="0"/>
              <a:t>Những khu vực nào trên thế giới là phổ biến cho bệnh viêm gan B?</a:t>
            </a:r>
            <a:endParaRPr sz="3750" dirty="0">
              <a:latin typeface="Arial Narrow"/>
              <a:cs typeface="Arial Narrow"/>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28700" y="9776870"/>
            <a:ext cx="16230600" cy="510540"/>
          </a:xfrm>
          <a:custGeom>
            <a:avLst/>
            <a:gdLst/>
            <a:ahLst/>
            <a:cxnLst/>
            <a:rect l="l" t="t" r="r" b="b"/>
            <a:pathLst>
              <a:path w="16230600" h="510540">
                <a:moveTo>
                  <a:pt x="0" y="0"/>
                </a:moveTo>
                <a:lnTo>
                  <a:pt x="16230599" y="0"/>
                </a:lnTo>
                <a:lnTo>
                  <a:pt x="16230599" y="510128"/>
                </a:lnTo>
                <a:lnTo>
                  <a:pt x="0" y="510128"/>
                </a:lnTo>
                <a:lnTo>
                  <a:pt x="0" y="0"/>
                </a:lnTo>
                <a:close/>
              </a:path>
            </a:pathLst>
          </a:custGeom>
          <a:solidFill>
            <a:srgbClr val="FFD901"/>
          </a:solidFill>
        </p:spPr>
        <p:txBody>
          <a:bodyPr wrap="square" lIns="0" tIns="0" rIns="0" bIns="0" rtlCol="0"/>
          <a:lstStyle/>
          <a:p>
            <a:endParaRPr/>
          </a:p>
        </p:txBody>
      </p:sp>
      <p:sp>
        <p:nvSpPr>
          <p:cNvPr id="3" name="object 3"/>
          <p:cNvSpPr txBox="1">
            <a:spLocks noGrp="1"/>
          </p:cNvSpPr>
          <p:nvPr>
            <p:ph type="title"/>
          </p:nvPr>
        </p:nvSpPr>
        <p:spPr>
          <a:xfrm>
            <a:off x="1948671" y="1055503"/>
            <a:ext cx="15653529" cy="1027845"/>
          </a:xfrm>
          <a:prstGeom prst="rect">
            <a:avLst/>
          </a:prstGeom>
        </p:spPr>
        <p:txBody>
          <a:bodyPr vert="horz" wrap="square" lIns="0" tIns="12065" rIns="0" bIns="0" rtlCol="0">
            <a:spAutoFit/>
          </a:bodyPr>
          <a:lstStyle/>
          <a:p>
            <a:pPr marL="12700">
              <a:lnSpc>
                <a:spcPct val="100000"/>
              </a:lnSpc>
              <a:spcBef>
                <a:spcPts val="95"/>
              </a:spcBef>
            </a:pPr>
            <a:r>
              <a:rPr lang="vi-VN" sz="6600" dirty="0"/>
              <a:t>Có triệu chứng viêm gan B không?</a:t>
            </a:r>
            <a:endParaRPr sz="5000" dirty="0">
              <a:latin typeface="Arial Narrow"/>
              <a:cs typeface="Arial Narrow"/>
            </a:endParaRPr>
          </a:p>
        </p:txBody>
      </p:sp>
      <p:sp>
        <p:nvSpPr>
          <p:cNvPr id="4" name="object 4"/>
          <p:cNvSpPr/>
          <p:nvPr/>
        </p:nvSpPr>
        <p:spPr>
          <a:xfrm>
            <a:off x="0" y="92216"/>
            <a:ext cx="2630170" cy="762000"/>
          </a:xfrm>
          <a:custGeom>
            <a:avLst/>
            <a:gdLst/>
            <a:ahLst/>
            <a:cxnLst/>
            <a:rect l="l" t="t" r="r" b="b"/>
            <a:pathLst>
              <a:path w="2630170" h="762000">
                <a:moveTo>
                  <a:pt x="2249425" y="761372"/>
                </a:moveTo>
                <a:lnTo>
                  <a:pt x="2199328" y="758155"/>
                </a:lnTo>
                <a:lnTo>
                  <a:pt x="2151169" y="748766"/>
                </a:lnTo>
                <a:lnTo>
                  <a:pt x="2105366" y="733601"/>
                </a:lnTo>
                <a:lnTo>
                  <a:pt x="2062333" y="713052"/>
                </a:lnTo>
                <a:lnTo>
                  <a:pt x="2022486" y="687515"/>
                </a:lnTo>
                <a:lnTo>
                  <a:pt x="1986240" y="657384"/>
                </a:lnTo>
                <a:lnTo>
                  <a:pt x="1954012" y="623053"/>
                </a:lnTo>
                <a:lnTo>
                  <a:pt x="1926217" y="584917"/>
                </a:lnTo>
                <a:lnTo>
                  <a:pt x="1903270" y="543370"/>
                </a:lnTo>
                <a:lnTo>
                  <a:pt x="1885586" y="498807"/>
                </a:lnTo>
                <a:lnTo>
                  <a:pt x="1873583" y="451621"/>
                </a:lnTo>
                <a:lnTo>
                  <a:pt x="0" y="451621"/>
                </a:lnTo>
                <a:lnTo>
                  <a:pt x="0" y="309751"/>
                </a:lnTo>
                <a:lnTo>
                  <a:pt x="1871219" y="309751"/>
                </a:lnTo>
                <a:lnTo>
                  <a:pt x="1883755" y="263098"/>
                </a:lnTo>
                <a:lnTo>
                  <a:pt x="1901769" y="218865"/>
                </a:lnTo>
                <a:lnTo>
                  <a:pt x="1924876" y="177478"/>
                </a:lnTo>
                <a:lnTo>
                  <a:pt x="1952693" y="139364"/>
                </a:lnTo>
                <a:lnTo>
                  <a:pt x="1984835" y="104948"/>
                </a:lnTo>
                <a:lnTo>
                  <a:pt x="2020921" y="74657"/>
                </a:lnTo>
                <a:lnTo>
                  <a:pt x="2060566" y="48917"/>
                </a:lnTo>
                <a:lnTo>
                  <a:pt x="2103386" y="28155"/>
                </a:lnTo>
                <a:lnTo>
                  <a:pt x="2148997" y="12797"/>
                </a:lnTo>
                <a:lnTo>
                  <a:pt x="2197017" y="3270"/>
                </a:lnTo>
                <a:lnTo>
                  <a:pt x="2247062" y="0"/>
                </a:lnTo>
                <a:lnTo>
                  <a:pt x="2295342" y="2962"/>
                </a:lnTo>
                <a:lnTo>
                  <a:pt x="2341764" y="11614"/>
                </a:lnTo>
                <a:lnTo>
                  <a:pt x="2385978" y="25600"/>
                </a:lnTo>
                <a:lnTo>
                  <a:pt x="2427635" y="44565"/>
                </a:lnTo>
                <a:lnTo>
                  <a:pt x="2466387" y="68153"/>
                </a:lnTo>
                <a:lnTo>
                  <a:pt x="2501886" y="96009"/>
                </a:lnTo>
                <a:lnTo>
                  <a:pt x="2533783" y="127779"/>
                </a:lnTo>
                <a:lnTo>
                  <a:pt x="2561729" y="163107"/>
                </a:lnTo>
                <a:lnTo>
                  <a:pt x="2585375" y="201637"/>
                </a:lnTo>
                <a:lnTo>
                  <a:pt x="2604374" y="243016"/>
                </a:lnTo>
                <a:lnTo>
                  <a:pt x="2618376" y="286887"/>
                </a:lnTo>
                <a:lnTo>
                  <a:pt x="2627033" y="332895"/>
                </a:lnTo>
                <a:lnTo>
                  <a:pt x="2629996" y="380686"/>
                </a:lnTo>
                <a:lnTo>
                  <a:pt x="2627034" y="428477"/>
                </a:lnTo>
                <a:lnTo>
                  <a:pt x="2618385" y="474485"/>
                </a:lnTo>
                <a:lnTo>
                  <a:pt x="2604403" y="518356"/>
                </a:lnTo>
                <a:lnTo>
                  <a:pt x="2585444" y="559735"/>
                </a:lnTo>
                <a:lnTo>
                  <a:pt x="2561863" y="598265"/>
                </a:lnTo>
                <a:lnTo>
                  <a:pt x="2534015" y="633593"/>
                </a:lnTo>
                <a:lnTo>
                  <a:pt x="2502255" y="665363"/>
                </a:lnTo>
                <a:lnTo>
                  <a:pt x="2466938" y="693219"/>
                </a:lnTo>
                <a:lnTo>
                  <a:pt x="2428419" y="716807"/>
                </a:lnTo>
                <a:lnTo>
                  <a:pt x="2387054" y="735772"/>
                </a:lnTo>
                <a:lnTo>
                  <a:pt x="2343196" y="749758"/>
                </a:lnTo>
                <a:lnTo>
                  <a:pt x="2297202" y="758410"/>
                </a:lnTo>
                <a:lnTo>
                  <a:pt x="2249425" y="761372"/>
                </a:lnTo>
                <a:close/>
              </a:path>
            </a:pathLst>
          </a:custGeom>
          <a:solidFill>
            <a:srgbClr val="FFD901"/>
          </a:solidFill>
        </p:spPr>
        <p:txBody>
          <a:bodyPr wrap="square" lIns="0" tIns="0" rIns="0" bIns="0" rtlCol="0"/>
          <a:lstStyle/>
          <a:p>
            <a:endParaRPr/>
          </a:p>
        </p:txBody>
      </p:sp>
      <p:sp>
        <p:nvSpPr>
          <p:cNvPr id="5" name="object 5"/>
          <p:cNvSpPr/>
          <p:nvPr/>
        </p:nvSpPr>
        <p:spPr>
          <a:xfrm>
            <a:off x="1987376" y="4967280"/>
            <a:ext cx="148693" cy="148693"/>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987376" y="5562053"/>
            <a:ext cx="148693" cy="148693"/>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1987376" y="6156826"/>
            <a:ext cx="148693" cy="148693"/>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1987376" y="6751598"/>
            <a:ext cx="148693" cy="148692"/>
          </a:xfrm>
          <a:prstGeom prst="rect">
            <a:avLst/>
          </a:prstGeom>
          <a:blipFill>
            <a:blip r:embed="rId2" cstate="print"/>
            <a:stretch>
              <a:fillRect/>
            </a:stretch>
          </a:blipFill>
        </p:spPr>
        <p:txBody>
          <a:bodyPr wrap="square" lIns="0" tIns="0" rIns="0" bIns="0" rtlCol="0"/>
          <a:lstStyle/>
          <a:p>
            <a:endParaRPr/>
          </a:p>
        </p:txBody>
      </p:sp>
      <p:sp>
        <p:nvSpPr>
          <p:cNvPr id="9" name="object 9"/>
          <p:cNvSpPr/>
          <p:nvPr/>
        </p:nvSpPr>
        <p:spPr>
          <a:xfrm>
            <a:off x="1987376" y="7346370"/>
            <a:ext cx="148693" cy="148692"/>
          </a:xfrm>
          <a:prstGeom prst="rect">
            <a:avLst/>
          </a:prstGeom>
          <a:blipFill>
            <a:blip r:embed="rId3" cstate="print"/>
            <a:stretch>
              <a:fillRect/>
            </a:stretch>
          </a:blipFill>
        </p:spPr>
        <p:txBody>
          <a:bodyPr wrap="square" lIns="0" tIns="0" rIns="0" bIns="0" rtlCol="0"/>
          <a:lstStyle/>
          <a:p>
            <a:endParaRPr/>
          </a:p>
        </p:txBody>
      </p:sp>
      <p:sp>
        <p:nvSpPr>
          <p:cNvPr id="10" name="object 10"/>
          <p:cNvSpPr txBox="1"/>
          <p:nvPr/>
        </p:nvSpPr>
        <p:spPr>
          <a:xfrm>
            <a:off x="1443136" y="2453537"/>
            <a:ext cx="17759264" cy="5389104"/>
          </a:xfrm>
          <a:prstGeom prst="rect">
            <a:avLst/>
          </a:prstGeom>
        </p:spPr>
        <p:txBody>
          <a:bodyPr vert="horz" wrap="square" lIns="0" tIns="12700" rIns="0" bIns="0" rtlCol="0">
            <a:spAutoFit/>
          </a:bodyPr>
          <a:lstStyle/>
          <a:p>
            <a:pPr marL="12700">
              <a:lnSpc>
                <a:spcPct val="100000"/>
              </a:lnSpc>
              <a:spcBef>
                <a:spcPts val="100"/>
              </a:spcBef>
              <a:tabLst>
                <a:tab pos="11422380" algn="l"/>
              </a:tabLst>
            </a:pPr>
            <a:r>
              <a:rPr lang="vi-VN" sz="4400" dirty="0">
                <a:solidFill>
                  <a:schemeClr val="bg1"/>
                </a:solidFill>
              </a:rPr>
              <a:t>Thường không có dấu hiệu hoặc triệu chứng viêm gan B</a:t>
            </a:r>
            <a:endParaRPr lang="en-US" sz="4400" dirty="0">
              <a:solidFill>
                <a:schemeClr val="bg1"/>
              </a:solidFill>
            </a:endParaRPr>
          </a:p>
          <a:p>
            <a:pPr marL="12700">
              <a:lnSpc>
                <a:spcPct val="100000"/>
              </a:lnSpc>
              <a:spcBef>
                <a:spcPts val="100"/>
              </a:spcBef>
              <a:tabLst>
                <a:tab pos="11422380" algn="l"/>
              </a:tabLst>
            </a:pPr>
            <a:endParaRPr sz="6600" dirty="0">
              <a:solidFill>
                <a:schemeClr val="bg1"/>
              </a:solidFill>
              <a:latin typeface="Times New Roman"/>
              <a:cs typeface="Times New Roman"/>
            </a:endParaRPr>
          </a:p>
          <a:p>
            <a:pPr marL="916940" marR="4935855" indent="-525780">
              <a:lnSpc>
                <a:spcPct val="122000"/>
              </a:lnSpc>
            </a:pPr>
            <a:r>
              <a:rPr lang="en-US" sz="3200" spc="345" dirty="0" err="1">
                <a:solidFill>
                  <a:schemeClr val="bg1"/>
                </a:solidFill>
                <a:latin typeface="Arial"/>
                <a:cs typeface="Arial"/>
              </a:rPr>
              <a:t>Một</a:t>
            </a:r>
            <a:r>
              <a:rPr lang="en-US" sz="3200" spc="345" dirty="0">
                <a:solidFill>
                  <a:schemeClr val="bg1"/>
                </a:solidFill>
                <a:latin typeface="Arial"/>
                <a:cs typeface="Arial"/>
              </a:rPr>
              <a:t> </a:t>
            </a:r>
            <a:r>
              <a:rPr lang="en-US" sz="3200" spc="345" dirty="0" err="1">
                <a:solidFill>
                  <a:schemeClr val="bg1"/>
                </a:solidFill>
                <a:latin typeface="Arial"/>
                <a:cs typeface="Arial"/>
              </a:rPr>
              <a:t>số</a:t>
            </a:r>
            <a:r>
              <a:rPr lang="en-US" sz="3200" spc="345" dirty="0">
                <a:solidFill>
                  <a:schemeClr val="bg1"/>
                </a:solidFill>
                <a:latin typeface="Arial"/>
                <a:cs typeface="Arial"/>
              </a:rPr>
              <a:t> ng</a:t>
            </a:r>
            <a:r>
              <a:rPr lang="vi-VN" sz="3200" spc="345" dirty="0">
                <a:solidFill>
                  <a:schemeClr val="bg1"/>
                </a:solidFill>
                <a:latin typeface="Arial"/>
                <a:cs typeface="Arial"/>
              </a:rPr>
              <a:t>ư</a:t>
            </a:r>
            <a:r>
              <a:rPr lang="en-US" sz="3200" spc="345" dirty="0" err="1">
                <a:solidFill>
                  <a:schemeClr val="bg1"/>
                </a:solidFill>
                <a:latin typeface="Arial"/>
                <a:cs typeface="Arial"/>
              </a:rPr>
              <a:t>ời</a:t>
            </a:r>
            <a:r>
              <a:rPr lang="en-US" sz="3200" spc="345" dirty="0">
                <a:solidFill>
                  <a:schemeClr val="bg1"/>
                </a:solidFill>
                <a:latin typeface="Arial"/>
                <a:cs typeface="Arial"/>
              </a:rPr>
              <a:t> </a:t>
            </a:r>
            <a:r>
              <a:rPr lang="en-US" sz="3200" spc="345" dirty="0" err="1">
                <a:solidFill>
                  <a:schemeClr val="bg1"/>
                </a:solidFill>
                <a:latin typeface="Arial"/>
                <a:cs typeface="Arial"/>
              </a:rPr>
              <a:t>có</a:t>
            </a:r>
            <a:r>
              <a:rPr lang="en-US" sz="3200" spc="345" dirty="0">
                <a:solidFill>
                  <a:schemeClr val="bg1"/>
                </a:solidFill>
                <a:latin typeface="Arial"/>
                <a:cs typeface="Arial"/>
              </a:rPr>
              <a:t> </a:t>
            </a:r>
            <a:r>
              <a:rPr lang="en-US" sz="3200" spc="345" dirty="0" err="1">
                <a:solidFill>
                  <a:schemeClr val="bg1"/>
                </a:solidFill>
                <a:latin typeface="Arial"/>
                <a:cs typeface="Arial"/>
              </a:rPr>
              <a:t>những</a:t>
            </a:r>
            <a:r>
              <a:rPr lang="en-US" sz="3200" spc="345" dirty="0">
                <a:solidFill>
                  <a:schemeClr val="bg1"/>
                </a:solidFill>
                <a:latin typeface="Arial"/>
                <a:cs typeface="Arial"/>
              </a:rPr>
              <a:t> </a:t>
            </a:r>
            <a:r>
              <a:rPr lang="en-US" sz="3200" spc="345" dirty="0" err="1">
                <a:solidFill>
                  <a:schemeClr val="bg1"/>
                </a:solidFill>
                <a:latin typeface="Arial"/>
                <a:cs typeface="Arial"/>
              </a:rPr>
              <a:t>triệu</a:t>
            </a:r>
            <a:r>
              <a:rPr lang="en-US" sz="3200" spc="345" dirty="0">
                <a:solidFill>
                  <a:schemeClr val="bg1"/>
                </a:solidFill>
                <a:latin typeface="Arial"/>
                <a:cs typeface="Arial"/>
              </a:rPr>
              <a:t> </a:t>
            </a:r>
            <a:r>
              <a:rPr lang="en-US" sz="3200" spc="345" dirty="0" err="1">
                <a:solidFill>
                  <a:schemeClr val="bg1"/>
                </a:solidFill>
                <a:latin typeface="Arial"/>
                <a:cs typeface="Arial"/>
              </a:rPr>
              <a:t>chứng</a:t>
            </a:r>
            <a:r>
              <a:rPr lang="en-US" sz="3200" spc="345" dirty="0">
                <a:solidFill>
                  <a:schemeClr val="bg1"/>
                </a:solidFill>
                <a:latin typeface="Arial"/>
                <a:cs typeface="Arial"/>
              </a:rPr>
              <a:t> </a:t>
            </a:r>
            <a:r>
              <a:rPr lang="en-US" sz="3200" spc="345" dirty="0" err="1">
                <a:solidFill>
                  <a:schemeClr val="bg1"/>
                </a:solidFill>
                <a:latin typeface="Arial"/>
                <a:cs typeface="Arial"/>
              </a:rPr>
              <a:t>như</a:t>
            </a:r>
            <a:r>
              <a:rPr lang="en-US" sz="3200" spc="345" dirty="0">
                <a:solidFill>
                  <a:schemeClr val="bg1"/>
                </a:solidFill>
                <a:latin typeface="Arial"/>
                <a:cs typeface="Arial"/>
              </a:rPr>
              <a:t> </a:t>
            </a:r>
            <a:r>
              <a:rPr lang="en-US" sz="3200" spc="345" dirty="0" err="1">
                <a:solidFill>
                  <a:schemeClr val="bg1"/>
                </a:solidFill>
                <a:latin typeface="Arial"/>
                <a:cs typeface="Arial"/>
              </a:rPr>
              <a:t>của</a:t>
            </a:r>
            <a:r>
              <a:rPr lang="en-US" sz="3200" spc="345" dirty="0">
                <a:solidFill>
                  <a:schemeClr val="bg1"/>
                </a:solidFill>
                <a:latin typeface="Arial"/>
                <a:cs typeface="Arial"/>
              </a:rPr>
              <a:t> </a:t>
            </a:r>
            <a:r>
              <a:rPr lang="en-US" sz="3200" spc="345" dirty="0" err="1">
                <a:solidFill>
                  <a:schemeClr val="bg1"/>
                </a:solidFill>
                <a:latin typeface="Arial"/>
                <a:cs typeface="Arial"/>
              </a:rPr>
              <a:t>bệnh</a:t>
            </a:r>
            <a:r>
              <a:rPr lang="en-US" sz="3200" spc="345" dirty="0">
                <a:solidFill>
                  <a:schemeClr val="bg1"/>
                </a:solidFill>
                <a:latin typeface="Arial"/>
                <a:cs typeface="Arial"/>
              </a:rPr>
              <a:t> </a:t>
            </a:r>
            <a:r>
              <a:rPr lang="en-US" sz="3200" spc="345" dirty="0" err="1">
                <a:solidFill>
                  <a:schemeClr val="bg1"/>
                </a:solidFill>
                <a:latin typeface="Arial"/>
                <a:cs typeface="Arial"/>
              </a:rPr>
              <a:t>cúm</a:t>
            </a:r>
            <a:r>
              <a:rPr lang="en-US" sz="3200" spc="345" dirty="0">
                <a:solidFill>
                  <a:schemeClr val="bg1"/>
                </a:solidFill>
                <a:latin typeface="Arial"/>
                <a:cs typeface="Arial"/>
              </a:rPr>
              <a:t> </a:t>
            </a:r>
            <a:r>
              <a:rPr lang="en-US" sz="3200" spc="345" dirty="0" err="1">
                <a:solidFill>
                  <a:schemeClr val="bg1"/>
                </a:solidFill>
                <a:latin typeface="Arial"/>
                <a:cs typeface="Arial"/>
              </a:rPr>
              <a:t>Sốt</a:t>
            </a:r>
            <a:endParaRPr sz="3200" dirty="0">
              <a:solidFill>
                <a:schemeClr val="bg1"/>
              </a:solidFill>
              <a:latin typeface="Arial"/>
              <a:cs typeface="Arial"/>
            </a:endParaRPr>
          </a:p>
          <a:p>
            <a:pPr marL="916940" marR="5832475">
              <a:lnSpc>
                <a:spcPts val="4680"/>
              </a:lnSpc>
              <a:spcBef>
                <a:spcPts val="300"/>
              </a:spcBef>
            </a:pPr>
            <a:r>
              <a:rPr lang="vi-VN" sz="3200" dirty="0">
                <a:solidFill>
                  <a:schemeClr val="bg1"/>
                </a:solidFill>
              </a:rPr>
              <a:t>Vàng da (vàng da và mắt) </a:t>
            </a:r>
            <a:endParaRPr lang="en-US" sz="3200" dirty="0">
              <a:solidFill>
                <a:schemeClr val="bg1"/>
              </a:solidFill>
            </a:endParaRPr>
          </a:p>
          <a:p>
            <a:pPr marL="916940" marR="5832475">
              <a:lnSpc>
                <a:spcPts val="4680"/>
              </a:lnSpc>
              <a:spcBef>
                <a:spcPts val="300"/>
              </a:spcBef>
            </a:pPr>
            <a:r>
              <a:rPr lang="vi-VN" sz="3200" dirty="0">
                <a:solidFill>
                  <a:schemeClr val="bg1"/>
                </a:solidFill>
              </a:rPr>
              <a:t>Nước tiểu sẫm màu</a:t>
            </a:r>
            <a:br>
              <a:rPr lang="vi-VN" sz="3200" dirty="0">
                <a:solidFill>
                  <a:schemeClr val="bg1"/>
                </a:solidFill>
              </a:rPr>
            </a:br>
            <a:r>
              <a:rPr lang="vi-VN" sz="3200" dirty="0">
                <a:solidFill>
                  <a:schemeClr val="bg1"/>
                </a:solidFill>
              </a:rPr>
              <a:t>Buồn nôn </a:t>
            </a:r>
            <a:endParaRPr lang="en-US" sz="3200" dirty="0">
              <a:solidFill>
                <a:schemeClr val="bg1"/>
              </a:solidFill>
            </a:endParaRPr>
          </a:p>
          <a:p>
            <a:pPr marL="916940" marR="5832475">
              <a:lnSpc>
                <a:spcPts val="4680"/>
              </a:lnSpc>
              <a:spcBef>
                <a:spcPts val="300"/>
              </a:spcBef>
            </a:pPr>
            <a:r>
              <a:rPr lang="vi-VN" sz="3200" dirty="0">
                <a:solidFill>
                  <a:schemeClr val="bg1"/>
                </a:solidFill>
              </a:rPr>
              <a:t>Mệt mỏi</a:t>
            </a:r>
            <a:endParaRPr sz="3200" dirty="0">
              <a:solidFill>
                <a:schemeClr val="bg1"/>
              </a:solidFill>
              <a:latin typeface="Arial"/>
              <a:cs typeface="Arial"/>
            </a:endParaRPr>
          </a:p>
        </p:txBody>
      </p:sp>
      <p:sp>
        <p:nvSpPr>
          <p:cNvPr id="11" name="object 11"/>
          <p:cNvSpPr/>
          <p:nvPr/>
        </p:nvSpPr>
        <p:spPr>
          <a:xfrm>
            <a:off x="12899580" y="5710746"/>
            <a:ext cx="4717860" cy="3494173"/>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28700" y="9776876"/>
            <a:ext cx="16230600" cy="510540"/>
          </a:xfrm>
          <a:custGeom>
            <a:avLst/>
            <a:gdLst/>
            <a:ahLst/>
            <a:cxnLst/>
            <a:rect l="l" t="t" r="r" b="b"/>
            <a:pathLst>
              <a:path w="16230600" h="510540">
                <a:moveTo>
                  <a:pt x="0" y="0"/>
                </a:moveTo>
                <a:lnTo>
                  <a:pt x="16230599" y="0"/>
                </a:lnTo>
                <a:lnTo>
                  <a:pt x="16230599" y="510123"/>
                </a:lnTo>
                <a:lnTo>
                  <a:pt x="0" y="510123"/>
                </a:lnTo>
                <a:lnTo>
                  <a:pt x="0" y="0"/>
                </a:lnTo>
                <a:close/>
              </a:path>
            </a:pathLst>
          </a:custGeom>
          <a:solidFill>
            <a:srgbClr val="FFD901"/>
          </a:solidFill>
        </p:spPr>
        <p:txBody>
          <a:bodyPr wrap="square" lIns="0" tIns="0" rIns="0" bIns="0" rtlCol="0"/>
          <a:lstStyle/>
          <a:p>
            <a:endParaRPr/>
          </a:p>
        </p:txBody>
      </p:sp>
      <p:sp>
        <p:nvSpPr>
          <p:cNvPr id="3" name="object 3"/>
          <p:cNvSpPr txBox="1">
            <a:spLocks noGrp="1"/>
          </p:cNvSpPr>
          <p:nvPr>
            <p:ph type="title"/>
          </p:nvPr>
        </p:nvSpPr>
        <p:spPr>
          <a:xfrm>
            <a:off x="2468379" y="1048221"/>
            <a:ext cx="13167994" cy="1679306"/>
          </a:xfrm>
          <a:prstGeom prst="rect">
            <a:avLst/>
          </a:prstGeom>
        </p:spPr>
        <p:txBody>
          <a:bodyPr vert="horz" wrap="square" lIns="0" tIns="17145" rIns="0" bIns="0" rtlCol="0">
            <a:spAutoFit/>
          </a:bodyPr>
          <a:lstStyle/>
          <a:p>
            <a:pPr marL="12700">
              <a:lnSpc>
                <a:spcPct val="100000"/>
              </a:lnSpc>
              <a:spcBef>
                <a:spcPts val="135"/>
              </a:spcBef>
            </a:pPr>
            <a:r>
              <a:rPr lang="vi-VN" sz="5400" dirty="0"/>
              <a:t>Viêm gan B </a:t>
            </a:r>
            <a:r>
              <a:rPr lang="en-US" sz="5400" dirty="0" err="1"/>
              <a:t>ảnh</a:t>
            </a:r>
            <a:r>
              <a:rPr lang="en-US" sz="5400" dirty="0"/>
              <a:t> h</a:t>
            </a:r>
            <a:r>
              <a:rPr lang="vi-VN" sz="5400" dirty="0"/>
              <a:t>ư</a:t>
            </a:r>
            <a:r>
              <a:rPr lang="en-US" sz="5400" dirty="0" err="1"/>
              <a:t>ởng</a:t>
            </a:r>
            <a:r>
              <a:rPr lang="en-US" sz="5400" dirty="0"/>
              <a:t> </a:t>
            </a:r>
            <a:r>
              <a:rPr lang="en-US" sz="5400" dirty="0" err="1"/>
              <a:t>đến</a:t>
            </a:r>
            <a:r>
              <a:rPr lang="en-US" sz="5400" dirty="0"/>
              <a:t> </a:t>
            </a:r>
            <a:r>
              <a:rPr lang="en-US" sz="5400" dirty="0" err="1"/>
              <a:t>gan</a:t>
            </a:r>
            <a:r>
              <a:rPr lang="en-US" sz="5400" dirty="0"/>
              <a:t> </a:t>
            </a:r>
            <a:r>
              <a:rPr lang="en-US" sz="5400" dirty="0" err="1"/>
              <a:t>nh</a:t>
            </a:r>
            <a:r>
              <a:rPr lang="vi-VN" sz="5400" dirty="0"/>
              <a:t>ư</a:t>
            </a:r>
            <a:r>
              <a:rPr lang="en-US" sz="5400" dirty="0"/>
              <a:t> </a:t>
            </a:r>
            <a:r>
              <a:rPr lang="en-US" sz="5400" dirty="0" err="1"/>
              <a:t>thế</a:t>
            </a:r>
            <a:r>
              <a:rPr lang="en-US" sz="5400" dirty="0"/>
              <a:t> </a:t>
            </a:r>
            <a:r>
              <a:rPr lang="en-US" sz="5400" dirty="0" err="1"/>
              <a:t>nào</a:t>
            </a:r>
            <a:r>
              <a:rPr lang="en-US" sz="5400" dirty="0"/>
              <a:t>?</a:t>
            </a:r>
            <a:endParaRPr sz="4350" dirty="0">
              <a:latin typeface="Arial Narrow"/>
              <a:cs typeface="Arial Narrow"/>
            </a:endParaRPr>
          </a:p>
        </p:txBody>
      </p:sp>
      <p:sp>
        <p:nvSpPr>
          <p:cNvPr id="4" name="object 4"/>
          <p:cNvSpPr/>
          <p:nvPr/>
        </p:nvSpPr>
        <p:spPr>
          <a:xfrm>
            <a:off x="0" y="92221"/>
            <a:ext cx="2630170" cy="762000"/>
          </a:xfrm>
          <a:custGeom>
            <a:avLst/>
            <a:gdLst/>
            <a:ahLst/>
            <a:cxnLst/>
            <a:rect l="l" t="t" r="r" b="b"/>
            <a:pathLst>
              <a:path w="2630170" h="762000">
                <a:moveTo>
                  <a:pt x="2249425" y="761372"/>
                </a:moveTo>
                <a:lnTo>
                  <a:pt x="2199328" y="758155"/>
                </a:lnTo>
                <a:lnTo>
                  <a:pt x="2151169" y="748766"/>
                </a:lnTo>
                <a:lnTo>
                  <a:pt x="2105366" y="733601"/>
                </a:lnTo>
                <a:lnTo>
                  <a:pt x="2062333" y="713052"/>
                </a:lnTo>
                <a:lnTo>
                  <a:pt x="2022486" y="687515"/>
                </a:lnTo>
                <a:lnTo>
                  <a:pt x="1986240" y="657384"/>
                </a:lnTo>
                <a:lnTo>
                  <a:pt x="1954012" y="623053"/>
                </a:lnTo>
                <a:lnTo>
                  <a:pt x="1926217" y="584917"/>
                </a:lnTo>
                <a:lnTo>
                  <a:pt x="1903270" y="543370"/>
                </a:lnTo>
                <a:lnTo>
                  <a:pt x="1885586" y="498807"/>
                </a:lnTo>
                <a:lnTo>
                  <a:pt x="1873583" y="451621"/>
                </a:lnTo>
                <a:lnTo>
                  <a:pt x="0" y="451621"/>
                </a:lnTo>
                <a:lnTo>
                  <a:pt x="0" y="309751"/>
                </a:lnTo>
                <a:lnTo>
                  <a:pt x="1871219" y="309751"/>
                </a:lnTo>
                <a:lnTo>
                  <a:pt x="1883755" y="263098"/>
                </a:lnTo>
                <a:lnTo>
                  <a:pt x="1901769" y="218865"/>
                </a:lnTo>
                <a:lnTo>
                  <a:pt x="1924876" y="177478"/>
                </a:lnTo>
                <a:lnTo>
                  <a:pt x="1952693" y="139364"/>
                </a:lnTo>
                <a:lnTo>
                  <a:pt x="1984835" y="104948"/>
                </a:lnTo>
                <a:lnTo>
                  <a:pt x="2020921" y="74657"/>
                </a:lnTo>
                <a:lnTo>
                  <a:pt x="2060566" y="48917"/>
                </a:lnTo>
                <a:lnTo>
                  <a:pt x="2103386" y="28155"/>
                </a:lnTo>
                <a:lnTo>
                  <a:pt x="2148997" y="12797"/>
                </a:lnTo>
                <a:lnTo>
                  <a:pt x="2197017" y="3270"/>
                </a:lnTo>
                <a:lnTo>
                  <a:pt x="2247062" y="0"/>
                </a:lnTo>
                <a:lnTo>
                  <a:pt x="2295342" y="2962"/>
                </a:lnTo>
                <a:lnTo>
                  <a:pt x="2341764" y="11614"/>
                </a:lnTo>
                <a:lnTo>
                  <a:pt x="2385978" y="25600"/>
                </a:lnTo>
                <a:lnTo>
                  <a:pt x="2427635" y="44565"/>
                </a:lnTo>
                <a:lnTo>
                  <a:pt x="2466387" y="68153"/>
                </a:lnTo>
                <a:lnTo>
                  <a:pt x="2501886" y="96009"/>
                </a:lnTo>
                <a:lnTo>
                  <a:pt x="2533783" y="127779"/>
                </a:lnTo>
                <a:lnTo>
                  <a:pt x="2561729" y="163107"/>
                </a:lnTo>
                <a:lnTo>
                  <a:pt x="2585375" y="201637"/>
                </a:lnTo>
                <a:lnTo>
                  <a:pt x="2604374" y="243016"/>
                </a:lnTo>
                <a:lnTo>
                  <a:pt x="2618376" y="286887"/>
                </a:lnTo>
                <a:lnTo>
                  <a:pt x="2627033" y="332895"/>
                </a:lnTo>
                <a:lnTo>
                  <a:pt x="2629996" y="380686"/>
                </a:lnTo>
                <a:lnTo>
                  <a:pt x="2627034" y="428477"/>
                </a:lnTo>
                <a:lnTo>
                  <a:pt x="2618385" y="474485"/>
                </a:lnTo>
                <a:lnTo>
                  <a:pt x="2604403" y="518356"/>
                </a:lnTo>
                <a:lnTo>
                  <a:pt x="2585444" y="559735"/>
                </a:lnTo>
                <a:lnTo>
                  <a:pt x="2561863" y="598265"/>
                </a:lnTo>
                <a:lnTo>
                  <a:pt x="2534015" y="633593"/>
                </a:lnTo>
                <a:lnTo>
                  <a:pt x="2502255" y="665363"/>
                </a:lnTo>
                <a:lnTo>
                  <a:pt x="2466938" y="693219"/>
                </a:lnTo>
                <a:lnTo>
                  <a:pt x="2428419" y="716807"/>
                </a:lnTo>
                <a:lnTo>
                  <a:pt x="2387054" y="735772"/>
                </a:lnTo>
                <a:lnTo>
                  <a:pt x="2343196" y="749758"/>
                </a:lnTo>
                <a:lnTo>
                  <a:pt x="2297202" y="758410"/>
                </a:lnTo>
                <a:lnTo>
                  <a:pt x="2249425" y="761372"/>
                </a:lnTo>
                <a:close/>
              </a:path>
            </a:pathLst>
          </a:custGeom>
          <a:solidFill>
            <a:srgbClr val="FFD901"/>
          </a:solidFill>
        </p:spPr>
        <p:txBody>
          <a:bodyPr wrap="square" lIns="0" tIns="0" rIns="0" bIns="0" rtlCol="0"/>
          <a:lstStyle/>
          <a:p>
            <a:endParaRPr/>
          </a:p>
        </p:txBody>
      </p:sp>
      <p:sp>
        <p:nvSpPr>
          <p:cNvPr id="5" name="object 5"/>
          <p:cNvSpPr/>
          <p:nvPr/>
        </p:nvSpPr>
        <p:spPr>
          <a:xfrm>
            <a:off x="1219199" y="4935860"/>
            <a:ext cx="133349" cy="13334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257445" y="6756479"/>
            <a:ext cx="134556" cy="134556"/>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1219199" y="3673399"/>
            <a:ext cx="133349" cy="133349"/>
          </a:xfrm>
          <a:prstGeom prst="rect">
            <a:avLst/>
          </a:prstGeom>
          <a:blipFill>
            <a:blip r:embed="rId3" cstate="print"/>
            <a:stretch>
              <a:fillRect/>
            </a:stretch>
          </a:blipFill>
        </p:spPr>
        <p:txBody>
          <a:bodyPr wrap="square" lIns="0" tIns="0" rIns="0" bIns="0" rtlCol="0"/>
          <a:lstStyle/>
          <a:p>
            <a:endParaRPr/>
          </a:p>
        </p:txBody>
      </p:sp>
      <p:sp>
        <p:nvSpPr>
          <p:cNvPr id="8" name="object 8"/>
          <p:cNvSpPr txBox="1"/>
          <p:nvPr/>
        </p:nvSpPr>
        <p:spPr>
          <a:xfrm>
            <a:off x="1544190" y="3477143"/>
            <a:ext cx="4262755" cy="5995487"/>
          </a:xfrm>
          <a:prstGeom prst="rect">
            <a:avLst/>
          </a:prstGeom>
        </p:spPr>
        <p:txBody>
          <a:bodyPr vert="horz" wrap="square" lIns="0" tIns="15240" rIns="0" bIns="0" rtlCol="0">
            <a:spAutoFit/>
          </a:bodyPr>
          <a:lstStyle/>
          <a:p>
            <a:pPr marL="12700">
              <a:lnSpc>
                <a:spcPct val="100000"/>
              </a:lnSpc>
              <a:spcBef>
                <a:spcPts val="120"/>
              </a:spcBef>
            </a:pPr>
            <a:r>
              <a:rPr lang="en-US" sz="3000" spc="105" dirty="0" err="1">
                <a:solidFill>
                  <a:schemeClr val="bg1"/>
                </a:solidFill>
                <a:latin typeface="Arial"/>
                <a:cs typeface="Arial"/>
              </a:rPr>
              <a:t>Để</a:t>
            </a:r>
            <a:r>
              <a:rPr lang="en-US" sz="3000" spc="105" dirty="0">
                <a:solidFill>
                  <a:schemeClr val="bg1"/>
                </a:solidFill>
                <a:latin typeface="Arial"/>
                <a:cs typeface="Arial"/>
              </a:rPr>
              <a:t> </a:t>
            </a:r>
            <a:r>
              <a:rPr lang="en-US" sz="3000" spc="105" dirty="0" err="1">
                <a:solidFill>
                  <a:schemeClr val="bg1"/>
                </a:solidFill>
                <a:latin typeface="Arial"/>
                <a:cs typeface="Arial"/>
              </a:rPr>
              <a:t>lại</a:t>
            </a:r>
            <a:r>
              <a:rPr lang="en-US" sz="3000" spc="105" dirty="0">
                <a:solidFill>
                  <a:schemeClr val="bg1"/>
                </a:solidFill>
                <a:latin typeface="Arial"/>
                <a:cs typeface="Arial"/>
              </a:rPr>
              <a:t> </a:t>
            </a:r>
            <a:r>
              <a:rPr lang="en-US" sz="3000" spc="105" dirty="0" err="1">
                <a:solidFill>
                  <a:schemeClr val="bg1"/>
                </a:solidFill>
                <a:latin typeface="Arial"/>
                <a:cs typeface="Arial"/>
              </a:rPr>
              <a:t>xẹo</a:t>
            </a:r>
            <a:endParaRPr sz="2750" dirty="0">
              <a:solidFill>
                <a:schemeClr val="bg1"/>
              </a:solidFill>
              <a:latin typeface="Gill Sans MT"/>
              <a:cs typeface="Gill Sans MT"/>
            </a:endParaRPr>
          </a:p>
          <a:p>
            <a:pPr>
              <a:lnSpc>
                <a:spcPct val="100000"/>
              </a:lnSpc>
            </a:pPr>
            <a:endParaRPr sz="3000" dirty="0">
              <a:solidFill>
                <a:schemeClr val="bg1"/>
              </a:solidFill>
              <a:latin typeface="Times New Roman"/>
              <a:cs typeface="Times New Roman"/>
            </a:endParaRPr>
          </a:p>
          <a:p>
            <a:pPr marL="12700" marR="29845">
              <a:lnSpc>
                <a:spcPct val="122900"/>
              </a:lnSpc>
              <a:spcBef>
                <a:spcPts val="2065"/>
              </a:spcBef>
            </a:pPr>
            <a:r>
              <a:rPr lang="vi-VN" sz="3200" dirty="0">
                <a:solidFill>
                  <a:schemeClr val="bg1"/>
                </a:solidFill>
              </a:rPr>
              <a:t>Theo thời gian viêm gan B có thể gây hại cho gan của bạn</a:t>
            </a:r>
            <a:br>
              <a:rPr lang="vi-VN" sz="3200" dirty="0">
                <a:solidFill>
                  <a:schemeClr val="bg1"/>
                </a:solidFill>
              </a:rPr>
            </a:br>
            <a:r>
              <a:rPr lang="vi-VN" sz="3200" dirty="0">
                <a:solidFill>
                  <a:schemeClr val="bg1"/>
                </a:solidFill>
              </a:rPr>
              <a:t>Nếu không được điều trị, viêm gan B có thể gây tổn thương gan hoặc thậm chí là ung thư gan</a:t>
            </a:r>
            <a:endParaRPr sz="3000" dirty="0">
              <a:solidFill>
                <a:schemeClr val="bg1"/>
              </a:solidFill>
              <a:latin typeface="Arial"/>
              <a:cs typeface="Arial"/>
            </a:endParaRPr>
          </a:p>
        </p:txBody>
      </p:sp>
      <p:sp>
        <p:nvSpPr>
          <p:cNvPr id="9" name="object 9"/>
          <p:cNvSpPr/>
          <p:nvPr/>
        </p:nvSpPr>
        <p:spPr>
          <a:xfrm>
            <a:off x="7340306" y="2422862"/>
            <a:ext cx="10353674" cy="6896099"/>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28700" y="9776882"/>
            <a:ext cx="16230600" cy="510540"/>
          </a:xfrm>
          <a:custGeom>
            <a:avLst/>
            <a:gdLst/>
            <a:ahLst/>
            <a:cxnLst/>
            <a:rect l="l" t="t" r="r" b="b"/>
            <a:pathLst>
              <a:path w="16230600" h="510540">
                <a:moveTo>
                  <a:pt x="0" y="0"/>
                </a:moveTo>
                <a:lnTo>
                  <a:pt x="16230599" y="0"/>
                </a:lnTo>
                <a:lnTo>
                  <a:pt x="16230599" y="510117"/>
                </a:lnTo>
                <a:lnTo>
                  <a:pt x="0" y="510117"/>
                </a:lnTo>
                <a:lnTo>
                  <a:pt x="0" y="0"/>
                </a:lnTo>
                <a:close/>
              </a:path>
            </a:pathLst>
          </a:custGeom>
          <a:solidFill>
            <a:srgbClr val="FFD901"/>
          </a:solidFill>
        </p:spPr>
        <p:txBody>
          <a:bodyPr wrap="square" lIns="0" tIns="0" rIns="0" bIns="0" rtlCol="0"/>
          <a:lstStyle/>
          <a:p>
            <a:endParaRPr/>
          </a:p>
        </p:txBody>
      </p:sp>
      <p:sp>
        <p:nvSpPr>
          <p:cNvPr id="3" name="object 3"/>
          <p:cNvSpPr txBox="1">
            <a:spLocks noGrp="1"/>
          </p:cNvSpPr>
          <p:nvPr>
            <p:ph type="title"/>
          </p:nvPr>
        </p:nvSpPr>
        <p:spPr>
          <a:xfrm>
            <a:off x="1631221" y="1048221"/>
            <a:ext cx="13532579" cy="1679306"/>
          </a:xfrm>
          <a:prstGeom prst="rect">
            <a:avLst/>
          </a:prstGeom>
        </p:spPr>
        <p:txBody>
          <a:bodyPr vert="horz" wrap="square" lIns="0" tIns="17145" rIns="0" bIns="0" rtlCol="0">
            <a:spAutoFit/>
          </a:bodyPr>
          <a:lstStyle/>
          <a:p>
            <a:pPr marL="12700">
              <a:lnSpc>
                <a:spcPct val="100000"/>
              </a:lnSpc>
              <a:spcBef>
                <a:spcPts val="135"/>
              </a:spcBef>
            </a:pPr>
            <a:r>
              <a:rPr lang="vi-VN" sz="5400" dirty="0"/>
              <a:t>Làm </a:t>
            </a:r>
            <a:r>
              <a:rPr lang="en-US" sz="5400" dirty="0" err="1"/>
              <a:t>sao</a:t>
            </a:r>
            <a:r>
              <a:rPr lang="en-US" sz="5400" dirty="0"/>
              <a:t> </a:t>
            </a:r>
            <a:r>
              <a:rPr lang="en-US" sz="5400" dirty="0" err="1"/>
              <a:t>để</a:t>
            </a:r>
            <a:r>
              <a:rPr lang="en-US" sz="5400" dirty="0"/>
              <a:t> </a:t>
            </a:r>
            <a:r>
              <a:rPr lang="en-US" sz="5400" dirty="0" err="1"/>
              <a:t>tôi</a:t>
            </a:r>
            <a:r>
              <a:rPr lang="en-US" sz="5400" dirty="0"/>
              <a:t> </a:t>
            </a:r>
            <a:r>
              <a:rPr lang="vi-VN" sz="5400" dirty="0"/>
              <a:t>bảo vệ bản thân khỏi viêm gan B?</a:t>
            </a:r>
            <a:endParaRPr sz="4350" dirty="0">
              <a:latin typeface="Arial Narrow"/>
              <a:cs typeface="Arial Narrow"/>
            </a:endParaRPr>
          </a:p>
        </p:txBody>
      </p:sp>
      <p:sp>
        <p:nvSpPr>
          <p:cNvPr id="4" name="object 4"/>
          <p:cNvSpPr/>
          <p:nvPr/>
        </p:nvSpPr>
        <p:spPr>
          <a:xfrm>
            <a:off x="0" y="92221"/>
            <a:ext cx="2630170" cy="762000"/>
          </a:xfrm>
          <a:custGeom>
            <a:avLst/>
            <a:gdLst/>
            <a:ahLst/>
            <a:cxnLst/>
            <a:rect l="l" t="t" r="r" b="b"/>
            <a:pathLst>
              <a:path w="2630170" h="762000">
                <a:moveTo>
                  <a:pt x="2249425" y="761372"/>
                </a:moveTo>
                <a:lnTo>
                  <a:pt x="2199328" y="758155"/>
                </a:lnTo>
                <a:lnTo>
                  <a:pt x="2151169" y="748766"/>
                </a:lnTo>
                <a:lnTo>
                  <a:pt x="2105366" y="733601"/>
                </a:lnTo>
                <a:lnTo>
                  <a:pt x="2062333" y="713052"/>
                </a:lnTo>
                <a:lnTo>
                  <a:pt x="2022486" y="687515"/>
                </a:lnTo>
                <a:lnTo>
                  <a:pt x="1986240" y="657384"/>
                </a:lnTo>
                <a:lnTo>
                  <a:pt x="1954012" y="623053"/>
                </a:lnTo>
                <a:lnTo>
                  <a:pt x="1926217" y="584917"/>
                </a:lnTo>
                <a:lnTo>
                  <a:pt x="1903270" y="543370"/>
                </a:lnTo>
                <a:lnTo>
                  <a:pt x="1885586" y="498807"/>
                </a:lnTo>
                <a:lnTo>
                  <a:pt x="1873583" y="451621"/>
                </a:lnTo>
                <a:lnTo>
                  <a:pt x="0" y="451621"/>
                </a:lnTo>
                <a:lnTo>
                  <a:pt x="0" y="309751"/>
                </a:lnTo>
                <a:lnTo>
                  <a:pt x="1871219" y="309751"/>
                </a:lnTo>
                <a:lnTo>
                  <a:pt x="1883755" y="263098"/>
                </a:lnTo>
                <a:lnTo>
                  <a:pt x="1901769" y="218865"/>
                </a:lnTo>
                <a:lnTo>
                  <a:pt x="1924876" y="177478"/>
                </a:lnTo>
                <a:lnTo>
                  <a:pt x="1952693" y="139364"/>
                </a:lnTo>
                <a:lnTo>
                  <a:pt x="1984835" y="104948"/>
                </a:lnTo>
                <a:lnTo>
                  <a:pt x="2020921" y="74657"/>
                </a:lnTo>
                <a:lnTo>
                  <a:pt x="2060566" y="48917"/>
                </a:lnTo>
                <a:lnTo>
                  <a:pt x="2103386" y="28155"/>
                </a:lnTo>
                <a:lnTo>
                  <a:pt x="2148997" y="12797"/>
                </a:lnTo>
                <a:lnTo>
                  <a:pt x="2197017" y="3270"/>
                </a:lnTo>
                <a:lnTo>
                  <a:pt x="2247062" y="0"/>
                </a:lnTo>
                <a:lnTo>
                  <a:pt x="2295342" y="2962"/>
                </a:lnTo>
                <a:lnTo>
                  <a:pt x="2341764" y="11614"/>
                </a:lnTo>
                <a:lnTo>
                  <a:pt x="2385978" y="25600"/>
                </a:lnTo>
                <a:lnTo>
                  <a:pt x="2427635" y="44565"/>
                </a:lnTo>
                <a:lnTo>
                  <a:pt x="2466387" y="68153"/>
                </a:lnTo>
                <a:lnTo>
                  <a:pt x="2501886" y="96009"/>
                </a:lnTo>
                <a:lnTo>
                  <a:pt x="2533783" y="127779"/>
                </a:lnTo>
                <a:lnTo>
                  <a:pt x="2561729" y="163107"/>
                </a:lnTo>
                <a:lnTo>
                  <a:pt x="2585375" y="201637"/>
                </a:lnTo>
                <a:lnTo>
                  <a:pt x="2604374" y="243016"/>
                </a:lnTo>
                <a:lnTo>
                  <a:pt x="2618376" y="286887"/>
                </a:lnTo>
                <a:lnTo>
                  <a:pt x="2627033" y="332895"/>
                </a:lnTo>
                <a:lnTo>
                  <a:pt x="2629996" y="380686"/>
                </a:lnTo>
                <a:lnTo>
                  <a:pt x="2627034" y="428477"/>
                </a:lnTo>
                <a:lnTo>
                  <a:pt x="2618385" y="474485"/>
                </a:lnTo>
                <a:lnTo>
                  <a:pt x="2604403" y="518356"/>
                </a:lnTo>
                <a:lnTo>
                  <a:pt x="2585444" y="559735"/>
                </a:lnTo>
                <a:lnTo>
                  <a:pt x="2561863" y="598265"/>
                </a:lnTo>
                <a:lnTo>
                  <a:pt x="2534015" y="633593"/>
                </a:lnTo>
                <a:lnTo>
                  <a:pt x="2502255" y="665363"/>
                </a:lnTo>
                <a:lnTo>
                  <a:pt x="2466938" y="693219"/>
                </a:lnTo>
                <a:lnTo>
                  <a:pt x="2428419" y="716807"/>
                </a:lnTo>
                <a:lnTo>
                  <a:pt x="2387054" y="735772"/>
                </a:lnTo>
                <a:lnTo>
                  <a:pt x="2343196" y="749758"/>
                </a:lnTo>
                <a:lnTo>
                  <a:pt x="2297202" y="758410"/>
                </a:lnTo>
                <a:lnTo>
                  <a:pt x="2249425" y="761372"/>
                </a:lnTo>
                <a:close/>
              </a:path>
            </a:pathLst>
          </a:custGeom>
          <a:solidFill>
            <a:srgbClr val="FFD901"/>
          </a:solidFill>
        </p:spPr>
        <p:txBody>
          <a:bodyPr wrap="square" lIns="0" tIns="0" rIns="0" bIns="0" rtlCol="0"/>
          <a:lstStyle/>
          <a:p>
            <a:endParaRPr/>
          </a:p>
        </p:txBody>
      </p:sp>
      <p:sp>
        <p:nvSpPr>
          <p:cNvPr id="5" name="object 5"/>
          <p:cNvSpPr/>
          <p:nvPr/>
        </p:nvSpPr>
        <p:spPr>
          <a:xfrm>
            <a:off x="9497423" y="3016257"/>
            <a:ext cx="7543799" cy="5010149"/>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1294274" y="2917780"/>
            <a:ext cx="8002126" cy="6660157"/>
          </a:xfrm>
          <a:prstGeom prst="rect">
            <a:avLst/>
          </a:prstGeom>
        </p:spPr>
        <p:txBody>
          <a:bodyPr vert="horz" wrap="square" lIns="0" tIns="12065" rIns="0" bIns="0" rtlCol="0">
            <a:spAutoFit/>
          </a:bodyPr>
          <a:lstStyle/>
          <a:p>
            <a:endParaRPr lang="en-US" sz="4800" dirty="0">
              <a:solidFill>
                <a:schemeClr val="bg1"/>
              </a:solidFill>
            </a:endParaRPr>
          </a:p>
          <a:p>
            <a:r>
              <a:rPr lang="en-US" sz="4800" dirty="0" err="1">
                <a:solidFill>
                  <a:schemeClr val="bg1"/>
                </a:solidFill>
              </a:rPr>
              <a:t>Có</a:t>
            </a:r>
            <a:r>
              <a:rPr lang="en-US" sz="4800" dirty="0">
                <a:solidFill>
                  <a:schemeClr val="bg1"/>
                </a:solidFill>
              </a:rPr>
              <a:t> </a:t>
            </a:r>
            <a:r>
              <a:rPr lang="en-US" sz="4800" dirty="0" err="1">
                <a:solidFill>
                  <a:schemeClr val="bg1"/>
                </a:solidFill>
              </a:rPr>
              <a:t>một</a:t>
            </a:r>
            <a:r>
              <a:rPr lang="en-US" sz="4800" dirty="0">
                <a:solidFill>
                  <a:schemeClr val="bg1"/>
                </a:solidFill>
              </a:rPr>
              <a:t> </a:t>
            </a:r>
            <a:r>
              <a:rPr lang="en-US" sz="4800" dirty="0" err="1">
                <a:solidFill>
                  <a:schemeClr val="bg1"/>
                </a:solidFill>
              </a:rPr>
              <a:t>loại</a:t>
            </a:r>
            <a:r>
              <a:rPr lang="en-US" sz="4800" dirty="0">
                <a:solidFill>
                  <a:schemeClr val="bg1"/>
                </a:solidFill>
              </a:rPr>
              <a:t> </a:t>
            </a:r>
            <a:r>
              <a:rPr lang="en-US" sz="4800" dirty="0" err="1">
                <a:solidFill>
                  <a:schemeClr val="bg1"/>
                </a:solidFill>
              </a:rPr>
              <a:t>vắc-xin</a:t>
            </a:r>
            <a:r>
              <a:rPr lang="en-US" sz="4800" dirty="0">
                <a:solidFill>
                  <a:schemeClr val="bg1"/>
                </a:solidFill>
              </a:rPr>
              <a:t> an </a:t>
            </a:r>
            <a:r>
              <a:rPr lang="en-US" sz="4800" dirty="0" err="1">
                <a:solidFill>
                  <a:schemeClr val="bg1"/>
                </a:solidFill>
              </a:rPr>
              <a:t>toàn</a:t>
            </a:r>
            <a:r>
              <a:rPr lang="en-US" sz="4800" dirty="0">
                <a:solidFill>
                  <a:schemeClr val="bg1"/>
                </a:solidFill>
              </a:rPr>
              <a:t> </a:t>
            </a:r>
            <a:r>
              <a:rPr lang="en-US" sz="4800" dirty="0" err="1">
                <a:solidFill>
                  <a:schemeClr val="bg1"/>
                </a:solidFill>
              </a:rPr>
              <a:t>có</a:t>
            </a:r>
            <a:r>
              <a:rPr lang="en-US" sz="4800" dirty="0">
                <a:solidFill>
                  <a:schemeClr val="bg1"/>
                </a:solidFill>
              </a:rPr>
              <a:t> </a:t>
            </a:r>
            <a:r>
              <a:rPr lang="en-US" sz="4800" dirty="0" err="1">
                <a:solidFill>
                  <a:schemeClr val="bg1"/>
                </a:solidFill>
              </a:rPr>
              <a:t>thể</a:t>
            </a:r>
            <a:r>
              <a:rPr lang="en-US" sz="4800" dirty="0">
                <a:solidFill>
                  <a:schemeClr val="bg1"/>
                </a:solidFill>
              </a:rPr>
              <a:t> </a:t>
            </a:r>
            <a:r>
              <a:rPr lang="en-US" sz="4800" dirty="0" err="1">
                <a:solidFill>
                  <a:schemeClr val="bg1"/>
                </a:solidFill>
              </a:rPr>
              <a:t>bảo</a:t>
            </a:r>
            <a:r>
              <a:rPr lang="en-US" sz="4800" dirty="0">
                <a:solidFill>
                  <a:schemeClr val="bg1"/>
                </a:solidFill>
              </a:rPr>
              <a:t> </a:t>
            </a:r>
            <a:r>
              <a:rPr lang="en-US" sz="4800" dirty="0" err="1">
                <a:solidFill>
                  <a:schemeClr val="bg1"/>
                </a:solidFill>
              </a:rPr>
              <a:t>vệ</a:t>
            </a:r>
            <a:r>
              <a:rPr lang="en-US" sz="4800" dirty="0">
                <a:solidFill>
                  <a:schemeClr val="bg1"/>
                </a:solidFill>
              </a:rPr>
              <a:t> </a:t>
            </a:r>
            <a:r>
              <a:rPr lang="en-US" sz="4800" dirty="0" err="1">
                <a:solidFill>
                  <a:schemeClr val="bg1"/>
                </a:solidFill>
              </a:rPr>
              <a:t>bạn</a:t>
            </a:r>
            <a:r>
              <a:rPr lang="en-US" sz="4800" dirty="0">
                <a:solidFill>
                  <a:schemeClr val="bg1"/>
                </a:solidFill>
              </a:rPr>
              <a:t> </a:t>
            </a:r>
            <a:r>
              <a:rPr lang="en-US" sz="4800" dirty="0" err="1">
                <a:solidFill>
                  <a:schemeClr val="bg1"/>
                </a:solidFill>
              </a:rPr>
              <a:t>chống</a:t>
            </a:r>
            <a:r>
              <a:rPr lang="en-US" sz="4800" dirty="0">
                <a:solidFill>
                  <a:schemeClr val="bg1"/>
                </a:solidFill>
              </a:rPr>
              <a:t> </a:t>
            </a:r>
            <a:r>
              <a:rPr lang="en-US" sz="4800" dirty="0" err="1">
                <a:solidFill>
                  <a:schemeClr val="bg1"/>
                </a:solidFill>
              </a:rPr>
              <a:t>lại</a:t>
            </a:r>
            <a:r>
              <a:rPr lang="en-US" sz="4800" dirty="0">
                <a:solidFill>
                  <a:schemeClr val="bg1"/>
                </a:solidFill>
              </a:rPr>
              <a:t> </a:t>
            </a:r>
            <a:r>
              <a:rPr lang="en-US" sz="4800" dirty="0" err="1">
                <a:solidFill>
                  <a:schemeClr val="bg1"/>
                </a:solidFill>
              </a:rPr>
              <a:t>viêm</a:t>
            </a:r>
            <a:r>
              <a:rPr lang="en-US" sz="4800" dirty="0">
                <a:solidFill>
                  <a:schemeClr val="bg1"/>
                </a:solidFill>
              </a:rPr>
              <a:t> </a:t>
            </a:r>
            <a:r>
              <a:rPr lang="en-US" sz="4800" dirty="0" err="1">
                <a:solidFill>
                  <a:schemeClr val="bg1"/>
                </a:solidFill>
              </a:rPr>
              <a:t>gan</a:t>
            </a:r>
            <a:r>
              <a:rPr lang="en-US" sz="4800" dirty="0">
                <a:solidFill>
                  <a:schemeClr val="bg1"/>
                </a:solidFill>
              </a:rPr>
              <a:t> B. </a:t>
            </a:r>
          </a:p>
          <a:p>
            <a:r>
              <a:rPr lang="en-US" sz="4800" dirty="0" err="1">
                <a:solidFill>
                  <a:schemeClr val="bg1"/>
                </a:solidFill>
              </a:rPr>
              <a:t>Chỉ</a:t>
            </a:r>
            <a:r>
              <a:rPr lang="en-US" sz="4800" dirty="0">
                <a:solidFill>
                  <a:schemeClr val="bg1"/>
                </a:solidFill>
              </a:rPr>
              <a:t> </a:t>
            </a:r>
            <a:r>
              <a:rPr lang="en-US" sz="4800" dirty="0" err="1">
                <a:solidFill>
                  <a:schemeClr val="bg1"/>
                </a:solidFill>
              </a:rPr>
              <a:t>cần</a:t>
            </a:r>
            <a:r>
              <a:rPr lang="en-US" sz="4800" dirty="0">
                <a:solidFill>
                  <a:schemeClr val="bg1"/>
                </a:solidFill>
              </a:rPr>
              <a:t> 2-3 </a:t>
            </a:r>
            <a:r>
              <a:rPr lang="en-US" sz="4800" dirty="0" err="1">
                <a:solidFill>
                  <a:schemeClr val="bg1"/>
                </a:solidFill>
              </a:rPr>
              <a:t>liều</a:t>
            </a:r>
            <a:r>
              <a:rPr lang="en-US" sz="4800" dirty="0">
                <a:solidFill>
                  <a:schemeClr val="bg1"/>
                </a:solidFill>
              </a:rPr>
              <a:t> </a:t>
            </a:r>
            <a:r>
              <a:rPr lang="en-US" sz="4800" dirty="0" err="1">
                <a:solidFill>
                  <a:schemeClr val="bg1"/>
                </a:solidFill>
              </a:rPr>
              <a:t>để</a:t>
            </a:r>
            <a:r>
              <a:rPr lang="en-US" sz="4800" dirty="0">
                <a:solidFill>
                  <a:schemeClr val="bg1"/>
                </a:solidFill>
              </a:rPr>
              <a:t> </a:t>
            </a:r>
            <a:r>
              <a:rPr lang="en-US" sz="4800" dirty="0" err="1">
                <a:solidFill>
                  <a:schemeClr val="bg1"/>
                </a:solidFill>
              </a:rPr>
              <a:t>bảo</a:t>
            </a:r>
            <a:r>
              <a:rPr lang="en-US" sz="4800" dirty="0">
                <a:solidFill>
                  <a:schemeClr val="bg1"/>
                </a:solidFill>
              </a:rPr>
              <a:t> </a:t>
            </a:r>
            <a:r>
              <a:rPr lang="en-US" sz="4800" dirty="0" err="1">
                <a:solidFill>
                  <a:schemeClr val="bg1"/>
                </a:solidFill>
              </a:rPr>
              <a:t>vệ</a:t>
            </a:r>
            <a:r>
              <a:rPr lang="en-US" sz="4800" dirty="0">
                <a:solidFill>
                  <a:schemeClr val="bg1"/>
                </a:solidFill>
              </a:rPr>
              <a:t> </a:t>
            </a:r>
            <a:r>
              <a:rPr lang="en-US" sz="4800" dirty="0" err="1">
                <a:solidFill>
                  <a:schemeClr val="bg1"/>
                </a:solidFill>
              </a:rPr>
              <a:t>bạn</a:t>
            </a:r>
            <a:br>
              <a:rPr lang="en-US" sz="4800" dirty="0">
                <a:solidFill>
                  <a:schemeClr val="bg1"/>
                </a:solidFill>
              </a:rPr>
            </a:br>
            <a:r>
              <a:rPr lang="en-US" sz="4800" dirty="0" err="1">
                <a:solidFill>
                  <a:schemeClr val="bg1"/>
                </a:solidFill>
              </a:rPr>
              <a:t>cả</a:t>
            </a:r>
            <a:r>
              <a:rPr lang="en-US" sz="4800" dirty="0">
                <a:solidFill>
                  <a:schemeClr val="bg1"/>
                </a:solidFill>
              </a:rPr>
              <a:t> </a:t>
            </a:r>
            <a:r>
              <a:rPr lang="en-US" sz="4800" dirty="0" err="1">
                <a:solidFill>
                  <a:schemeClr val="bg1"/>
                </a:solidFill>
              </a:rPr>
              <a:t>đời</a:t>
            </a:r>
            <a:r>
              <a:rPr lang="en-US" sz="4800" dirty="0">
                <a:solidFill>
                  <a:schemeClr val="bg1"/>
                </a:solidFill>
              </a:rPr>
              <a:t>.</a:t>
            </a:r>
            <a:br>
              <a:rPr lang="en-US" sz="4800" dirty="0">
                <a:solidFill>
                  <a:schemeClr val="bg1"/>
                </a:solidFill>
              </a:rPr>
            </a:br>
            <a:br>
              <a:rPr lang="en-US" sz="4800" dirty="0">
                <a:solidFill>
                  <a:schemeClr val="bg1"/>
                </a:solidFill>
              </a:rPr>
            </a:br>
            <a:r>
              <a:rPr lang="en-US" sz="4800" dirty="0" err="1">
                <a:solidFill>
                  <a:schemeClr val="bg1"/>
                </a:solidFill>
              </a:rPr>
              <a:t>Hỏi</a:t>
            </a:r>
            <a:r>
              <a:rPr lang="en-US" sz="4800" dirty="0">
                <a:solidFill>
                  <a:schemeClr val="bg1"/>
                </a:solidFill>
              </a:rPr>
              <a:t> </a:t>
            </a:r>
            <a:r>
              <a:rPr lang="en-US" sz="4800" dirty="0" err="1">
                <a:solidFill>
                  <a:schemeClr val="bg1"/>
                </a:solidFill>
              </a:rPr>
              <a:t>bác</a:t>
            </a:r>
            <a:r>
              <a:rPr lang="en-US" sz="4800" dirty="0">
                <a:solidFill>
                  <a:schemeClr val="bg1"/>
                </a:solidFill>
              </a:rPr>
              <a:t> </a:t>
            </a:r>
            <a:r>
              <a:rPr lang="en-US" sz="4800" dirty="0" err="1">
                <a:solidFill>
                  <a:schemeClr val="bg1"/>
                </a:solidFill>
              </a:rPr>
              <a:t>sĩ</a:t>
            </a:r>
            <a:r>
              <a:rPr lang="en-US" sz="4800" dirty="0">
                <a:solidFill>
                  <a:schemeClr val="bg1"/>
                </a:solidFill>
              </a:rPr>
              <a:t> </a:t>
            </a:r>
            <a:r>
              <a:rPr lang="en-US" sz="4800" dirty="0" err="1">
                <a:solidFill>
                  <a:schemeClr val="bg1"/>
                </a:solidFill>
              </a:rPr>
              <a:t>hoặc</a:t>
            </a:r>
            <a:r>
              <a:rPr lang="en-US" sz="4800" dirty="0">
                <a:solidFill>
                  <a:schemeClr val="bg1"/>
                </a:solidFill>
              </a:rPr>
              <a:t> </a:t>
            </a:r>
            <a:r>
              <a:rPr lang="en-US" sz="4800" dirty="0" err="1">
                <a:solidFill>
                  <a:schemeClr val="bg1"/>
                </a:solidFill>
              </a:rPr>
              <a:t>nhà</a:t>
            </a:r>
            <a:r>
              <a:rPr lang="en-US" sz="4800" dirty="0">
                <a:solidFill>
                  <a:schemeClr val="bg1"/>
                </a:solidFill>
              </a:rPr>
              <a:t> </a:t>
            </a:r>
            <a:r>
              <a:rPr lang="en-US" sz="4800" dirty="0" err="1">
                <a:solidFill>
                  <a:schemeClr val="bg1"/>
                </a:solidFill>
              </a:rPr>
              <a:t>thuốc</a:t>
            </a:r>
            <a:r>
              <a:rPr lang="en-US" sz="4800" dirty="0">
                <a:solidFill>
                  <a:schemeClr val="bg1"/>
                </a:solidFill>
              </a:rPr>
              <a:t> </a:t>
            </a:r>
            <a:r>
              <a:rPr lang="en-US" sz="4800" dirty="0" err="1">
                <a:solidFill>
                  <a:schemeClr val="bg1"/>
                </a:solidFill>
              </a:rPr>
              <a:t>về</a:t>
            </a:r>
            <a:r>
              <a:rPr lang="en-US" sz="4800" dirty="0">
                <a:solidFill>
                  <a:schemeClr val="bg1"/>
                </a:solidFill>
              </a:rPr>
              <a:t> </a:t>
            </a:r>
            <a:r>
              <a:rPr lang="en-US" sz="4800" dirty="0" err="1">
                <a:solidFill>
                  <a:schemeClr val="bg1"/>
                </a:solidFill>
              </a:rPr>
              <a:t>vắc-xin</a:t>
            </a:r>
            <a:r>
              <a:rPr lang="en-US" sz="4800" dirty="0">
                <a:solidFill>
                  <a:schemeClr val="bg1"/>
                </a:solidFill>
              </a:rPr>
              <a:t> </a:t>
            </a:r>
            <a:r>
              <a:rPr lang="en-US" sz="4800" dirty="0" err="1">
                <a:solidFill>
                  <a:schemeClr val="bg1"/>
                </a:solidFill>
              </a:rPr>
              <a:t>viêm</a:t>
            </a:r>
            <a:r>
              <a:rPr lang="en-US" sz="4800" dirty="0">
                <a:solidFill>
                  <a:schemeClr val="bg1"/>
                </a:solidFill>
              </a:rPr>
              <a:t> </a:t>
            </a:r>
            <a:r>
              <a:rPr lang="en-US" sz="4800" dirty="0" err="1">
                <a:solidFill>
                  <a:schemeClr val="bg1"/>
                </a:solidFill>
              </a:rPr>
              <a:t>gan</a:t>
            </a:r>
            <a:r>
              <a:rPr lang="en-US" sz="4800" dirty="0">
                <a:solidFill>
                  <a:schemeClr val="bg1"/>
                </a:solidFill>
              </a:rPr>
              <a:t> 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28700" y="9776874"/>
            <a:ext cx="16230600" cy="510540"/>
          </a:xfrm>
          <a:custGeom>
            <a:avLst/>
            <a:gdLst/>
            <a:ahLst/>
            <a:cxnLst/>
            <a:rect l="l" t="t" r="r" b="b"/>
            <a:pathLst>
              <a:path w="16230600" h="510540">
                <a:moveTo>
                  <a:pt x="0" y="0"/>
                </a:moveTo>
                <a:lnTo>
                  <a:pt x="16230599" y="0"/>
                </a:lnTo>
                <a:lnTo>
                  <a:pt x="16230599" y="510125"/>
                </a:lnTo>
                <a:lnTo>
                  <a:pt x="0" y="510125"/>
                </a:lnTo>
                <a:lnTo>
                  <a:pt x="0" y="0"/>
                </a:lnTo>
                <a:close/>
              </a:path>
            </a:pathLst>
          </a:custGeom>
          <a:solidFill>
            <a:srgbClr val="FFD901"/>
          </a:solidFill>
        </p:spPr>
        <p:txBody>
          <a:bodyPr wrap="square" lIns="0" tIns="0" rIns="0" bIns="0" rtlCol="0"/>
          <a:lstStyle/>
          <a:p>
            <a:endParaRPr/>
          </a:p>
        </p:txBody>
      </p:sp>
      <p:sp>
        <p:nvSpPr>
          <p:cNvPr id="3" name="object 3"/>
          <p:cNvSpPr txBox="1">
            <a:spLocks noGrp="1"/>
          </p:cNvSpPr>
          <p:nvPr>
            <p:ph type="title"/>
          </p:nvPr>
        </p:nvSpPr>
        <p:spPr>
          <a:xfrm>
            <a:off x="2819400" y="1040841"/>
            <a:ext cx="14559493" cy="716222"/>
          </a:xfrm>
          <a:prstGeom prst="rect">
            <a:avLst/>
          </a:prstGeom>
        </p:spPr>
        <p:txBody>
          <a:bodyPr vert="horz" wrap="square" lIns="0" tIns="15875" rIns="0" bIns="0" rtlCol="0">
            <a:spAutoFit/>
          </a:bodyPr>
          <a:lstStyle/>
          <a:p>
            <a:pPr marL="12700">
              <a:lnSpc>
                <a:spcPct val="100000"/>
              </a:lnSpc>
              <a:spcBef>
                <a:spcPts val="125"/>
              </a:spcBef>
            </a:pPr>
            <a:r>
              <a:rPr lang="vi-VN" dirty="0"/>
              <a:t>Làm thế nào để tôi biết nếu tôi bị viêm gan B?</a:t>
            </a:r>
            <a:endParaRPr sz="4450" dirty="0">
              <a:latin typeface="Gill Sans MT"/>
              <a:cs typeface="Gill Sans MT"/>
            </a:endParaRPr>
          </a:p>
        </p:txBody>
      </p:sp>
      <p:sp>
        <p:nvSpPr>
          <p:cNvPr id="4" name="object 4"/>
          <p:cNvSpPr/>
          <p:nvPr/>
        </p:nvSpPr>
        <p:spPr>
          <a:xfrm>
            <a:off x="0" y="92216"/>
            <a:ext cx="2630170" cy="762000"/>
          </a:xfrm>
          <a:custGeom>
            <a:avLst/>
            <a:gdLst/>
            <a:ahLst/>
            <a:cxnLst/>
            <a:rect l="l" t="t" r="r" b="b"/>
            <a:pathLst>
              <a:path w="2630170" h="762000">
                <a:moveTo>
                  <a:pt x="2249425" y="761372"/>
                </a:moveTo>
                <a:lnTo>
                  <a:pt x="2199328" y="758155"/>
                </a:lnTo>
                <a:lnTo>
                  <a:pt x="2151169" y="748766"/>
                </a:lnTo>
                <a:lnTo>
                  <a:pt x="2105366" y="733601"/>
                </a:lnTo>
                <a:lnTo>
                  <a:pt x="2062333" y="713052"/>
                </a:lnTo>
                <a:lnTo>
                  <a:pt x="2022486" y="687515"/>
                </a:lnTo>
                <a:lnTo>
                  <a:pt x="1986240" y="657384"/>
                </a:lnTo>
                <a:lnTo>
                  <a:pt x="1954012" y="623053"/>
                </a:lnTo>
                <a:lnTo>
                  <a:pt x="1926217" y="584917"/>
                </a:lnTo>
                <a:lnTo>
                  <a:pt x="1903270" y="543370"/>
                </a:lnTo>
                <a:lnTo>
                  <a:pt x="1885586" y="498807"/>
                </a:lnTo>
                <a:lnTo>
                  <a:pt x="1873583" y="451621"/>
                </a:lnTo>
                <a:lnTo>
                  <a:pt x="0" y="451621"/>
                </a:lnTo>
                <a:lnTo>
                  <a:pt x="0" y="309751"/>
                </a:lnTo>
                <a:lnTo>
                  <a:pt x="1871219" y="309751"/>
                </a:lnTo>
                <a:lnTo>
                  <a:pt x="1883755" y="263098"/>
                </a:lnTo>
                <a:lnTo>
                  <a:pt x="1901769" y="218865"/>
                </a:lnTo>
                <a:lnTo>
                  <a:pt x="1924876" y="177478"/>
                </a:lnTo>
                <a:lnTo>
                  <a:pt x="1952693" y="139364"/>
                </a:lnTo>
                <a:lnTo>
                  <a:pt x="1984835" y="104948"/>
                </a:lnTo>
                <a:lnTo>
                  <a:pt x="2020921" y="74657"/>
                </a:lnTo>
                <a:lnTo>
                  <a:pt x="2060566" y="48917"/>
                </a:lnTo>
                <a:lnTo>
                  <a:pt x="2103386" y="28155"/>
                </a:lnTo>
                <a:lnTo>
                  <a:pt x="2148997" y="12797"/>
                </a:lnTo>
                <a:lnTo>
                  <a:pt x="2197017" y="3270"/>
                </a:lnTo>
                <a:lnTo>
                  <a:pt x="2247062" y="0"/>
                </a:lnTo>
                <a:lnTo>
                  <a:pt x="2295342" y="2962"/>
                </a:lnTo>
                <a:lnTo>
                  <a:pt x="2341764" y="11614"/>
                </a:lnTo>
                <a:lnTo>
                  <a:pt x="2385978" y="25600"/>
                </a:lnTo>
                <a:lnTo>
                  <a:pt x="2427635" y="44565"/>
                </a:lnTo>
                <a:lnTo>
                  <a:pt x="2466387" y="68153"/>
                </a:lnTo>
                <a:lnTo>
                  <a:pt x="2501886" y="96009"/>
                </a:lnTo>
                <a:lnTo>
                  <a:pt x="2533783" y="127779"/>
                </a:lnTo>
                <a:lnTo>
                  <a:pt x="2561729" y="163107"/>
                </a:lnTo>
                <a:lnTo>
                  <a:pt x="2585375" y="201637"/>
                </a:lnTo>
                <a:lnTo>
                  <a:pt x="2604374" y="243016"/>
                </a:lnTo>
                <a:lnTo>
                  <a:pt x="2618376" y="286887"/>
                </a:lnTo>
                <a:lnTo>
                  <a:pt x="2627033" y="332895"/>
                </a:lnTo>
                <a:lnTo>
                  <a:pt x="2629996" y="380686"/>
                </a:lnTo>
                <a:lnTo>
                  <a:pt x="2627034" y="428477"/>
                </a:lnTo>
                <a:lnTo>
                  <a:pt x="2618385" y="474485"/>
                </a:lnTo>
                <a:lnTo>
                  <a:pt x="2604403" y="518356"/>
                </a:lnTo>
                <a:lnTo>
                  <a:pt x="2585444" y="559735"/>
                </a:lnTo>
                <a:lnTo>
                  <a:pt x="2561863" y="598265"/>
                </a:lnTo>
                <a:lnTo>
                  <a:pt x="2534015" y="633593"/>
                </a:lnTo>
                <a:lnTo>
                  <a:pt x="2502255" y="665363"/>
                </a:lnTo>
                <a:lnTo>
                  <a:pt x="2466938" y="693219"/>
                </a:lnTo>
                <a:lnTo>
                  <a:pt x="2428419" y="716807"/>
                </a:lnTo>
                <a:lnTo>
                  <a:pt x="2387054" y="735772"/>
                </a:lnTo>
                <a:lnTo>
                  <a:pt x="2343196" y="749758"/>
                </a:lnTo>
                <a:lnTo>
                  <a:pt x="2297202" y="758410"/>
                </a:lnTo>
                <a:lnTo>
                  <a:pt x="2249425" y="761372"/>
                </a:lnTo>
                <a:close/>
              </a:path>
            </a:pathLst>
          </a:custGeom>
          <a:solidFill>
            <a:srgbClr val="FFD901"/>
          </a:solidFill>
        </p:spPr>
        <p:txBody>
          <a:bodyPr wrap="square" lIns="0" tIns="0" rIns="0" bIns="0" rtlCol="0"/>
          <a:lstStyle/>
          <a:p>
            <a:endParaRPr/>
          </a:p>
        </p:txBody>
      </p:sp>
      <p:sp>
        <p:nvSpPr>
          <p:cNvPr id="5" name="object 5"/>
          <p:cNvSpPr txBox="1"/>
          <p:nvPr/>
        </p:nvSpPr>
        <p:spPr>
          <a:xfrm>
            <a:off x="959294" y="4023951"/>
            <a:ext cx="6436360" cy="2648674"/>
          </a:xfrm>
          <a:prstGeom prst="rect">
            <a:avLst/>
          </a:prstGeom>
        </p:spPr>
        <p:txBody>
          <a:bodyPr vert="horz" wrap="square" lIns="0" tIns="24765" rIns="0" bIns="0" rtlCol="0">
            <a:spAutoFit/>
          </a:bodyPr>
          <a:lstStyle/>
          <a:p>
            <a:pPr marL="12065" marR="5080" algn="ctr">
              <a:lnSpc>
                <a:spcPct val="121800"/>
              </a:lnSpc>
              <a:spcBef>
                <a:spcPts val="195"/>
              </a:spcBef>
            </a:pPr>
            <a:r>
              <a:rPr lang="vi-VN" sz="4800" dirty="0">
                <a:solidFill>
                  <a:schemeClr val="bg1"/>
                </a:solidFill>
              </a:rPr>
              <a:t>Xét nghiệm máu đơn giản có thể kiểm tra nếu bạn bị viêm gan B.</a:t>
            </a:r>
            <a:endParaRPr sz="4700" dirty="0">
              <a:solidFill>
                <a:schemeClr val="bg1"/>
              </a:solidFill>
              <a:latin typeface="Gill Sans MT"/>
              <a:cs typeface="Gill Sans MT"/>
            </a:endParaRPr>
          </a:p>
        </p:txBody>
      </p:sp>
      <p:sp>
        <p:nvSpPr>
          <p:cNvPr id="6" name="object 6"/>
          <p:cNvSpPr/>
          <p:nvPr/>
        </p:nvSpPr>
        <p:spPr>
          <a:xfrm>
            <a:off x="8679705" y="2704692"/>
            <a:ext cx="7820024" cy="5219699"/>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1514405" y="8452173"/>
            <a:ext cx="15134590" cy="1124667"/>
          </a:xfrm>
          <a:prstGeom prst="rect">
            <a:avLst/>
          </a:prstGeom>
        </p:spPr>
        <p:txBody>
          <a:bodyPr vert="horz" wrap="square" lIns="0" tIns="16510" rIns="0" bIns="0" rtlCol="0">
            <a:spAutoFit/>
          </a:bodyPr>
          <a:lstStyle/>
          <a:p>
            <a:pPr marL="12700">
              <a:lnSpc>
                <a:spcPct val="100000"/>
              </a:lnSpc>
              <a:spcBef>
                <a:spcPts val="130"/>
              </a:spcBef>
            </a:pPr>
            <a:r>
              <a:rPr lang="vi-VN" sz="3600" dirty="0">
                <a:solidFill>
                  <a:schemeClr val="bg1"/>
                </a:solidFill>
              </a:rPr>
              <a:t>Bài kiểm tra nhanh chóng và dễ dàng và kết quả sẽ sẵn sàng trong một vài ngày!</a:t>
            </a:r>
            <a:endParaRPr sz="3500" dirty="0">
              <a:solidFill>
                <a:schemeClr val="bg1"/>
              </a:solidFill>
              <a:latin typeface="Gill Sans MT"/>
              <a:cs typeface="Gill Sans M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13534" y="315036"/>
            <a:ext cx="13549630" cy="1416413"/>
          </a:xfrm>
          <a:prstGeom prst="rect">
            <a:avLst/>
          </a:prstGeom>
        </p:spPr>
        <p:txBody>
          <a:bodyPr vert="horz" wrap="square" lIns="0" tIns="15875" rIns="0" bIns="0" rtlCol="0">
            <a:spAutoFit/>
          </a:bodyPr>
          <a:lstStyle/>
          <a:p>
            <a:pPr marL="12700">
              <a:lnSpc>
                <a:spcPct val="100000"/>
              </a:lnSpc>
              <a:spcBef>
                <a:spcPts val="125"/>
              </a:spcBef>
            </a:pPr>
            <a:r>
              <a:rPr lang="vi-VN" dirty="0"/>
              <a:t>Nếu tôi bị viêm gan B ngay bây giờ,</a:t>
            </a:r>
            <a:br>
              <a:rPr lang="en-US" dirty="0"/>
            </a:br>
            <a:r>
              <a:rPr lang="vi-VN" dirty="0"/>
              <a:t> tôi có thể làm gì?</a:t>
            </a:r>
            <a:endParaRPr sz="4450" dirty="0">
              <a:latin typeface="Gill Sans MT"/>
              <a:cs typeface="Gill Sans MT"/>
            </a:endParaRPr>
          </a:p>
        </p:txBody>
      </p:sp>
      <p:sp>
        <p:nvSpPr>
          <p:cNvPr id="3" name="object 3"/>
          <p:cNvSpPr/>
          <p:nvPr/>
        </p:nvSpPr>
        <p:spPr>
          <a:xfrm>
            <a:off x="0" y="92216"/>
            <a:ext cx="2630170" cy="762000"/>
          </a:xfrm>
          <a:custGeom>
            <a:avLst/>
            <a:gdLst/>
            <a:ahLst/>
            <a:cxnLst/>
            <a:rect l="l" t="t" r="r" b="b"/>
            <a:pathLst>
              <a:path w="2630170" h="762000">
                <a:moveTo>
                  <a:pt x="2249425" y="761372"/>
                </a:moveTo>
                <a:lnTo>
                  <a:pt x="2199328" y="758155"/>
                </a:lnTo>
                <a:lnTo>
                  <a:pt x="2151169" y="748766"/>
                </a:lnTo>
                <a:lnTo>
                  <a:pt x="2105366" y="733601"/>
                </a:lnTo>
                <a:lnTo>
                  <a:pt x="2062333" y="713052"/>
                </a:lnTo>
                <a:lnTo>
                  <a:pt x="2022486" y="687515"/>
                </a:lnTo>
                <a:lnTo>
                  <a:pt x="1986240" y="657384"/>
                </a:lnTo>
                <a:lnTo>
                  <a:pt x="1954012" y="623053"/>
                </a:lnTo>
                <a:lnTo>
                  <a:pt x="1926217" y="584917"/>
                </a:lnTo>
                <a:lnTo>
                  <a:pt x="1903270" y="543370"/>
                </a:lnTo>
                <a:lnTo>
                  <a:pt x="1885586" y="498807"/>
                </a:lnTo>
                <a:lnTo>
                  <a:pt x="1873583" y="451621"/>
                </a:lnTo>
                <a:lnTo>
                  <a:pt x="0" y="451621"/>
                </a:lnTo>
                <a:lnTo>
                  <a:pt x="0" y="309751"/>
                </a:lnTo>
                <a:lnTo>
                  <a:pt x="1871219" y="309751"/>
                </a:lnTo>
                <a:lnTo>
                  <a:pt x="1883755" y="263098"/>
                </a:lnTo>
                <a:lnTo>
                  <a:pt x="1901769" y="218865"/>
                </a:lnTo>
                <a:lnTo>
                  <a:pt x="1924876" y="177478"/>
                </a:lnTo>
                <a:lnTo>
                  <a:pt x="1952693" y="139364"/>
                </a:lnTo>
                <a:lnTo>
                  <a:pt x="1984835" y="104948"/>
                </a:lnTo>
                <a:lnTo>
                  <a:pt x="2020921" y="74657"/>
                </a:lnTo>
                <a:lnTo>
                  <a:pt x="2060566" y="48917"/>
                </a:lnTo>
                <a:lnTo>
                  <a:pt x="2103386" y="28155"/>
                </a:lnTo>
                <a:lnTo>
                  <a:pt x="2148997" y="12797"/>
                </a:lnTo>
                <a:lnTo>
                  <a:pt x="2197017" y="3270"/>
                </a:lnTo>
                <a:lnTo>
                  <a:pt x="2247062" y="0"/>
                </a:lnTo>
                <a:lnTo>
                  <a:pt x="2295342" y="2962"/>
                </a:lnTo>
                <a:lnTo>
                  <a:pt x="2341764" y="11614"/>
                </a:lnTo>
                <a:lnTo>
                  <a:pt x="2385978" y="25600"/>
                </a:lnTo>
                <a:lnTo>
                  <a:pt x="2427635" y="44565"/>
                </a:lnTo>
                <a:lnTo>
                  <a:pt x="2466387" y="68153"/>
                </a:lnTo>
                <a:lnTo>
                  <a:pt x="2501886" y="96009"/>
                </a:lnTo>
                <a:lnTo>
                  <a:pt x="2533783" y="127779"/>
                </a:lnTo>
                <a:lnTo>
                  <a:pt x="2561729" y="163107"/>
                </a:lnTo>
                <a:lnTo>
                  <a:pt x="2585375" y="201637"/>
                </a:lnTo>
                <a:lnTo>
                  <a:pt x="2604374" y="243016"/>
                </a:lnTo>
                <a:lnTo>
                  <a:pt x="2618376" y="286887"/>
                </a:lnTo>
                <a:lnTo>
                  <a:pt x="2627033" y="332895"/>
                </a:lnTo>
                <a:lnTo>
                  <a:pt x="2629996" y="380686"/>
                </a:lnTo>
                <a:lnTo>
                  <a:pt x="2627034" y="428477"/>
                </a:lnTo>
                <a:lnTo>
                  <a:pt x="2618385" y="474485"/>
                </a:lnTo>
                <a:lnTo>
                  <a:pt x="2604403" y="518356"/>
                </a:lnTo>
                <a:lnTo>
                  <a:pt x="2585444" y="559735"/>
                </a:lnTo>
                <a:lnTo>
                  <a:pt x="2561863" y="598265"/>
                </a:lnTo>
                <a:lnTo>
                  <a:pt x="2534015" y="633593"/>
                </a:lnTo>
                <a:lnTo>
                  <a:pt x="2502255" y="665363"/>
                </a:lnTo>
                <a:lnTo>
                  <a:pt x="2466938" y="693219"/>
                </a:lnTo>
                <a:lnTo>
                  <a:pt x="2428419" y="716807"/>
                </a:lnTo>
                <a:lnTo>
                  <a:pt x="2387054" y="735772"/>
                </a:lnTo>
                <a:lnTo>
                  <a:pt x="2343196" y="749758"/>
                </a:lnTo>
                <a:lnTo>
                  <a:pt x="2297202" y="758410"/>
                </a:lnTo>
                <a:lnTo>
                  <a:pt x="2249425" y="761372"/>
                </a:lnTo>
                <a:close/>
              </a:path>
            </a:pathLst>
          </a:custGeom>
          <a:solidFill>
            <a:srgbClr val="FFD901"/>
          </a:solidFill>
        </p:spPr>
        <p:txBody>
          <a:bodyPr wrap="square" lIns="0" tIns="0" rIns="0" bIns="0" rtlCol="0"/>
          <a:lstStyle/>
          <a:p>
            <a:endParaRPr/>
          </a:p>
        </p:txBody>
      </p:sp>
      <p:sp>
        <p:nvSpPr>
          <p:cNvPr id="4" name="object 4"/>
          <p:cNvSpPr/>
          <p:nvPr/>
        </p:nvSpPr>
        <p:spPr>
          <a:xfrm>
            <a:off x="7174045" y="2150834"/>
            <a:ext cx="7979093" cy="7628613"/>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7507237" y="3016050"/>
            <a:ext cx="4519295" cy="2796215"/>
          </a:xfrm>
          <a:prstGeom prst="rect">
            <a:avLst/>
          </a:prstGeom>
        </p:spPr>
        <p:txBody>
          <a:bodyPr vert="horz" wrap="square" lIns="0" tIns="12700" rIns="0" bIns="0" rtlCol="0">
            <a:spAutoFit/>
          </a:bodyPr>
          <a:lstStyle/>
          <a:p>
            <a:pPr marL="12700" marR="5080" algn="ctr">
              <a:lnSpc>
                <a:spcPct val="115199"/>
              </a:lnSpc>
              <a:spcBef>
                <a:spcPts val="100"/>
              </a:spcBef>
            </a:pPr>
            <a:r>
              <a:rPr lang="vi-VN" sz="3200" dirty="0"/>
              <a:t>Điều quan trọng là phải kiểm tra với bác sĩ của bạn mỗi 6- 12 tháng để theo dõi sức khỏe gan của bạn</a:t>
            </a:r>
            <a:endParaRPr sz="3200" dirty="0">
              <a:latin typeface="Arial"/>
              <a:cs typeface="Arial"/>
            </a:endParaRPr>
          </a:p>
        </p:txBody>
      </p:sp>
      <p:sp>
        <p:nvSpPr>
          <p:cNvPr id="6" name="object 6"/>
          <p:cNvSpPr/>
          <p:nvPr/>
        </p:nvSpPr>
        <p:spPr>
          <a:xfrm>
            <a:off x="6552857" y="1979616"/>
            <a:ext cx="158292" cy="545870"/>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6669268" y="2763097"/>
            <a:ext cx="117226" cy="535912"/>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6744058" y="3536154"/>
            <a:ext cx="117920" cy="536351"/>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6507788" y="1976755"/>
            <a:ext cx="50321" cy="62211"/>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2414693" y="2525487"/>
            <a:ext cx="4851107" cy="6850331"/>
          </a:xfrm>
          <a:prstGeom prst="rect">
            <a:avLst/>
          </a:prstGeom>
          <a:blipFill>
            <a:blip r:embed="rId7" cstate="print"/>
            <a:stretch>
              <a:fillRect/>
            </a:stretch>
          </a:blipFill>
        </p:spPr>
        <p:txBody>
          <a:bodyPr wrap="square" lIns="0" tIns="0" rIns="0" bIns="0" rtlCol="0"/>
          <a:lstStyle/>
          <a:p>
            <a:endParaRPr/>
          </a:p>
        </p:txBody>
      </p:sp>
      <p:sp>
        <p:nvSpPr>
          <p:cNvPr id="11" name="object 11"/>
          <p:cNvSpPr/>
          <p:nvPr/>
        </p:nvSpPr>
        <p:spPr>
          <a:xfrm>
            <a:off x="6558110" y="2030768"/>
            <a:ext cx="88063" cy="518373"/>
          </a:xfrm>
          <a:prstGeom prst="rect">
            <a:avLst/>
          </a:prstGeom>
          <a:blipFill>
            <a:blip r:embed="rId8" cstate="print"/>
            <a:stretch>
              <a:fillRect/>
            </a:stretch>
          </a:blipFill>
        </p:spPr>
        <p:txBody>
          <a:bodyPr wrap="square" lIns="0" tIns="0" rIns="0" bIns="0" rtlCol="0"/>
          <a:lstStyle/>
          <a:p>
            <a:endParaRPr/>
          </a:p>
        </p:txBody>
      </p:sp>
      <p:sp>
        <p:nvSpPr>
          <p:cNvPr id="12" name="object 12"/>
          <p:cNvSpPr/>
          <p:nvPr/>
        </p:nvSpPr>
        <p:spPr>
          <a:xfrm>
            <a:off x="6599860" y="2749973"/>
            <a:ext cx="121243" cy="574059"/>
          </a:xfrm>
          <a:prstGeom prst="rect">
            <a:avLst/>
          </a:prstGeom>
          <a:blipFill>
            <a:blip r:embed="rId9" cstate="print"/>
            <a:stretch>
              <a:fillRect/>
            </a:stretch>
          </a:blipFill>
        </p:spPr>
        <p:txBody>
          <a:bodyPr wrap="square" lIns="0" tIns="0" rIns="0" bIns="0" rtlCol="0"/>
          <a:lstStyle/>
          <a:p>
            <a:endParaRPr/>
          </a:p>
        </p:txBody>
      </p:sp>
      <p:sp>
        <p:nvSpPr>
          <p:cNvPr id="13" name="object 13"/>
          <p:cNvSpPr/>
          <p:nvPr/>
        </p:nvSpPr>
        <p:spPr>
          <a:xfrm>
            <a:off x="6658202" y="3523247"/>
            <a:ext cx="137970" cy="574004"/>
          </a:xfrm>
          <a:prstGeom prst="rect">
            <a:avLst/>
          </a:prstGeom>
          <a:blipFill>
            <a:blip r:embed="rId10" cstate="print"/>
            <a:stretch>
              <a:fillRect/>
            </a:stretch>
          </a:blipFill>
        </p:spPr>
        <p:txBody>
          <a:bodyPr wrap="square" lIns="0" tIns="0" rIns="0" bIns="0" rtlCol="0"/>
          <a:lstStyle/>
          <a:p>
            <a:endParaRPr/>
          </a:p>
        </p:txBody>
      </p:sp>
      <p:sp>
        <p:nvSpPr>
          <p:cNvPr id="14" name="object 14"/>
          <p:cNvSpPr/>
          <p:nvPr/>
        </p:nvSpPr>
        <p:spPr>
          <a:xfrm>
            <a:off x="6513456" y="2034653"/>
            <a:ext cx="94285" cy="516161"/>
          </a:xfrm>
          <a:prstGeom prst="rect">
            <a:avLst/>
          </a:prstGeom>
          <a:blipFill>
            <a:blip r:embed="rId11" cstate="print"/>
            <a:stretch>
              <a:fillRect/>
            </a:stretch>
          </a:blipFill>
        </p:spPr>
        <p:txBody>
          <a:bodyPr wrap="square" lIns="0" tIns="0" rIns="0" bIns="0" rtlCol="0"/>
          <a:lstStyle/>
          <a:p>
            <a:endParaRPr/>
          </a:p>
        </p:txBody>
      </p:sp>
      <p:sp>
        <p:nvSpPr>
          <p:cNvPr id="15" name="object 15"/>
          <p:cNvSpPr/>
          <p:nvPr/>
        </p:nvSpPr>
        <p:spPr>
          <a:xfrm>
            <a:off x="6582857" y="2752075"/>
            <a:ext cx="100368" cy="571958"/>
          </a:xfrm>
          <a:prstGeom prst="rect">
            <a:avLst/>
          </a:prstGeom>
          <a:blipFill>
            <a:blip r:embed="rId12" cstate="print"/>
            <a:stretch>
              <a:fillRect/>
            </a:stretch>
          </a:blipFill>
        </p:spPr>
        <p:txBody>
          <a:bodyPr wrap="square" lIns="0" tIns="0" rIns="0" bIns="0" rtlCol="0"/>
          <a:lstStyle/>
          <a:p>
            <a:endParaRPr/>
          </a:p>
        </p:txBody>
      </p:sp>
      <p:sp>
        <p:nvSpPr>
          <p:cNvPr id="16" name="object 16"/>
          <p:cNvSpPr/>
          <p:nvPr/>
        </p:nvSpPr>
        <p:spPr>
          <a:xfrm>
            <a:off x="6658202" y="3525321"/>
            <a:ext cx="100367" cy="571930"/>
          </a:xfrm>
          <a:prstGeom prst="rect">
            <a:avLst/>
          </a:prstGeom>
          <a:blipFill>
            <a:blip r:embed="rId13" cstate="print"/>
            <a:stretch>
              <a:fillRect/>
            </a:stretch>
          </a:blipFill>
        </p:spPr>
        <p:txBody>
          <a:bodyPr wrap="square" lIns="0" tIns="0" rIns="0" bIns="0" rtlCol="0"/>
          <a:lstStyle/>
          <a:p>
            <a:endParaRPr/>
          </a:p>
        </p:txBody>
      </p:sp>
      <p:sp>
        <p:nvSpPr>
          <p:cNvPr id="17" name="object 17"/>
          <p:cNvSpPr/>
          <p:nvPr/>
        </p:nvSpPr>
        <p:spPr>
          <a:xfrm>
            <a:off x="1669608" y="1952825"/>
            <a:ext cx="5502459" cy="7327899"/>
          </a:xfrm>
          <a:prstGeom prst="rect">
            <a:avLst/>
          </a:prstGeom>
          <a:blipFill>
            <a:blip r:embed="rId14" cstate="print"/>
            <a:stretch>
              <a:fillRect/>
            </a:stretch>
          </a:blipFill>
        </p:spPr>
        <p:txBody>
          <a:bodyPr wrap="square" lIns="0" tIns="0" rIns="0" bIns="0" rtlCol="0"/>
          <a:lstStyle/>
          <a:p>
            <a:endParaRPr dirty="0"/>
          </a:p>
        </p:txBody>
      </p:sp>
      <p:sp>
        <p:nvSpPr>
          <p:cNvPr id="18" name="object 18"/>
          <p:cNvSpPr/>
          <p:nvPr/>
        </p:nvSpPr>
        <p:spPr>
          <a:xfrm>
            <a:off x="1553397" y="2709798"/>
            <a:ext cx="381024" cy="110860"/>
          </a:xfrm>
          <a:prstGeom prst="rect">
            <a:avLst/>
          </a:prstGeom>
          <a:blipFill>
            <a:blip r:embed="rId15" cstate="print"/>
            <a:stretch>
              <a:fillRect/>
            </a:stretch>
          </a:blipFill>
        </p:spPr>
        <p:txBody>
          <a:bodyPr wrap="square" lIns="0" tIns="0" rIns="0" bIns="0" rtlCol="0"/>
          <a:lstStyle/>
          <a:p>
            <a:endParaRPr/>
          </a:p>
        </p:txBody>
      </p:sp>
      <p:sp>
        <p:nvSpPr>
          <p:cNvPr id="19" name="object 19"/>
          <p:cNvSpPr/>
          <p:nvPr/>
        </p:nvSpPr>
        <p:spPr>
          <a:xfrm>
            <a:off x="1620088" y="3397856"/>
            <a:ext cx="380968" cy="110874"/>
          </a:xfrm>
          <a:prstGeom prst="rect">
            <a:avLst/>
          </a:prstGeom>
          <a:blipFill>
            <a:blip r:embed="rId16" cstate="print"/>
            <a:stretch>
              <a:fillRect/>
            </a:stretch>
          </a:blipFill>
        </p:spPr>
        <p:txBody>
          <a:bodyPr wrap="square" lIns="0" tIns="0" rIns="0" bIns="0" rtlCol="0"/>
          <a:lstStyle/>
          <a:p>
            <a:endParaRPr/>
          </a:p>
        </p:txBody>
      </p:sp>
      <p:sp>
        <p:nvSpPr>
          <p:cNvPr id="20" name="object 20"/>
          <p:cNvSpPr/>
          <p:nvPr/>
        </p:nvSpPr>
        <p:spPr>
          <a:xfrm>
            <a:off x="1686681" y="4085776"/>
            <a:ext cx="381010" cy="110874"/>
          </a:xfrm>
          <a:prstGeom prst="rect">
            <a:avLst/>
          </a:prstGeom>
          <a:blipFill>
            <a:blip r:embed="rId17" cstate="print"/>
            <a:stretch>
              <a:fillRect/>
            </a:stretch>
          </a:blipFill>
        </p:spPr>
        <p:txBody>
          <a:bodyPr wrap="square" lIns="0" tIns="0" rIns="0" bIns="0" rtlCol="0"/>
          <a:lstStyle/>
          <a:p>
            <a:endParaRPr/>
          </a:p>
        </p:txBody>
      </p:sp>
      <p:sp>
        <p:nvSpPr>
          <p:cNvPr id="21" name="object 21"/>
          <p:cNvSpPr/>
          <p:nvPr/>
        </p:nvSpPr>
        <p:spPr>
          <a:xfrm>
            <a:off x="1753455" y="4773834"/>
            <a:ext cx="381010" cy="110874"/>
          </a:xfrm>
          <a:prstGeom prst="rect">
            <a:avLst/>
          </a:prstGeom>
          <a:blipFill>
            <a:blip r:embed="rId18" cstate="print"/>
            <a:stretch>
              <a:fillRect/>
            </a:stretch>
          </a:blipFill>
        </p:spPr>
        <p:txBody>
          <a:bodyPr wrap="square" lIns="0" tIns="0" rIns="0" bIns="0" rtlCol="0"/>
          <a:lstStyle/>
          <a:p>
            <a:endParaRPr/>
          </a:p>
        </p:txBody>
      </p:sp>
      <p:sp>
        <p:nvSpPr>
          <p:cNvPr id="22" name="object 22"/>
          <p:cNvSpPr/>
          <p:nvPr/>
        </p:nvSpPr>
        <p:spPr>
          <a:xfrm>
            <a:off x="1820090" y="5461892"/>
            <a:ext cx="381010" cy="110874"/>
          </a:xfrm>
          <a:prstGeom prst="rect">
            <a:avLst/>
          </a:prstGeom>
          <a:blipFill>
            <a:blip r:embed="rId19" cstate="print"/>
            <a:stretch>
              <a:fillRect/>
            </a:stretch>
          </a:blipFill>
        </p:spPr>
        <p:txBody>
          <a:bodyPr wrap="square" lIns="0" tIns="0" rIns="0" bIns="0" rtlCol="0"/>
          <a:lstStyle/>
          <a:p>
            <a:endParaRPr/>
          </a:p>
        </p:txBody>
      </p:sp>
      <p:sp>
        <p:nvSpPr>
          <p:cNvPr id="23" name="object 23"/>
          <p:cNvSpPr/>
          <p:nvPr/>
        </p:nvSpPr>
        <p:spPr>
          <a:xfrm>
            <a:off x="1886726" y="6149950"/>
            <a:ext cx="381010" cy="110874"/>
          </a:xfrm>
          <a:prstGeom prst="rect">
            <a:avLst/>
          </a:prstGeom>
          <a:blipFill>
            <a:blip r:embed="rId20" cstate="print"/>
            <a:stretch>
              <a:fillRect/>
            </a:stretch>
          </a:blipFill>
        </p:spPr>
        <p:txBody>
          <a:bodyPr wrap="square" lIns="0" tIns="0" rIns="0" bIns="0" rtlCol="0"/>
          <a:lstStyle/>
          <a:p>
            <a:endParaRPr/>
          </a:p>
        </p:txBody>
      </p:sp>
      <p:sp>
        <p:nvSpPr>
          <p:cNvPr id="24" name="object 24"/>
          <p:cNvSpPr/>
          <p:nvPr/>
        </p:nvSpPr>
        <p:spPr>
          <a:xfrm>
            <a:off x="1953361" y="6837870"/>
            <a:ext cx="381010" cy="110874"/>
          </a:xfrm>
          <a:prstGeom prst="rect">
            <a:avLst/>
          </a:prstGeom>
          <a:blipFill>
            <a:blip r:embed="rId21" cstate="print"/>
            <a:stretch>
              <a:fillRect/>
            </a:stretch>
          </a:blipFill>
        </p:spPr>
        <p:txBody>
          <a:bodyPr wrap="square" lIns="0" tIns="0" rIns="0" bIns="0" rtlCol="0"/>
          <a:lstStyle/>
          <a:p>
            <a:endParaRPr/>
          </a:p>
        </p:txBody>
      </p:sp>
      <p:sp>
        <p:nvSpPr>
          <p:cNvPr id="25" name="object 25"/>
          <p:cNvSpPr/>
          <p:nvPr/>
        </p:nvSpPr>
        <p:spPr>
          <a:xfrm>
            <a:off x="2019996" y="7525928"/>
            <a:ext cx="381010" cy="110874"/>
          </a:xfrm>
          <a:prstGeom prst="rect">
            <a:avLst/>
          </a:prstGeom>
          <a:blipFill>
            <a:blip r:embed="rId22" cstate="print"/>
            <a:stretch>
              <a:fillRect/>
            </a:stretch>
          </a:blipFill>
        </p:spPr>
        <p:txBody>
          <a:bodyPr wrap="square" lIns="0" tIns="0" rIns="0" bIns="0" rtlCol="0"/>
          <a:lstStyle/>
          <a:p>
            <a:endParaRPr/>
          </a:p>
        </p:txBody>
      </p:sp>
      <p:sp>
        <p:nvSpPr>
          <p:cNvPr id="26" name="object 26"/>
          <p:cNvSpPr/>
          <p:nvPr/>
        </p:nvSpPr>
        <p:spPr>
          <a:xfrm>
            <a:off x="2086770" y="8213986"/>
            <a:ext cx="381010" cy="110874"/>
          </a:xfrm>
          <a:prstGeom prst="rect">
            <a:avLst/>
          </a:prstGeom>
          <a:blipFill>
            <a:blip r:embed="rId23" cstate="print"/>
            <a:stretch>
              <a:fillRect/>
            </a:stretch>
          </a:blipFill>
        </p:spPr>
        <p:txBody>
          <a:bodyPr wrap="square" lIns="0" tIns="0" rIns="0" bIns="0" rtlCol="0"/>
          <a:lstStyle/>
          <a:p>
            <a:endParaRPr/>
          </a:p>
        </p:txBody>
      </p:sp>
      <p:sp>
        <p:nvSpPr>
          <p:cNvPr id="27" name="object 27"/>
          <p:cNvSpPr/>
          <p:nvPr/>
        </p:nvSpPr>
        <p:spPr>
          <a:xfrm>
            <a:off x="2153405" y="8901906"/>
            <a:ext cx="381010" cy="110874"/>
          </a:xfrm>
          <a:prstGeom prst="rect">
            <a:avLst/>
          </a:prstGeom>
          <a:blipFill>
            <a:blip r:embed="rId24" cstate="print"/>
            <a:stretch>
              <a:fillRect/>
            </a:stretch>
          </a:blipFill>
        </p:spPr>
        <p:txBody>
          <a:bodyPr wrap="square" lIns="0" tIns="0" rIns="0" bIns="0" rtlCol="0"/>
          <a:lstStyle/>
          <a:p>
            <a:endParaRPr/>
          </a:p>
        </p:txBody>
      </p:sp>
      <p:sp>
        <p:nvSpPr>
          <p:cNvPr id="28" name="object 28"/>
          <p:cNvSpPr/>
          <p:nvPr/>
        </p:nvSpPr>
        <p:spPr>
          <a:xfrm>
            <a:off x="2181481" y="3832512"/>
            <a:ext cx="152197" cy="152197"/>
          </a:xfrm>
          <a:prstGeom prst="rect">
            <a:avLst/>
          </a:prstGeom>
          <a:blipFill>
            <a:blip r:embed="rId25" cstate="print"/>
            <a:stretch>
              <a:fillRect/>
            </a:stretch>
          </a:blipFill>
        </p:spPr>
        <p:txBody>
          <a:bodyPr wrap="square" lIns="0" tIns="0" rIns="0" bIns="0" rtlCol="0"/>
          <a:lstStyle/>
          <a:p>
            <a:endParaRPr/>
          </a:p>
        </p:txBody>
      </p:sp>
      <p:sp>
        <p:nvSpPr>
          <p:cNvPr id="29" name="object 29"/>
          <p:cNvSpPr/>
          <p:nvPr/>
        </p:nvSpPr>
        <p:spPr>
          <a:xfrm>
            <a:off x="2336381" y="5382217"/>
            <a:ext cx="152197" cy="152197"/>
          </a:xfrm>
          <a:prstGeom prst="rect">
            <a:avLst/>
          </a:prstGeom>
          <a:blipFill>
            <a:blip r:embed="rId25" cstate="print"/>
            <a:stretch>
              <a:fillRect/>
            </a:stretch>
          </a:blipFill>
        </p:spPr>
        <p:txBody>
          <a:bodyPr wrap="square" lIns="0" tIns="0" rIns="0" bIns="0" rtlCol="0"/>
          <a:lstStyle/>
          <a:p>
            <a:endParaRPr/>
          </a:p>
        </p:txBody>
      </p:sp>
      <p:sp>
        <p:nvSpPr>
          <p:cNvPr id="30" name="object 30"/>
          <p:cNvSpPr/>
          <p:nvPr/>
        </p:nvSpPr>
        <p:spPr>
          <a:xfrm>
            <a:off x="2491280" y="6931921"/>
            <a:ext cx="152197" cy="152197"/>
          </a:xfrm>
          <a:prstGeom prst="rect">
            <a:avLst/>
          </a:prstGeom>
          <a:blipFill>
            <a:blip r:embed="rId25" cstate="print"/>
            <a:stretch>
              <a:fillRect/>
            </a:stretch>
          </a:blipFill>
        </p:spPr>
        <p:txBody>
          <a:bodyPr wrap="square" lIns="0" tIns="0" rIns="0" bIns="0" rtlCol="0"/>
          <a:lstStyle/>
          <a:p>
            <a:endParaRPr/>
          </a:p>
        </p:txBody>
      </p:sp>
      <p:sp>
        <p:nvSpPr>
          <p:cNvPr id="31" name="object 31"/>
          <p:cNvSpPr/>
          <p:nvPr/>
        </p:nvSpPr>
        <p:spPr>
          <a:xfrm>
            <a:off x="2568730" y="7706773"/>
            <a:ext cx="152197" cy="152196"/>
          </a:xfrm>
          <a:prstGeom prst="rect">
            <a:avLst/>
          </a:prstGeom>
          <a:blipFill>
            <a:blip r:embed="rId25" cstate="print"/>
            <a:stretch>
              <a:fillRect/>
            </a:stretch>
          </a:blipFill>
        </p:spPr>
        <p:txBody>
          <a:bodyPr wrap="square" lIns="0" tIns="0" rIns="0" bIns="0" rtlCol="0"/>
          <a:lstStyle/>
          <a:p>
            <a:endParaRPr/>
          </a:p>
        </p:txBody>
      </p:sp>
      <p:sp>
        <p:nvSpPr>
          <p:cNvPr id="32" name="object 32"/>
          <p:cNvSpPr/>
          <p:nvPr/>
        </p:nvSpPr>
        <p:spPr>
          <a:xfrm>
            <a:off x="2646180" y="8481626"/>
            <a:ext cx="152197" cy="152197"/>
          </a:xfrm>
          <a:prstGeom prst="rect">
            <a:avLst/>
          </a:prstGeom>
          <a:blipFill>
            <a:blip r:embed="rId25" cstate="print"/>
            <a:stretch>
              <a:fillRect/>
            </a:stretch>
          </a:blipFill>
        </p:spPr>
        <p:txBody>
          <a:bodyPr wrap="square" lIns="0" tIns="0" rIns="0" bIns="0" rtlCol="0"/>
          <a:lstStyle/>
          <a:p>
            <a:endParaRPr/>
          </a:p>
        </p:txBody>
      </p:sp>
      <p:sp>
        <p:nvSpPr>
          <p:cNvPr id="33" name="object 33"/>
          <p:cNvSpPr txBox="1"/>
          <p:nvPr/>
        </p:nvSpPr>
        <p:spPr>
          <a:xfrm rot="21300000">
            <a:off x="1945684" y="2533515"/>
            <a:ext cx="4402631" cy="846386"/>
          </a:xfrm>
          <a:prstGeom prst="rect">
            <a:avLst/>
          </a:prstGeom>
        </p:spPr>
        <p:txBody>
          <a:bodyPr vert="horz" wrap="square" lIns="0" tIns="0" rIns="0" bIns="0" rtlCol="0">
            <a:spAutoFit/>
          </a:bodyPr>
          <a:lstStyle/>
          <a:p>
            <a:pPr>
              <a:lnSpc>
                <a:spcPts val="3329"/>
              </a:lnSpc>
            </a:pPr>
            <a:r>
              <a:rPr lang="en-US" sz="5175" spc="-30" baseline="-5636" dirty="0">
                <a:solidFill>
                  <a:srgbClr val="C7161C"/>
                </a:solidFill>
                <a:latin typeface="Arial"/>
                <a:cs typeface="Arial"/>
              </a:rPr>
              <a:t>Quan </a:t>
            </a:r>
            <a:r>
              <a:rPr lang="en-US" sz="5175" spc="-30" baseline="-5636" dirty="0" err="1">
                <a:solidFill>
                  <a:srgbClr val="C7161C"/>
                </a:solidFill>
                <a:latin typeface="Arial"/>
                <a:cs typeface="Arial"/>
              </a:rPr>
              <a:t>tâm</a:t>
            </a:r>
            <a:r>
              <a:rPr lang="en-US" sz="5175" spc="-30" baseline="-5636" dirty="0">
                <a:solidFill>
                  <a:srgbClr val="C7161C"/>
                </a:solidFill>
                <a:latin typeface="Arial"/>
                <a:cs typeface="Arial"/>
              </a:rPr>
              <a:t> </a:t>
            </a:r>
            <a:r>
              <a:rPr lang="en-US" sz="5175" spc="-30" baseline="-5636" dirty="0" err="1">
                <a:solidFill>
                  <a:srgbClr val="C7161C"/>
                </a:solidFill>
                <a:latin typeface="Arial"/>
                <a:cs typeface="Arial"/>
              </a:rPr>
              <a:t>đến</a:t>
            </a:r>
            <a:r>
              <a:rPr lang="en-US" sz="5175" spc="-30" baseline="-5636" dirty="0">
                <a:solidFill>
                  <a:srgbClr val="C7161C"/>
                </a:solidFill>
                <a:latin typeface="Arial"/>
                <a:cs typeface="Arial"/>
              </a:rPr>
              <a:t> </a:t>
            </a:r>
            <a:r>
              <a:rPr lang="en-US" sz="5175" spc="-30" baseline="-5636" dirty="0" err="1">
                <a:solidFill>
                  <a:srgbClr val="C7161C"/>
                </a:solidFill>
                <a:latin typeface="Arial"/>
                <a:cs typeface="Arial"/>
              </a:rPr>
              <a:t>gan</a:t>
            </a:r>
            <a:r>
              <a:rPr lang="en-US" sz="5175" spc="-30" baseline="-5636" dirty="0">
                <a:solidFill>
                  <a:srgbClr val="C7161C"/>
                </a:solidFill>
                <a:latin typeface="Arial"/>
                <a:cs typeface="Arial"/>
              </a:rPr>
              <a:t> </a:t>
            </a:r>
            <a:r>
              <a:rPr lang="en-US" sz="5175" spc="-30" baseline="-5636" dirty="0" err="1">
                <a:solidFill>
                  <a:srgbClr val="C7161C"/>
                </a:solidFill>
                <a:latin typeface="Arial"/>
                <a:cs typeface="Arial"/>
              </a:rPr>
              <a:t>của</a:t>
            </a:r>
            <a:r>
              <a:rPr lang="en-US" sz="5175" spc="-30" baseline="-5636" dirty="0">
                <a:solidFill>
                  <a:srgbClr val="C7161C"/>
                </a:solidFill>
                <a:latin typeface="Arial"/>
                <a:cs typeface="Arial"/>
              </a:rPr>
              <a:t> </a:t>
            </a:r>
            <a:r>
              <a:rPr lang="en-US" sz="5175" spc="-30" baseline="-5636" dirty="0" err="1">
                <a:solidFill>
                  <a:srgbClr val="C7161C"/>
                </a:solidFill>
                <a:latin typeface="Arial"/>
                <a:cs typeface="Arial"/>
              </a:rPr>
              <a:t>bạn</a:t>
            </a:r>
            <a:endParaRPr sz="5175" baseline="1610" dirty="0">
              <a:latin typeface="Arial"/>
              <a:cs typeface="Arial"/>
            </a:endParaRPr>
          </a:p>
        </p:txBody>
      </p:sp>
      <p:sp>
        <p:nvSpPr>
          <p:cNvPr id="34" name="object 34"/>
          <p:cNvSpPr txBox="1"/>
          <p:nvPr/>
        </p:nvSpPr>
        <p:spPr>
          <a:xfrm rot="21300000">
            <a:off x="2515515" y="3637231"/>
            <a:ext cx="3943244" cy="897682"/>
          </a:xfrm>
          <a:prstGeom prst="rect">
            <a:avLst/>
          </a:prstGeom>
        </p:spPr>
        <p:txBody>
          <a:bodyPr vert="horz" wrap="square" lIns="0" tIns="0" rIns="0" bIns="0" rtlCol="0">
            <a:spAutoFit/>
          </a:bodyPr>
          <a:lstStyle/>
          <a:p>
            <a:pPr>
              <a:lnSpc>
                <a:spcPts val="3454"/>
              </a:lnSpc>
            </a:pPr>
            <a:r>
              <a:rPr lang="en-US" sz="5175" baseline="-1610" dirty="0" err="1">
                <a:solidFill>
                  <a:srgbClr val="C7161C"/>
                </a:solidFill>
                <a:latin typeface="Arial"/>
                <a:cs typeface="Arial"/>
              </a:rPr>
              <a:t>Dừng</a:t>
            </a:r>
            <a:r>
              <a:rPr lang="en-US" sz="5175" baseline="-1610" dirty="0">
                <a:solidFill>
                  <a:srgbClr val="C7161C"/>
                </a:solidFill>
                <a:latin typeface="Arial"/>
                <a:cs typeface="Arial"/>
              </a:rPr>
              <a:t> </a:t>
            </a:r>
            <a:r>
              <a:rPr lang="en-US" sz="5175" baseline="-1610" dirty="0" err="1">
                <a:solidFill>
                  <a:srgbClr val="C7161C"/>
                </a:solidFill>
                <a:latin typeface="Arial"/>
                <a:cs typeface="Arial"/>
              </a:rPr>
              <a:t>uống</a:t>
            </a:r>
            <a:r>
              <a:rPr lang="en-US" sz="5175" baseline="-1610" dirty="0">
                <a:solidFill>
                  <a:srgbClr val="C7161C"/>
                </a:solidFill>
                <a:latin typeface="Arial"/>
                <a:cs typeface="Arial"/>
              </a:rPr>
              <a:t> </a:t>
            </a:r>
            <a:r>
              <a:rPr lang="en-US" sz="5175" baseline="-1610" dirty="0" err="1">
                <a:solidFill>
                  <a:srgbClr val="C7161C"/>
                </a:solidFill>
                <a:latin typeface="Arial"/>
                <a:cs typeface="Arial"/>
              </a:rPr>
              <a:t>thức</a:t>
            </a:r>
            <a:r>
              <a:rPr lang="en-US" sz="5175" baseline="-1610" dirty="0">
                <a:solidFill>
                  <a:srgbClr val="C7161C"/>
                </a:solidFill>
                <a:latin typeface="Arial"/>
                <a:cs typeface="Arial"/>
              </a:rPr>
              <a:t> </a:t>
            </a:r>
            <a:r>
              <a:rPr lang="en-US" sz="5175" baseline="-1610" dirty="0" err="1">
                <a:solidFill>
                  <a:srgbClr val="C7161C"/>
                </a:solidFill>
                <a:latin typeface="Arial"/>
                <a:cs typeface="Arial"/>
              </a:rPr>
              <a:t>uống</a:t>
            </a:r>
            <a:r>
              <a:rPr lang="en-US" sz="5175" baseline="-1610" dirty="0">
                <a:solidFill>
                  <a:srgbClr val="C7161C"/>
                </a:solidFill>
                <a:latin typeface="Arial"/>
                <a:cs typeface="Arial"/>
              </a:rPr>
              <a:t> </a:t>
            </a:r>
            <a:r>
              <a:rPr lang="en-US" sz="5175" baseline="-1610" dirty="0" err="1">
                <a:solidFill>
                  <a:srgbClr val="C7161C"/>
                </a:solidFill>
                <a:latin typeface="Arial"/>
                <a:cs typeface="Arial"/>
              </a:rPr>
              <a:t>có</a:t>
            </a:r>
            <a:r>
              <a:rPr lang="en-US" sz="5175" baseline="-1610" dirty="0">
                <a:solidFill>
                  <a:srgbClr val="C7161C"/>
                </a:solidFill>
                <a:latin typeface="Arial"/>
                <a:cs typeface="Arial"/>
              </a:rPr>
              <a:t> </a:t>
            </a:r>
            <a:r>
              <a:rPr lang="en-US" sz="5175" baseline="-1610" dirty="0" err="1">
                <a:solidFill>
                  <a:srgbClr val="C7161C"/>
                </a:solidFill>
                <a:latin typeface="Arial"/>
                <a:cs typeface="Arial"/>
              </a:rPr>
              <a:t>cồn</a:t>
            </a:r>
            <a:endParaRPr sz="5175" baseline="1610" dirty="0">
              <a:latin typeface="Arial"/>
              <a:cs typeface="Arial"/>
            </a:endParaRPr>
          </a:p>
        </p:txBody>
      </p:sp>
      <p:sp>
        <p:nvSpPr>
          <p:cNvPr id="36" name="object 36"/>
          <p:cNvSpPr txBox="1"/>
          <p:nvPr/>
        </p:nvSpPr>
        <p:spPr>
          <a:xfrm rot="21300000">
            <a:off x="2675639" y="5069637"/>
            <a:ext cx="3588888" cy="872034"/>
          </a:xfrm>
          <a:prstGeom prst="rect">
            <a:avLst/>
          </a:prstGeom>
        </p:spPr>
        <p:txBody>
          <a:bodyPr vert="horz" wrap="square" lIns="0" tIns="0" rIns="0" bIns="0" rtlCol="0">
            <a:spAutoFit/>
          </a:bodyPr>
          <a:lstStyle/>
          <a:p>
            <a:pPr>
              <a:lnSpc>
                <a:spcPts val="3404"/>
              </a:lnSpc>
            </a:pPr>
            <a:r>
              <a:rPr lang="en-US" sz="5175" baseline="-3220" dirty="0" err="1">
                <a:solidFill>
                  <a:srgbClr val="C7161C"/>
                </a:solidFill>
                <a:latin typeface="Arial"/>
                <a:cs typeface="Arial"/>
              </a:rPr>
              <a:t>Giảm</a:t>
            </a:r>
            <a:r>
              <a:rPr lang="en-US" sz="5175" baseline="-3220" dirty="0">
                <a:solidFill>
                  <a:srgbClr val="C7161C"/>
                </a:solidFill>
                <a:latin typeface="Arial"/>
                <a:cs typeface="Arial"/>
              </a:rPr>
              <a:t> </a:t>
            </a:r>
            <a:r>
              <a:rPr lang="en-US" sz="5175" baseline="-3220" dirty="0" err="1">
                <a:solidFill>
                  <a:srgbClr val="C7161C"/>
                </a:solidFill>
                <a:latin typeface="Arial"/>
                <a:cs typeface="Arial"/>
              </a:rPr>
              <a:t>cân</a:t>
            </a:r>
            <a:r>
              <a:rPr lang="en-US" sz="5175" baseline="-3220" dirty="0">
                <a:solidFill>
                  <a:srgbClr val="C7161C"/>
                </a:solidFill>
                <a:latin typeface="Arial"/>
                <a:cs typeface="Arial"/>
              </a:rPr>
              <a:t> </a:t>
            </a:r>
            <a:r>
              <a:rPr lang="en-US" sz="5175" baseline="-3220" dirty="0" err="1">
                <a:solidFill>
                  <a:srgbClr val="C7161C"/>
                </a:solidFill>
                <a:latin typeface="Arial"/>
                <a:cs typeface="Arial"/>
              </a:rPr>
              <a:t>nếu</a:t>
            </a:r>
            <a:r>
              <a:rPr lang="en-US" sz="5175" baseline="-3220" dirty="0">
                <a:solidFill>
                  <a:srgbClr val="C7161C"/>
                </a:solidFill>
                <a:latin typeface="Arial"/>
                <a:cs typeface="Arial"/>
              </a:rPr>
              <a:t> </a:t>
            </a:r>
            <a:r>
              <a:rPr lang="en-US" sz="5175" baseline="-3220" dirty="0" err="1">
                <a:solidFill>
                  <a:srgbClr val="C7161C"/>
                </a:solidFill>
                <a:latin typeface="Arial"/>
                <a:cs typeface="Arial"/>
              </a:rPr>
              <a:t>bạn</a:t>
            </a:r>
            <a:r>
              <a:rPr lang="en-US" sz="5175" baseline="-3220" dirty="0">
                <a:solidFill>
                  <a:srgbClr val="C7161C"/>
                </a:solidFill>
                <a:latin typeface="Arial"/>
                <a:cs typeface="Arial"/>
              </a:rPr>
              <a:t>  </a:t>
            </a:r>
            <a:r>
              <a:rPr lang="en-US" sz="5175" baseline="-3220" dirty="0" err="1">
                <a:solidFill>
                  <a:srgbClr val="C7161C"/>
                </a:solidFill>
                <a:latin typeface="Arial"/>
                <a:cs typeface="Arial"/>
              </a:rPr>
              <a:t>thừa</a:t>
            </a:r>
            <a:r>
              <a:rPr lang="en-US" sz="5175" baseline="-3220" dirty="0">
                <a:solidFill>
                  <a:srgbClr val="C7161C"/>
                </a:solidFill>
                <a:latin typeface="Arial"/>
                <a:cs typeface="Arial"/>
              </a:rPr>
              <a:t> </a:t>
            </a:r>
            <a:r>
              <a:rPr lang="en-US" sz="5175" baseline="-3220" dirty="0" err="1">
                <a:solidFill>
                  <a:srgbClr val="C7161C"/>
                </a:solidFill>
                <a:latin typeface="Arial"/>
                <a:cs typeface="Arial"/>
              </a:rPr>
              <a:t>cần</a:t>
            </a:r>
            <a:endParaRPr sz="5175" baseline="1610" dirty="0">
              <a:latin typeface="Arial"/>
              <a:cs typeface="Arial"/>
            </a:endParaRPr>
          </a:p>
        </p:txBody>
      </p:sp>
      <p:sp>
        <p:nvSpPr>
          <p:cNvPr id="38" name="object 38"/>
          <p:cNvSpPr txBox="1"/>
          <p:nvPr/>
        </p:nvSpPr>
        <p:spPr>
          <a:xfrm rot="21300000">
            <a:off x="2827643" y="6644603"/>
            <a:ext cx="2651251" cy="448841"/>
          </a:xfrm>
          <a:prstGeom prst="rect">
            <a:avLst/>
          </a:prstGeom>
        </p:spPr>
        <p:txBody>
          <a:bodyPr vert="horz" wrap="square" lIns="0" tIns="0" rIns="0" bIns="0" rtlCol="0">
            <a:spAutoFit/>
          </a:bodyPr>
          <a:lstStyle/>
          <a:p>
            <a:pPr>
              <a:lnSpc>
                <a:spcPts val="3470"/>
              </a:lnSpc>
            </a:pPr>
            <a:r>
              <a:rPr lang="en-US" sz="5175" spc="-22" baseline="-1610" dirty="0" err="1">
                <a:solidFill>
                  <a:srgbClr val="C7161C"/>
                </a:solidFill>
                <a:latin typeface="Arial"/>
                <a:cs typeface="Arial"/>
              </a:rPr>
              <a:t>Bỏ</a:t>
            </a:r>
            <a:r>
              <a:rPr lang="en-US" sz="5175" spc="-22" baseline="-1610" dirty="0">
                <a:solidFill>
                  <a:srgbClr val="C7161C"/>
                </a:solidFill>
                <a:latin typeface="Arial"/>
                <a:cs typeface="Arial"/>
              </a:rPr>
              <a:t> </a:t>
            </a:r>
            <a:r>
              <a:rPr lang="en-US" sz="5175" spc="-22" baseline="-1610" dirty="0" err="1">
                <a:solidFill>
                  <a:srgbClr val="C7161C"/>
                </a:solidFill>
                <a:latin typeface="Arial"/>
                <a:cs typeface="Arial"/>
              </a:rPr>
              <a:t>hút</a:t>
            </a:r>
            <a:r>
              <a:rPr lang="en-US" sz="5175" spc="-22" baseline="-1610" dirty="0">
                <a:solidFill>
                  <a:srgbClr val="C7161C"/>
                </a:solidFill>
                <a:latin typeface="Arial"/>
                <a:cs typeface="Arial"/>
              </a:rPr>
              <a:t> </a:t>
            </a:r>
            <a:r>
              <a:rPr lang="en-US" sz="5175" spc="-22" baseline="-1610" dirty="0" err="1">
                <a:solidFill>
                  <a:srgbClr val="C7161C"/>
                </a:solidFill>
                <a:latin typeface="Arial"/>
                <a:cs typeface="Arial"/>
              </a:rPr>
              <a:t>thuốc</a:t>
            </a:r>
            <a:endParaRPr sz="5175" baseline="1610" dirty="0">
              <a:latin typeface="Arial"/>
              <a:cs typeface="Arial"/>
            </a:endParaRPr>
          </a:p>
        </p:txBody>
      </p:sp>
      <p:sp>
        <p:nvSpPr>
          <p:cNvPr id="39" name="object 39"/>
          <p:cNvSpPr txBox="1"/>
          <p:nvPr/>
        </p:nvSpPr>
        <p:spPr>
          <a:xfrm rot="21300000">
            <a:off x="2906784" y="7354405"/>
            <a:ext cx="4015880" cy="448841"/>
          </a:xfrm>
          <a:prstGeom prst="rect">
            <a:avLst/>
          </a:prstGeom>
        </p:spPr>
        <p:txBody>
          <a:bodyPr vert="horz" wrap="square" lIns="0" tIns="0" rIns="0" bIns="0" rtlCol="0">
            <a:spAutoFit/>
          </a:bodyPr>
          <a:lstStyle/>
          <a:p>
            <a:pPr>
              <a:lnSpc>
                <a:spcPts val="3520"/>
              </a:lnSpc>
            </a:pPr>
            <a:r>
              <a:rPr lang="en-US" sz="5175" spc="-165" baseline="-1610" dirty="0" err="1">
                <a:solidFill>
                  <a:srgbClr val="C7161C"/>
                </a:solidFill>
                <a:latin typeface="Arial"/>
                <a:cs typeface="Arial"/>
              </a:rPr>
              <a:t>Ăn</a:t>
            </a:r>
            <a:r>
              <a:rPr lang="en-US" sz="5175" spc="-165" baseline="-1610" dirty="0">
                <a:solidFill>
                  <a:srgbClr val="C7161C"/>
                </a:solidFill>
                <a:latin typeface="Arial"/>
                <a:cs typeface="Arial"/>
              </a:rPr>
              <a:t> </a:t>
            </a:r>
            <a:r>
              <a:rPr lang="en-US" sz="5175" spc="-165" baseline="-1610" dirty="0" err="1">
                <a:solidFill>
                  <a:srgbClr val="C7161C"/>
                </a:solidFill>
                <a:latin typeface="Arial"/>
                <a:cs typeface="Arial"/>
              </a:rPr>
              <a:t>uống</a:t>
            </a:r>
            <a:r>
              <a:rPr lang="en-US" sz="5175" spc="-165" baseline="-1610" dirty="0">
                <a:solidFill>
                  <a:srgbClr val="C7161C"/>
                </a:solidFill>
                <a:latin typeface="Arial"/>
                <a:cs typeface="Arial"/>
              </a:rPr>
              <a:t> </a:t>
            </a:r>
            <a:r>
              <a:rPr lang="en-US" sz="5175" spc="-165" baseline="-1610" dirty="0" err="1">
                <a:solidFill>
                  <a:srgbClr val="C7161C"/>
                </a:solidFill>
                <a:latin typeface="Arial"/>
                <a:cs typeface="Arial"/>
              </a:rPr>
              <a:t>lành</a:t>
            </a:r>
            <a:r>
              <a:rPr lang="en-US" sz="5175" spc="-165" baseline="-1610" dirty="0">
                <a:solidFill>
                  <a:srgbClr val="C7161C"/>
                </a:solidFill>
                <a:latin typeface="Arial"/>
                <a:cs typeface="Arial"/>
              </a:rPr>
              <a:t> </a:t>
            </a:r>
            <a:r>
              <a:rPr lang="en-US" sz="5175" spc="-165" baseline="-1610" dirty="0" err="1">
                <a:solidFill>
                  <a:srgbClr val="C7161C"/>
                </a:solidFill>
                <a:latin typeface="Arial"/>
                <a:cs typeface="Arial"/>
              </a:rPr>
              <a:t>mạnh</a:t>
            </a:r>
            <a:endParaRPr sz="5175" baseline="3220" dirty="0">
              <a:latin typeface="Arial"/>
              <a:cs typeface="Arial"/>
            </a:endParaRPr>
          </a:p>
        </p:txBody>
      </p:sp>
      <p:sp>
        <p:nvSpPr>
          <p:cNvPr id="40" name="object 40"/>
          <p:cNvSpPr txBox="1"/>
          <p:nvPr/>
        </p:nvSpPr>
        <p:spPr>
          <a:xfrm rot="21300000">
            <a:off x="2971854" y="8200785"/>
            <a:ext cx="2661619" cy="448841"/>
          </a:xfrm>
          <a:prstGeom prst="rect">
            <a:avLst/>
          </a:prstGeom>
        </p:spPr>
        <p:txBody>
          <a:bodyPr vert="horz" wrap="square" lIns="0" tIns="0" rIns="0" bIns="0" rtlCol="0">
            <a:spAutoFit/>
          </a:bodyPr>
          <a:lstStyle/>
          <a:p>
            <a:pPr>
              <a:lnSpc>
                <a:spcPts val="3535"/>
              </a:lnSpc>
            </a:pPr>
            <a:r>
              <a:rPr lang="en-US" sz="3450" spc="-80" dirty="0" err="1">
                <a:solidFill>
                  <a:srgbClr val="C7161C"/>
                </a:solidFill>
                <a:latin typeface="Arial"/>
                <a:cs typeface="Arial"/>
              </a:rPr>
              <a:t>Tập</a:t>
            </a:r>
            <a:r>
              <a:rPr lang="en-US" sz="3450" spc="-80" dirty="0">
                <a:solidFill>
                  <a:srgbClr val="C7161C"/>
                </a:solidFill>
                <a:latin typeface="Arial"/>
                <a:cs typeface="Arial"/>
              </a:rPr>
              <a:t> </a:t>
            </a:r>
            <a:r>
              <a:rPr lang="en-US" sz="3450" spc="-80" dirty="0" err="1">
                <a:solidFill>
                  <a:srgbClr val="C7161C"/>
                </a:solidFill>
                <a:latin typeface="Arial"/>
                <a:cs typeface="Arial"/>
              </a:rPr>
              <a:t>thể</a:t>
            </a:r>
            <a:r>
              <a:rPr lang="en-US" sz="3450" spc="-80" dirty="0">
                <a:solidFill>
                  <a:srgbClr val="C7161C"/>
                </a:solidFill>
                <a:latin typeface="Arial"/>
                <a:cs typeface="Arial"/>
              </a:rPr>
              <a:t> </a:t>
            </a:r>
            <a:r>
              <a:rPr lang="en-US" sz="3450" spc="-80" dirty="0" err="1">
                <a:solidFill>
                  <a:srgbClr val="C7161C"/>
                </a:solidFill>
                <a:latin typeface="Arial"/>
                <a:cs typeface="Arial"/>
              </a:rPr>
              <a:t>dục</a:t>
            </a:r>
            <a:endParaRPr sz="5175" baseline="2415" dirty="0">
              <a:latin typeface="Arial"/>
              <a:cs typeface="Arial"/>
            </a:endParaRPr>
          </a:p>
        </p:txBody>
      </p:sp>
      <p:sp>
        <p:nvSpPr>
          <p:cNvPr id="41" name="object 41"/>
          <p:cNvSpPr/>
          <p:nvPr/>
        </p:nvSpPr>
        <p:spPr>
          <a:xfrm>
            <a:off x="12267969" y="1028800"/>
            <a:ext cx="6020541" cy="4618030"/>
          </a:xfrm>
          <a:custGeom>
            <a:avLst/>
            <a:gdLst/>
            <a:ahLst/>
            <a:cxnLst/>
            <a:rect l="l" t="t" r="r" b="b"/>
            <a:pathLst>
              <a:path w="5678805" h="4711700">
                <a:moveTo>
                  <a:pt x="3224306" y="12699"/>
                </a:moveTo>
                <a:lnTo>
                  <a:pt x="2536013" y="12699"/>
                </a:lnTo>
                <a:lnTo>
                  <a:pt x="2592598" y="0"/>
                </a:lnTo>
                <a:lnTo>
                  <a:pt x="3167720" y="0"/>
                </a:lnTo>
                <a:lnTo>
                  <a:pt x="3224306" y="12699"/>
                </a:lnTo>
                <a:close/>
              </a:path>
              <a:path w="5678805" h="4711700">
                <a:moveTo>
                  <a:pt x="3392016" y="25399"/>
                </a:moveTo>
                <a:lnTo>
                  <a:pt x="2368304" y="25399"/>
                </a:lnTo>
                <a:lnTo>
                  <a:pt x="2423855" y="12699"/>
                </a:lnTo>
                <a:lnTo>
                  <a:pt x="3336465" y="12699"/>
                </a:lnTo>
                <a:lnTo>
                  <a:pt x="3392016" y="25399"/>
                </a:lnTo>
                <a:close/>
              </a:path>
              <a:path w="5678805" h="4711700">
                <a:moveTo>
                  <a:pt x="3556431" y="50799"/>
                </a:moveTo>
                <a:lnTo>
                  <a:pt x="2203891" y="50799"/>
                </a:lnTo>
                <a:lnTo>
                  <a:pt x="2313119" y="25399"/>
                </a:lnTo>
                <a:lnTo>
                  <a:pt x="3447202" y="25399"/>
                </a:lnTo>
                <a:lnTo>
                  <a:pt x="3556431" y="50799"/>
                </a:lnTo>
                <a:close/>
              </a:path>
              <a:path w="5678805" h="4711700">
                <a:moveTo>
                  <a:pt x="3389807" y="3746499"/>
                </a:moveTo>
                <a:lnTo>
                  <a:pt x="2369455" y="3746499"/>
                </a:lnTo>
                <a:lnTo>
                  <a:pt x="2259461" y="3721099"/>
                </a:lnTo>
                <a:lnTo>
                  <a:pt x="2205040" y="3721099"/>
                </a:lnTo>
                <a:lnTo>
                  <a:pt x="2097405" y="3695699"/>
                </a:lnTo>
                <a:lnTo>
                  <a:pt x="2044211" y="3695699"/>
                </a:lnTo>
                <a:lnTo>
                  <a:pt x="1734472" y="3619499"/>
                </a:lnTo>
                <a:lnTo>
                  <a:pt x="1684519" y="3594099"/>
                </a:lnTo>
                <a:lnTo>
                  <a:pt x="1537739" y="3555999"/>
                </a:lnTo>
                <a:lnTo>
                  <a:pt x="1489875" y="3530599"/>
                </a:lnTo>
                <a:lnTo>
                  <a:pt x="1395803" y="3505199"/>
                </a:lnTo>
                <a:lnTo>
                  <a:pt x="1349617" y="3479799"/>
                </a:lnTo>
                <a:lnTo>
                  <a:pt x="1304012" y="3467099"/>
                </a:lnTo>
                <a:lnTo>
                  <a:pt x="1214590" y="3416299"/>
                </a:lnTo>
                <a:lnTo>
                  <a:pt x="1170793" y="3403599"/>
                </a:lnTo>
                <a:lnTo>
                  <a:pt x="1085083" y="3352799"/>
                </a:lnTo>
                <a:lnTo>
                  <a:pt x="1043191" y="3340099"/>
                </a:lnTo>
                <a:lnTo>
                  <a:pt x="1001955" y="3314699"/>
                </a:lnTo>
                <a:lnTo>
                  <a:pt x="961387" y="3289299"/>
                </a:lnTo>
                <a:lnTo>
                  <a:pt x="921496" y="3263899"/>
                </a:lnTo>
                <a:lnTo>
                  <a:pt x="882294" y="3238499"/>
                </a:lnTo>
                <a:lnTo>
                  <a:pt x="843792" y="3213099"/>
                </a:lnTo>
                <a:lnTo>
                  <a:pt x="805999" y="3187699"/>
                </a:lnTo>
                <a:lnTo>
                  <a:pt x="768928" y="3162299"/>
                </a:lnTo>
                <a:lnTo>
                  <a:pt x="732588" y="3136899"/>
                </a:lnTo>
                <a:lnTo>
                  <a:pt x="696990" y="3111499"/>
                </a:lnTo>
                <a:lnTo>
                  <a:pt x="662146" y="3086099"/>
                </a:lnTo>
                <a:lnTo>
                  <a:pt x="628065" y="3060699"/>
                </a:lnTo>
                <a:lnTo>
                  <a:pt x="594759" y="3035299"/>
                </a:lnTo>
                <a:lnTo>
                  <a:pt x="562239" y="2997199"/>
                </a:lnTo>
                <a:lnTo>
                  <a:pt x="530514" y="2971799"/>
                </a:lnTo>
                <a:lnTo>
                  <a:pt x="499597" y="2946399"/>
                </a:lnTo>
                <a:lnTo>
                  <a:pt x="469497" y="2920999"/>
                </a:lnTo>
                <a:lnTo>
                  <a:pt x="440225" y="2882899"/>
                </a:lnTo>
                <a:lnTo>
                  <a:pt x="411793" y="2857499"/>
                </a:lnTo>
                <a:lnTo>
                  <a:pt x="384210" y="2819399"/>
                </a:lnTo>
                <a:lnTo>
                  <a:pt x="357488" y="2793999"/>
                </a:lnTo>
                <a:lnTo>
                  <a:pt x="331637" y="2755899"/>
                </a:lnTo>
                <a:lnTo>
                  <a:pt x="306669" y="2730499"/>
                </a:lnTo>
                <a:lnTo>
                  <a:pt x="282593" y="2692399"/>
                </a:lnTo>
                <a:lnTo>
                  <a:pt x="259421" y="2666999"/>
                </a:lnTo>
                <a:lnTo>
                  <a:pt x="237163" y="2628899"/>
                </a:lnTo>
                <a:lnTo>
                  <a:pt x="215831" y="2603499"/>
                </a:lnTo>
                <a:lnTo>
                  <a:pt x="195434" y="2565399"/>
                </a:lnTo>
                <a:lnTo>
                  <a:pt x="175983" y="2527299"/>
                </a:lnTo>
                <a:lnTo>
                  <a:pt x="157491" y="2501899"/>
                </a:lnTo>
                <a:lnTo>
                  <a:pt x="139966" y="2463799"/>
                </a:lnTo>
                <a:lnTo>
                  <a:pt x="123420" y="2425699"/>
                </a:lnTo>
                <a:lnTo>
                  <a:pt x="107863" y="2400299"/>
                </a:lnTo>
                <a:lnTo>
                  <a:pt x="93307" y="2362199"/>
                </a:lnTo>
                <a:lnTo>
                  <a:pt x="79762" y="2324099"/>
                </a:lnTo>
                <a:lnTo>
                  <a:pt x="67239" y="2285999"/>
                </a:lnTo>
                <a:lnTo>
                  <a:pt x="55749" y="2247899"/>
                </a:lnTo>
                <a:lnTo>
                  <a:pt x="45301" y="2222499"/>
                </a:lnTo>
                <a:lnTo>
                  <a:pt x="35908" y="2184399"/>
                </a:lnTo>
                <a:lnTo>
                  <a:pt x="27580" y="2146299"/>
                </a:lnTo>
                <a:lnTo>
                  <a:pt x="20327" y="2108199"/>
                </a:lnTo>
                <a:lnTo>
                  <a:pt x="14161" y="2070099"/>
                </a:lnTo>
                <a:lnTo>
                  <a:pt x="9091" y="2031999"/>
                </a:lnTo>
                <a:lnTo>
                  <a:pt x="5130" y="1993899"/>
                </a:lnTo>
                <a:lnTo>
                  <a:pt x="2287" y="1955799"/>
                </a:lnTo>
                <a:lnTo>
                  <a:pt x="573" y="1917699"/>
                </a:lnTo>
                <a:lnTo>
                  <a:pt x="0" y="1879599"/>
                </a:lnTo>
                <a:lnTo>
                  <a:pt x="531" y="1841499"/>
                </a:lnTo>
                <a:lnTo>
                  <a:pt x="2204" y="1803399"/>
                </a:lnTo>
                <a:lnTo>
                  <a:pt x="5008" y="1765299"/>
                </a:lnTo>
                <a:lnTo>
                  <a:pt x="8931" y="1727199"/>
                </a:lnTo>
                <a:lnTo>
                  <a:pt x="13962" y="1689099"/>
                </a:lnTo>
                <a:lnTo>
                  <a:pt x="20092" y="1650999"/>
                </a:lnTo>
                <a:lnTo>
                  <a:pt x="27309" y="1625599"/>
                </a:lnTo>
                <a:lnTo>
                  <a:pt x="35603" y="1587499"/>
                </a:lnTo>
                <a:lnTo>
                  <a:pt x="44962" y="1549399"/>
                </a:lnTo>
                <a:lnTo>
                  <a:pt x="55376" y="1511299"/>
                </a:lnTo>
                <a:lnTo>
                  <a:pt x="66835" y="1473199"/>
                </a:lnTo>
                <a:lnTo>
                  <a:pt x="79327" y="1435099"/>
                </a:lnTo>
                <a:lnTo>
                  <a:pt x="92841" y="1396999"/>
                </a:lnTo>
                <a:lnTo>
                  <a:pt x="107368" y="1371599"/>
                </a:lnTo>
                <a:lnTo>
                  <a:pt x="122896" y="1333499"/>
                </a:lnTo>
                <a:lnTo>
                  <a:pt x="139414" y="1295399"/>
                </a:lnTo>
                <a:lnTo>
                  <a:pt x="156912" y="1269999"/>
                </a:lnTo>
                <a:lnTo>
                  <a:pt x="175379" y="1231899"/>
                </a:lnTo>
                <a:lnTo>
                  <a:pt x="194804" y="1193799"/>
                </a:lnTo>
                <a:lnTo>
                  <a:pt x="215176" y="1168399"/>
                </a:lnTo>
                <a:lnTo>
                  <a:pt x="236485" y="1130299"/>
                </a:lnTo>
                <a:lnTo>
                  <a:pt x="258720" y="1092199"/>
                </a:lnTo>
                <a:lnTo>
                  <a:pt x="281870" y="1066799"/>
                </a:lnTo>
                <a:lnTo>
                  <a:pt x="305924" y="1028699"/>
                </a:lnTo>
                <a:lnTo>
                  <a:pt x="330872" y="1003299"/>
                </a:lnTo>
                <a:lnTo>
                  <a:pt x="356703" y="965199"/>
                </a:lnTo>
                <a:lnTo>
                  <a:pt x="383405" y="939799"/>
                </a:lnTo>
                <a:lnTo>
                  <a:pt x="410969" y="914399"/>
                </a:lnTo>
                <a:lnTo>
                  <a:pt x="439384" y="876299"/>
                </a:lnTo>
                <a:lnTo>
                  <a:pt x="468638" y="850899"/>
                </a:lnTo>
                <a:lnTo>
                  <a:pt x="498722" y="812799"/>
                </a:lnTo>
                <a:lnTo>
                  <a:pt x="529623" y="787399"/>
                </a:lnTo>
                <a:lnTo>
                  <a:pt x="561332" y="761999"/>
                </a:lnTo>
                <a:lnTo>
                  <a:pt x="593838" y="736599"/>
                </a:lnTo>
                <a:lnTo>
                  <a:pt x="627130" y="711199"/>
                </a:lnTo>
                <a:lnTo>
                  <a:pt x="661197" y="673099"/>
                </a:lnTo>
                <a:lnTo>
                  <a:pt x="696028" y="647699"/>
                </a:lnTo>
                <a:lnTo>
                  <a:pt x="731613" y="622299"/>
                </a:lnTo>
                <a:lnTo>
                  <a:pt x="767941" y="596899"/>
                </a:lnTo>
                <a:lnTo>
                  <a:pt x="805002" y="571499"/>
                </a:lnTo>
                <a:lnTo>
                  <a:pt x="842783" y="546099"/>
                </a:lnTo>
                <a:lnTo>
                  <a:pt x="881276" y="520699"/>
                </a:lnTo>
                <a:lnTo>
                  <a:pt x="920468" y="495299"/>
                </a:lnTo>
                <a:lnTo>
                  <a:pt x="960349" y="469899"/>
                </a:lnTo>
                <a:lnTo>
                  <a:pt x="1000909" y="444499"/>
                </a:lnTo>
                <a:lnTo>
                  <a:pt x="1042136" y="431799"/>
                </a:lnTo>
                <a:lnTo>
                  <a:pt x="1126550" y="380999"/>
                </a:lnTo>
                <a:lnTo>
                  <a:pt x="1169715" y="368299"/>
                </a:lnTo>
                <a:lnTo>
                  <a:pt x="1257909" y="317499"/>
                </a:lnTo>
                <a:lnTo>
                  <a:pt x="1302916" y="304799"/>
                </a:lnTo>
                <a:lnTo>
                  <a:pt x="1348515" y="279399"/>
                </a:lnTo>
                <a:lnTo>
                  <a:pt x="1394696" y="266699"/>
                </a:lnTo>
                <a:lnTo>
                  <a:pt x="1441447" y="241299"/>
                </a:lnTo>
                <a:lnTo>
                  <a:pt x="1536619" y="215899"/>
                </a:lnTo>
                <a:lnTo>
                  <a:pt x="1585018" y="190499"/>
                </a:lnTo>
                <a:lnTo>
                  <a:pt x="1733339" y="152399"/>
                </a:lnTo>
                <a:lnTo>
                  <a:pt x="2149870" y="50799"/>
                </a:lnTo>
                <a:lnTo>
                  <a:pt x="3610453" y="50799"/>
                </a:lnTo>
                <a:lnTo>
                  <a:pt x="4026999" y="152399"/>
                </a:lnTo>
                <a:lnTo>
                  <a:pt x="4175329" y="190499"/>
                </a:lnTo>
                <a:lnTo>
                  <a:pt x="4223732" y="215899"/>
                </a:lnTo>
                <a:lnTo>
                  <a:pt x="4318912" y="241299"/>
                </a:lnTo>
                <a:lnTo>
                  <a:pt x="4365668" y="266699"/>
                </a:lnTo>
                <a:lnTo>
                  <a:pt x="4411854" y="279399"/>
                </a:lnTo>
                <a:lnTo>
                  <a:pt x="4457459" y="304799"/>
                </a:lnTo>
                <a:lnTo>
                  <a:pt x="4502471" y="317499"/>
                </a:lnTo>
                <a:lnTo>
                  <a:pt x="4590678" y="368299"/>
                </a:lnTo>
                <a:lnTo>
                  <a:pt x="4633850" y="380999"/>
                </a:lnTo>
                <a:lnTo>
                  <a:pt x="4718280" y="431799"/>
                </a:lnTo>
                <a:lnTo>
                  <a:pt x="4759516" y="444499"/>
                </a:lnTo>
                <a:lnTo>
                  <a:pt x="4800084" y="469899"/>
                </a:lnTo>
                <a:lnTo>
                  <a:pt x="4839975" y="495299"/>
                </a:lnTo>
                <a:lnTo>
                  <a:pt x="4879177" y="520699"/>
                </a:lnTo>
                <a:lnTo>
                  <a:pt x="4917679" y="546099"/>
                </a:lnTo>
                <a:lnTo>
                  <a:pt x="4955472" y="571499"/>
                </a:lnTo>
                <a:lnTo>
                  <a:pt x="4992543" y="596899"/>
                </a:lnTo>
                <a:lnTo>
                  <a:pt x="5028883" y="622299"/>
                </a:lnTo>
                <a:lnTo>
                  <a:pt x="5064481" y="647699"/>
                </a:lnTo>
                <a:lnTo>
                  <a:pt x="5099325" y="673099"/>
                </a:lnTo>
                <a:lnTo>
                  <a:pt x="5133406" y="711199"/>
                </a:lnTo>
                <a:lnTo>
                  <a:pt x="5166711" y="736599"/>
                </a:lnTo>
                <a:lnTo>
                  <a:pt x="5199232" y="761999"/>
                </a:lnTo>
                <a:lnTo>
                  <a:pt x="5230956" y="787399"/>
                </a:lnTo>
                <a:lnTo>
                  <a:pt x="5261874" y="825499"/>
                </a:lnTo>
                <a:lnTo>
                  <a:pt x="5291974" y="850899"/>
                </a:lnTo>
                <a:lnTo>
                  <a:pt x="5321246" y="876299"/>
                </a:lnTo>
                <a:lnTo>
                  <a:pt x="5349678" y="914399"/>
                </a:lnTo>
                <a:lnTo>
                  <a:pt x="5377261" y="939799"/>
                </a:lnTo>
                <a:lnTo>
                  <a:pt x="5403983" y="965199"/>
                </a:lnTo>
                <a:lnTo>
                  <a:pt x="5429833" y="1003299"/>
                </a:lnTo>
                <a:lnTo>
                  <a:pt x="5454802" y="1028699"/>
                </a:lnTo>
                <a:lnTo>
                  <a:pt x="5478878" y="1066799"/>
                </a:lnTo>
                <a:lnTo>
                  <a:pt x="5502050" y="1092199"/>
                </a:lnTo>
                <a:lnTo>
                  <a:pt x="5524308" y="1130299"/>
                </a:lnTo>
                <a:lnTo>
                  <a:pt x="5545640" y="1168399"/>
                </a:lnTo>
                <a:lnTo>
                  <a:pt x="5566037" y="1193799"/>
                </a:lnTo>
                <a:lnTo>
                  <a:pt x="5585487" y="1231899"/>
                </a:lnTo>
                <a:lnTo>
                  <a:pt x="5603980" y="1269999"/>
                </a:lnTo>
                <a:lnTo>
                  <a:pt x="5621505" y="1295399"/>
                </a:lnTo>
                <a:lnTo>
                  <a:pt x="5638051" y="1333499"/>
                </a:lnTo>
                <a:lnTo>
                  <a:pt x="5653608" y="1371599"/>
                </a:lnTo>
                <a:lnTo>
                  <a:pt x="5668164" y="1409699"/>
                </a:lnTo>
                <a:lnTo>
                  <a:pt x="5678294" y="1435099"/>
                </a:lnTo>
                <a:lnTo>
                  <a:pt x="5678294" y="2336799"/>
                </a:lnTo>
                <a:lnTo>
                  <a:pt x="5673538" y="2349499"/>
                </a:lnTo>
                <a:lnTo>
                  <a:pt x="5657214" y="2387599"/>
                </a:lnTo>
                <a:lnTo>
                  <a:pt x="5639572" y="2425699"/>
                </a:lnTo>
                <a:lnTo>
                  <a:pt x="5620628" y="2463799"/>
                </a:lnTo>
                <a:lnTo>
                  <a:pt x="5600399" y="2501899"/>
                </a:lnTo>
                <a:lnTo>
                  <a:pt x="5578901" y="2539999"/>
                </a:lnTo>
                <a:lnTo>
                  <a:pt x="5556151" y="2578099"/>
                </a:lnTo>
                <a:lnTo>
                  <a:pt x="5532163" y="2616199"/>
                </a:lnTo>
                <a:lnTo>
                  <a:pt x="5506956" y="2654299"/>
                </a:lnTo>
                <a:lnTo>
                  <a:pt x="5480544" y="2692399"/>
                </a:lnTo>
                <a:lnTo>
                  <a:pt x="5452945" y="2730499"/>
                </a:lnTo>
                <a:lnTo>
                  <a:pt x="5424174" y="2768599"/>
                </a:lnTo>
                <a:lnTo>
                  <a:pt x="5394248" y="2806699"/>
                </a:lnTo>
                <a:lnTo>
                  <a:pt x="5363183" y="2844799"/>
                </a:lnTo>
                <a:lnTo>
                  <a:pt x="5330996" y="2870199"/>
                </a:lnTo>
                <a:lnTo>
                  <a:pt x="5297702" y="2908299"/>
                </a:lnTo>
                <a:lnTo>
                  <a:pt x="5263318" y="2946399"/>
                </a:lnTo>
                <a:lnTo>
                  <a:pt x="5227860" y="2971799"/>
                </a:lnTo>
                <a:lnTo>
                  <a:pt x="5191345" y="3009899"/>
                </a:lnTo>
                <a:lnTo>
                  <a:pt x="5153789" y="3047999"/>
                </a:lnTo>
                <a:lnTo>
                  <a:pt x="5115207" y="3073399"/>
                </a:lnTo>
                <a:lnTo>
                  <a:pt x="5075617" y="3111499"/>
                </a:lnTo>
                <a:lnTo>
                  <a:pt x="5035034" y="3136899"/>
                </a:lnTo>
                <a:lnTo>
                  <a:pt x="4993475" y="3162299"/>
                </a:lnTo>
                <a:lnTo>
                  <a:pt x="4950956" y="3200399"/>
                </a:lnTo>
                <a:lnTo>
                  <a:pt x="4907493" y="3225799"/>
                </a:lnTo>
                <a:lnTo>
                  <a:pt x="4863103" y="3251199"/>
                </a:lnTo>
                <a:lnTo>
                  <a:pt x="4817801" y="3276599"/>
                </a:lnTo>
                <a:lnTo>
                  <a:pt x="4771605" y="3301999"/>
                </a:lnTo>
                <a:lnTo>
                  <a:pt x="4676593" y="3352799"/>
                </a:lnTo>
                <a:lnTo>
                  <a:pt x="4578197" y="3403599"/>
                </a:lnTo>
                <a:lnTo>
                  <a:pt x="4476547" y="3454399"/>
                </a:lnTo>
                <a:lnTo>
                  <a:pt x="4424543" y="3479799"/>
                </a:lnTo>
                <a:lnTo>
                  <a:pt x="4456269" y="3505199"/>
                </a:lnTo>
                <a:lnTo>
                  <a:pt x="4483193" y="3543299"/>
                </a:lnTo>
                <a:lnTo>
                  <a:pt x="4504931" y="3594099"/>
                </a:lnTo>
                <a:lnTo>
                  <a:pt x="4521099" y="3644899"/>
                </a:lnTo>
                <a:lnTo>
                  <a:pt x="4528758" y="3682999"/>
                </a:lnTo>
                <a:lnTo>
                  <a:pt x="3728418" y="3682999"/>
                </a:lnTo>
                <a:lnTo>
                  <a:pt x="3633340" y="3708399"/>
                </a:lnTo>
                <a:lnTo>
                  <a:pt x="3585283" y="3708399"/>
                </a:lnTo>
                <a:lnTo>
                  <a:pt x="3488178" y="3733799"/>
                </a:lnTo>
                <a:lnTo>
                  <a:pt x="3439147" y="3733799"/>
                </a:lnTo>
                <a:lnTo>
                  <a:pt x="3389807" y="3746499"/>
                </a:lnTo>
                <a:close/>
              </a:path>
              <a:path w="5678805" h="4711700">
                <a:moveTo>
                  <a:pt x="3509438" y="4711699"/>
                </a:moveTo>
                <a:lnTo>
                  <a:pt x="3589610" y="4635499"/>
                </a:lnTo>
                <a:lnTo>
                  <a:pt x="3746282" y="4432299"/>
                </a:lnTo>
                <a:lnTo>
                  <a:pt x="3853683" y="4127499"/>
                </a:lnTo>
                <a:lnTo>
                  <a:pt x="3786044" y="3784599"/>
                </a:lnTo>
                <a:lnTo>
                  <a:pt x="3772015" y="3759199"/>
                </a:lnTo>
                <a:lnTo>
                  <a:pt x="3757663" y="3733799"/>
                </a:lnTo>
                <a:lnTo>
                  <a:pt x="3743094" y="3708399"/>
                </a:lnTo>
                <a:lnTo>
                  <a:pt x="3728418" y="3682999"/>
                </a:lnTo>
                <a:lnTo>
                  <a:pt x="4528758" y="3682999"/>
                </a:lnTo>
                <a:lnTo>
                  <a:pt x="4531311" y="3695699"/>
                </a:lnTo>
                <a:lnTo>
                  <a:pt x="4535185" y="3759199"/>
                </a:lnTo>
                <a:lnTo>
                  <a:pt x="4376371" y="4190999"/>
                </a:lnTo>
                <a:lnTo>
                  <a:pt x="4023608" y="4495799"/>
                </a:lnTo>
                <a:lnTo>
                  <a:pt x="3670197" y="4660899"/>
                </a:lnTo>
                <a:lnTo>
                  <a:pt x="3509438" y="4711699"/>
                </a:lnTo>
                <a:close/>
              </a:path>
              <a:path w="5678805" h="4711700">
                <a:moveTo>
                  <a:pt x="3240022" y="3759199"/>
                </a:moveTo>
                <a:lnTo>
                  <a:pt x="2537165" y="3759199"/>
                </a:lnTo>
                <a:lnTo>
                  <a:pt x="2480913" y="3746499"/>
                </a:lnTo>
                <a:lnTo>
                  <a:pt x="3290236" y="3746499"/>
                </a:lnTo>
                <a:lnTo>
                  <a:pt x="3240022" y="3759199"/>
                </a:lnTo>
                <a:close/>
              </a:path>
              <a:path w="5678805" h="4711700">
                <a:moveTo>
                  <a:pt x="3087767" y="3771899"/>
                </a:moveTo>
                <a:lnTo>
                  <a:pt x="2707881" y="3771899"/>
                </a:lnTo>
                <a:lnTo>
                  <a:pt x="2650660" y="3759199"/>
                </a:lnTo>
                <a:lnTo>
                  <a:pt x="3138779" y="3759199"/>
                </a:lnTo>
                <a:lnTo>
                  <a:pt x="3087767" y="3771899"/>
                </a:lnTo>
                <a:close/>
              </a:path>
            </a:pathLst>
          </a:custGeom>
          <a:solidFill>
            <a:srgbClr val="FFFFFF"/>
          </a:solidFill>
        </p:spPr>
        <p:txBody>
          <a:bodyPr wrap="square" lIns="0" tIns="0" rIns="0" bIns="0" rtlCol="0"/>
          <a:lstStyle/>
          <a:p>
            <a:endParaRPr/>
          </a:p>
        </p:txBody>
      </p:sp>
      <p:sp>
        <p:nvSpPr>
          <p:cNvPr id="42" name="object 42"/>
          <p:cNvSpPr txBox="1"/>
          <p:nvPr/>
        </p:nvSpPr>
        <p:spPr>
          <a:xfrm>
            <a:off x="12954001" y="1437765"/>
            <a:ext cx="4845788" cy="2967287"/>
          </a:xfrm>
          <a:prstGeom prst="rect">
            <a:avLst/>
          </a:prstGeom>
        </p:spPr>
        <p:txBody>
          <a:bodyPr vert="horz" wrap="square" lIns="0" tIns="11430" rIns="0" bIns="0" rtlCol="0">
            <a:spAutoFit/>
          </a:bodyPr>
          <a:lstStyle/>
          <a:p>
            <a:pPr marL="12065" marR="5080" indent="-635" algn="ctr">
              <a:lnSpc>
                <a:spcPct val="116399"/>
              </a:lnSpc>
              <a:spcBef>
                <a:spcPts val="90"/>
              </a:spcBef>
            </a:pPr>
            <a:r>
              <a:rPr lang="vi-VN" sz="2800" dirty="0"/>
              <a:t>Có những phương pháp điều trị có thể ngăn ngừa ung thư gan và cứu sống - điều quan trọng là bạn có biết mình bị viêm gan B hay không để có thể hành động</a:t>
            </a:r>
            <a:endParaRPr sz="2800" dirty="0">
              <a:latin typeface="Arial"/>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28700" y="9776874"/>
            <a:ext cx="16230600" cy="510540"/>
          </a:xfrm>
          <a:custGeom>
            <a:avLst/>
            <a:gdLst/>
            <a:ahLst/>
            <a:cxnLst/>
            <a:rect l="l" t="t" r="r" b="b"/>
            <a:pathLst>
              <a:path w="16230600" h="510540">
                <a:moveTo>
                  <a:pt x="0" y="0"/>
                </a:moveTo>
                <a:lnTo>
                  <a:pt x="16230599" y="0"/>
                </a:lnTo>
                <a:lnTo>
                  <a:pt x="16230599" y="510124"/>
                </a:lnTo>
                <a:lnTo>
                  <a:pt x="0" y="510124"/>
                </a:lnTo>
                <a:lnTo>
                  <a:pt x="0" y="0"/>
                </a:lnTo>
                <a:close/>
              </a:path>
            </a:pathLst>
          </a:custGeom>
          <a:solidFill>
            <a:srgbClr val="FFD901"/>
          </a:solidFill>
        </p:spPr>
        <p:txBody>
          <a:bodyPr wrap="square" lIns="0" tIns="0" rIns="0" bIns="0" rtlCol="0"/>
          <a:lstStyle/>
          <a:p>
            <a:endParaRPr/>
          </a:p>
        </p:txBody>
      </p:sp>
      <p:sp>
        <p:nvSpPr>
          <p:cNvPr id="3" name="object 3"/>
          <p:cNvSpPr txBox="1">
            <a:spLocks noGrp="1"/>
          </p:cNvSpPr>
          <p:nvPr>
            <p:ph type="title"/>
          </p:nvPr>
        </p:nvSpPr>
        <p:spPr>
          <a:xfrm>
            <a:off x="1240543" y="958812"/>
            <a:ext cx="15463519" cy="716222"/>
          </a:xfrm>
          <a:prstGeom prst="rect">
            <a:avLst/>
          </a:prstGeom>
        </p:spPr>
        <p:txBody>
          <a:bodyPr vert="horz" wrap="square" lIns="0" tIns="15875" rIns="0" bIns="0" rtlCol="0">
            <a:spAutoFit/>
          </a:bodyPr>
          <a:lstStyle/>
          <a:p>
            <a:pPr marL="12700">
              <a:lnSpc>
                <a:spcPct val="100000"/>
              </a:lnSpc>
              <a:spcBef>
                <a:spcPts val="125"/>
              </a:spcBef>
            </a:pPr>
            <a:r>
              <a:rPr lang="vi-VN" dirty="0"/>
              <a:t>Làm </a:t>
            </a:r>
            <a:r>
              <a:rPr lang="en-US" dirty="0" err="1"/>
              <a:t>sao</a:t>
            </a:r>
            <a:r>
              <a:rPr lang="en-US" dirty="0"/>
              <a:t> </a:t>
            </a:r>
            <a:r>
              <a:rPr lang="en-US" dirty="0" err="1"/>
              <a:t>để</a:t>
            </a:r>
            <a:r>
              <a:rPr lang="en-US" dirty="0"/>
              <a:t> </a:t>
            </a:r>
            <a:r>
              <a:rPr lang="en-US" dirty="0" err="1"/>
              <a:t>tôi</a:t>
            </a:r>
            <a:r>
              <a:rPr lang="vi-VN" dirty="0"/>
              <a:t> giúp ngăn chặn viêm gan B lây lan?</a:t>
            </a:r>
            <a:endParaRPr sz="4450" dirty="0">
              <a:latin typeface="Gill Sans MT"/>
              <a:cs typeface="Gill Sans MT"/>
            </a:endParaRPr>
          </a:p>
        </p:txBody>
      </p:sp>
      <p:sp>
        <p:nvSpPr>
          <p:cNvPr id="4" name="object 4"/>
          <p:cNvSpPr/>
          <p:nvPr/>
        </p:nvSpPr>
        <p:spPr>
          <a:xfrm>
            <a:off x="0" y="92217"/>
            <a:ext cx="2630170" cy="762000"/>
          </a:xfrm>
          <a:custGeom>
            <a:avLst/>
            <a:gdLst/>
            <a:ahLst/>
            <a:cxnLst/>
            <a:rect l="l" t="t" r="r" b="b"/>
            <a:pathLst>
              <a:path w="2630170" h="762000">
                <a:moveTo>
                  <a:pt x="2249425" y="761372"/>
                </a:moveTo>
                <a:lnTo>
                  <a:pt x="2199328" y="758155"/>
                </a:lnTo>
                <a:lnTo>
                  <a:pt x="2151169" y="748766"/>
                </a:lnTo>
                <a:lnTo>
                  <a:pt x="2105366" y="733601"/>
                </a:lnTo>
                <a:lnTo>
                  <a:pt x="2062333" y="713052"/>
                </a:lnTo>
                <a:lnTo>
                  <a:pt x="2022486" y="687515"/>
                </a:lnTo>
                <a:lnTo>
                  <a:pt x="1986240" y="657384"/>
                </a:lnTo>
                <a:lnTo>
                  <a:pt x="1954012" y="623053"/>
                </a:lnTo>
                <a:lnTo>
                  <a:pt x="1926217" y="584917"/>
                </a:lnTo>
                <a:lnTo>
                  <a:pt x="1903270" y="543370"/>
                </a:lnTo>
                <a:lnTo>
                  <a:pt x="1885586" y="498807"/>
                </a:lnTo>
                <a:lnTo>
                  <a:pt x="1873583" y="451621"/>
                </a:lnTo>
                <a:lnTo>
                  <a:pt x="0" y="451621"/>
                </a:lnTo>
                <a:lnTo>
                  <a:pt x="0" y="309751"/>
                </a:lnTo>
                <a:lnTo>
                  <a:pt x="1871219" y="309751"/>
                </a:lnTo>
                <a:lnTo>
                  <a:pt x="1883755" y="263098"/>
                </a:lnTo>
                <a:lnTo>
                  <a:pt x="1901769" y="218865"/>
                </a:lnTo>
                <a:lnTo>
                  <a:pt x="1924876" y="177478"/>
                </a:lnTo>
                <a:lnTo>
                  <a:pt x="1952693" y="139364"/>
                </a:lnTo>
                <a:lnTo>
                  <a:pt x="1984835" y="104948"/>
                </a:lnTo>
                <a:lnTo>
                  <a:pt x="2020921" y="74657"/>
                </a:lnTo>
                <a:lnTo>
                  <a:pt x="2060566" y="48917"/>
                </a:lnTo>
                <a:lnTo>
                  <a:pt x="2103386" y="28155"/>
                </a:lnTo>
                <a:lnTo>
                  <a:pt x="2148997" y="12797"/>
                </a:lnTo>
                <a:lnTo>
                  <a:pt x="2197017" y="3270"/>
                </a:lnTo>
                <a:lnTo>
                  <a:pt x="2247062" y="0"/>
                </a:lnTo>
                <a:lnTo>
                  <a:pt x="2295342" y="2962"/>
                </a:lnTo>
                <a:lnTo>
                  <a:pt x="2341764" y="11614"/>
                </a:lnTo>
                <a:lnTo>
                  <a:pt x="2385978" y="25600"/>
                </a:lnTo>
                <a:lnTo>
                  <a:pt x="2427635" y="44565"/>
                </a:lnTo>
                <a:lnTo>
                  <a:pt x="2466387" y="68153"/>
                </a:lnTo>
                <a:lnTo>
                  <a:pt x="2501886" y="96009"/>
                </a:lnTo>
                <a:lnTo>
                  <a:pt x="2533783" y="127779"/>
                </a:lnTo>
                <a:lnTo>
                  <a:pt x="2561729" y="163107"/>
                </a:lnTo>
                <a:lnTo>
                  <a:pt x="2585375" y="201637"/>
                </a:lnTo>
                <a:lnTo>
                  <a:pt x="2604374" y="243016"/>
                </a:lnTo>
                <a:lnTo>
                  <a:pt x="2618376" y="286887"/>
                </a:lnTo>
                <a:lnTo>
                  <a:pt x="2627033" y="332895"/>
                </a:lnTo>
                <a:lnTo>
                  <a:pt x="2629996" y="380686"/>
                </a:lnTo>
                <a:lnTo>
                  <a:pt x="2627034" y="428477"/>
                </a:lnTo>
                <a:lnTo>
                  <a:pt x="2618385" y="474485"/>
                </a:lnTo>
                <a:lnTo>
                  <a:pt x="2604403" y="518356"/>
                </a:lnTo>
                <a:lnTo>
                  <a:pt x="2585444" y="559735"/>
                </a:lnTo>
                <a:lnTo>
                  <a:pt x="2561863" y="598265"/>
                </a:lnTo>
                <a:lnTo>
                  <a:pt x="2534015" y="633593"/>
                </a:lnTo>
                <a:lnTo>
                  <a:pt x="2502255" y="665363"/>
                </a:lnTo>
                <a:lnTo>
                  <a:pt x="2466938" y="693219"/>
                </a:lnTo>
                <a:lnTo>
                  <a:pt x="2428419" y="716807"/>
                </a:lnTo>
                <a:lnTo>
                  <a:pt x="2387054" y="735772"/>
                </a:lnTo>
                <a:lnTo>
                  <a:pt x="2343196" y="749758"/>
                </a:lnTo>
                <a:lnTo>
                  <a:pt x="2297202" y="758410"/>
                </a:lnTo>
                <a:lnTo>
                  <a:pt x="2249425" y="761372"/>
                </a:lnTo>
                <a:close/>
              </a:path>
            </a:pathLst>
          </a:custGeom>
          <a:solidFill>
            <a:srgbClr val="FFD901"/>
          </a:solidFill>
        </p:spPr>
        <p:txBody>
          <a:bodyPr wrap="square" lIns="0" tIns="0" rIns="0" bIns="0" rtlCol="0"/>
          <a:lstStyle/>
          <a:p>
            <a:endParaRPr/>
          </a:p>
        </p:txBody>
      </p:sp>
      <p:sp>
        <p:nvSpPr>
          <p:cNvPr id="5" name="object 5"/>
          <p:cNvSpPr/>
          <p:nvPr/>
        </p:nvSpPr>
        <p:spPr>
          <a:xfrm>
            <a:off x="2743578" y="3779626"/>
            <a:ext cx="0" cy="1288415"/>
          </a:xfrm>
          <a:custGeom>
            <a:avLst/>
            <a:gdLst/>
            <a:ahLst/>
            <a:cxnLst/>
            <a:rect l="l" t="t" r="r" b="b"/>
            <a:pathLst>
              <a:path h="1288414">
                <a:moveTo>
                  <a:pt x="0" y="0"/>
                </a:moveTo>
                <a:lnTo>
                  <a:pt x="0" y="1287931"/>
                </a:lnTo>
              </a:path>
            </a:pathLst>
          </a:custGeom>
          <a:ln w="25391">
            <a:solidFill>
              <a:srgbClr val="EFF0F1"/>
            </a:solidFill>
          </a:ln>
        </p:spPr>
        <p:txBody>
          <a:bodyPr wrap="square" lIns="0" tIns="0" rIns="0" bIns="0" rtlCol="0"/>
          <a:lstStyle/>
          <a:p>
            <a:endParaRPr/>
          </a:p>
        </p:txBody>
      </p:sp>
      <p:sp>
        <p:nvSpPr>
          <p:cNvPr id="6" name="object 6"/>
          <p:cNvSpPr/>
          <p:nvPr/>
        </p:nvSpPr>
        <p:spPr>
          <a:xfrm>
            <a:off x="2756274" y="5054874"/>
            <a:ext cx="12776200" cy="0"/>
          </a:xfrm>
          <a:custGeom>
            <a:avLst/>
            <a:gdLst/>
            <a:ahLst/>
            <a:cxnLst/>
            <a:rect l="l" t="t" r="r" b="b"/>
            <a:pathLst>
              <a:path w="12776200">
                <a:moveTo>
                  <a:pt x="0" y="0"/>
                </a:moveTo>
                <a:lnTo>
                  <a:pt x="12775791" y="0"/>
                </a:lnTo>
              </a:path>
            </a:pathLst>
          </a:custGeom>
          <a:ln w="25365">
            <a:solidFill>
              <a:srgbClr val="EFF0F1"/>
            </a:solidFill>
          </a:ln>
        </p:spPr>
        <p:txBody>
          <a:bodyPr wrap="square" lIns="0" tIns="0" rIns="0" bIns="0" rtlCol="0"/>
          <a:lstStyle/>
          <a:p>
            <a:endParaRPr/>
          </a:p>
        </p:txBody>
      </p:sp>
      <p:sp>
        <p:nvSpPr>
          <p:cNvPr id="7" name="object 7"/>
          <p:cNvSpPr/>
          <p:nvPr/>
        </p:nvSpPr>
        <p:spPr>
          <a:xfrm>
            <a:off x="15544762" y="3779626"/>
            <a:ext cx="0" cy="1288415"/>
          </a:xfrm>
          <a:custGeom>
            <a:avLst/>
            <a:gdLst/>
            <a:ahLst/>
            <a:cxnLst/>
            <a:rect l="l" t="t" r="r" b="b"/>
            <a:pathLst>
              <a:path h="1288414">
                <a:moveTo>
                  <a:pt x="0" y="0"/>
                </a:moveTo>
                <a:lnTo>
                  <a:pt x="0" y="1287931"/>
                </a:lnTo>
              </a:path>
            </a:pathLst>
          </a:custGeom>
          <a:ln w="25391">
            <a:solidFill>
              <a:srgbClr val="EFF0F1"/>
            </a:solidFill>
          </a:ln>
        </p:spPr>
        <p:txBody>
          <a:bodyPr wrap="square" lIns="0" tIns="0" rIns="0" bIns="0" rtlCol="0"/>
          <a:lstStyle/>
          <a:p>
            <a:endParaRPr/>
          </a:p>
        </p:txBody>
      </p:sp>
      <p:sp>
        <p:nvSpPr>
          <p:cNvPr id="8" name="object 8"/>
          <p:cNvSpPr/>
          <p:nvPr/>
        </p:nvSpPr>
        <p:spPr>
          <a:xfrm>
            <a:off x="2756231" y="3792308"/>
            <a:ext cx="12775565" cy="0"/>
          </a:xfrm>
          <a:custGeom>
            <a:avLst/>
            <a:gdLst/>
            <a:ahLst/>
            <a:cxnLst/>
            <a:rect l="l" t="t" r="r" b="b"/>
            <a:pathLst>
              <a:path w="12775565">
                <a:moveTo>
                  <a:pt x="0" y="0"/>
                </a:moveTo>
                <a:lnTo>
                  <a:pt x="12775340" y="0"/>
                </a:lnTo>
              </a:path>
            </a:pathLst>
          </a:custGeom>
          <a:ln w="25365">
            <a:solidFill>
              <a:srgbClr val="EFF0F1"/>
            </a:solidFill>
          </a:ln>
        </p:spPr>
        <p:txBody>
          <a:bodyPr wrap="square" lIns="0" tIns="0" rIns="0" bIns="0" rtlCol="0"/>
          <a:lstStyle/>
          <a:p>
            <a:endParaRPr/>
          </a:p>
        </p:txBody>
      </p:sp>
      <p:sp>
        <p:nvSpPr>
          <p:cNvPr id="9" name="object 9"/>
          <p:cNvSpPr txBox="1"/>
          <p:nvPr/>
        </p:nvSpPr>
        <p:spPr>
          <a:xfrm>
            <a:off x="2756274" y="3924300"/>
            <a:ext cx="12776200" cy="876521"/>
          </a:xfrm>
          <a:prstGeom prst="rect">
            <a:avLst/>
          </a:prstGeom>
        </p:spPr>
        <p:txBody>
          <a:bodyPr vert="horz" wrap="square" lIns="0" tIns="14604" rIns="0" bIns="0" rtlCol="0">
            <a:spAutoFit/>
          </a:bodyPr>
          <a:lstStyle/>
          <a:p>
            <a:pPr marL="341630">
              <a:lnSpc>
                <a:spcPct val="100000"/>
              </a:lnSpc>
              <a:spcBef>
                <a:spcPts val="114"/>
              </a:spcBef>
            </a:pPr>
            <a:r>
              <a:rPr lang="vi-VN" sz="2800" dirty="0">
                <a:solidFill>
                  <a:schemeClr val="bg1"/>
                </a:solidFill>
              </a:rPr>
              <a:t>Không dùng chung bàn chải đánh răng, dao cạo râu, bấm móng tay hoặc các vật dụng khác</a:t>
            </a:r>
            <a:endParaRPr sz="2650" dirty="0">
              <a:solidFill>
                <a:schemeClr val="bg1"/>
              </a:solidFill>
              <a:latin typeface="Verdana"/>
              <a:cs typeface="Verdana"/>
            </a:endParaRPr>
          </a:p>
        </p:txBody>
      </p:sp>
      <p:sp>
        <p:nvSpPr>
          <p:cNvPr id="10" name="object 10"/>
          <p:cNvSpPr/>
          <p:nvPr/>
        </p:nvSpPr>
        <p:spPr>
          <a:xfrm>
            <a:off x="5611598" y="5291769"/>
            <a:ext cx="0" cy="1301115"/>
          </a:xfrm>
          <a:custGeom>
            <a:avLst/>
            <a:gdLst/>
            <a:ahLst/>
            <a:cxnLst/>
            <a:rect l="l" t="t" r="r" b="b"/>
            <a:pathLst>
              <a:path h="1301115">
                <a:moveTo>
                  <a:pt x="0" y="0"/>
                </a:moveTo>
                <a:lnTo>
                  <a:pt x="0" y="1300746"/>
                </a:lnTo>
              </a:path>
            </a:pathLst>
          </a:custGeom>
          <a:ln w="25391">
            <a:solidFill>
              <a:srgbClr val="EFF0F1"/>
            </a:solidFill>
          </a:ln>
        </p:spPr>
        <p:txBody>
          <a:bodyPr wrap="square" lIns="0" tIns="0" rIns="0" bIns="0" rtlCol="0"/>
          <a:lstStyle/>
          <a:p>
            <a:endParaRPr/>
          </a:p>
        </p:txBody>
      </p:sp>
      <p:sp>
        <p:nvSpPr>
          <p:cNvPr id="11" name="object 11"/>
          <p:cNvSpPr/>
          <p:nvPr/>
        </p:nvSpPr>
        <p:spPr>
          <a:xfrm>
            <a:off x="5624295" y="6579706"/>
            <a:ext cx="7038975" cy="0"/>
          </a:xfrm>
          <a:custGeom>
            <a:avLst/>
            <a:gdLst/>
            <a:ahLst/>
            <a:cxnLst/>
            <a:rect l="l" t="t" r="r" b="b"/>
            <a:pathLst>
              <a:path w="7038975">
                <a:moveTo>
                  <a:pt x="0" y="0"/>
                </a:moveTo>
                <a:lnTo>
                  <a:pt x="7038576" y="0"/>
                </a:lnTo>
              </a:path>
            </a:pathLst>
          </a:custGeom>
          <a:ln w="25618">
            <a:solidFill>
              <a:srgbClr val="EFF0F1"/>
            </a:solidFill>
          </a:ln>
        </p:spPr>
        <p:txBody>
          <a:bodyPr wrap="square" lIns="0" tIns="0" rIns="0" bIns="0" rtlCol="0"/>
          <a:lstStyle/>
          <a:p>
            <a:endParaRPr/>
          </a:p>
        </p:txBody>
      </p:sp>
      <p:sp>
        <p:nvSpPr>
          <p:cNvPr id="12" name="object 12"/>
          <p:cNvSpPr/>
          <p:nvPr/>
        </p:nvSpPr>
        <p:spPr>
          <a:xfrm>
            <a:off x="12676202" y="5291769"/>
            <a:ext cx="0" cy="1301115"/>
          </a:xfrm>
          <a:custGeom>
            <a:avLst/>
            <a:gdLst/>
            <a:ahLst/>
            <a:cxnLst/>
            <a:rect l="l" t="t" r="r" b="b"/>
            <a:pathLst>
              <a:path h="1301115">
                <a:moveTo>
                  <a:pt x="0" y="0"/>
                </a:moveTo>
                <a:lnTo>
                  <a:pt x="0" y="1300746"/>
                </a:lnTo>
              </a:path>
            </a:pathLst>
          </a:custGeom>
          <a:ln w="26661">
            <a:solidFill>
              <a:srgbClr val="EFF0F1"/>
            </a:solidFill>
          </a:ln>
        </p:spPr>
        <p:txBody>
          <a:bodyPr wrap="square" lIns="0" tIns="0" rIns="0" bIns="0" rtlCol="0"/>
          <a:lstStyle/>
          <a:p>
            <a:endParaRPr/>
          </a:p>
        </p:txBody>
      </p:sp>
      <p:sp>
        <p:nvSpPr>
          <p:cNvPr id="13" name="object 13"/>
          <p:cNvSpPr/>
          <p:nvPr/>
        </p:nvSpPr>
        <p:spPr>
          <a:xfrm>
            <a:off x="5624504" y="5304578"/>
            <a:ext cx="7038975" cy="0"/>
          </a:xfrm>
          <a:custGeom>
            <a:avLst/>
            <a:gdLst/>
            <a:ahLst/>
            <a:cxnLst/>
            <a:rect l="l" t="t" r="r" b="b"/>
            <a:pathLst>
              <a:path w="7038975">
                <a:moveTo>
                  <a:pt x="0" y="0"/>
                </a:moveTo>
                <a:lnTo>
                  <a:pt x="7038861" y="0"/>
                </a:lnTo>
              </a:path>
            </a:pathLst>
          </a:custGeom>
          <a:ln w="25618">
            <a:solidFill>
              <a:srgbClr val="EFF0F1"/>
            </a:solidFill>
          </a:ln>
        </p:spPr>
        <p:txBody>
          <a:bodyPr wrap="square" lIns="0" tIns="0" rIns="0" bIns="0" rtlCol="0"/>
          <a:lstStyle/>
          <a:p>
            <a:endParaRPr/>
          </a:p>
        </p:txBody>
      </p:sp>
      <p:sp>
        <p:nvSpPr>
          <p:cNvPr id="14" name="object 14"/>
          <p:cNvSpPr txBox="1"/>
          <p:nvPr/>
        </p:nvSpPr>
        <p:spPr>
          <a:xfrm>
            <a:off x="6904894" y="5524500"/>
            <a:ext cx="4753706" cy="876521"/>
          </a:xfrm>
          <a:prstGeom prst="rect">
            <a:avLst/>
          </a:prstGeom>
        </p:spPr>
        <p:txBody>
          <a:bodyPr vert="horz" wrap="square" lIns="0" tIns="14604" rIns="0" bIns="0" rtlCol="0">
            <a:spAutoFit/>
          </a:bodyPr>
          <a:lstStyle/>
          <a:p>
            <a:pPr marL="12700">
              <a:lnSpc>
                <a:spcPct val="100000"/>
              </a:lnSpc>
              <a:spcBef>
                <a:spcPts val="114"/>
              </a:spcBef>
            </a:pPr>
            <a:r>
              <a:rPr lang="vi-VN" sz="2800" dirty="0">
                <a:solidFill>
                  <a:schemeClr val="bg1"/>
                </a:solidFill>
              </a:rPr>
              <a:t>Che vết cắt cho đến khi chúng được chữa lành</a:t>
            </a:r>
            <a:endParaRPr sz="2650" dirty="0">
              <a:solidFill>
                <a:schemeClr val="bg1"/>
              </a:solidFill>
              <a:latin typeface="Verdana"/>
              <a:cs typeface="Verdana"/>
            </a:endParaRPr>
          </a:p>
        </p:txBody>
      </p:sp>
      <p:sp>
        <p:nvSpPr>
          <p:cNvPr id="15" name="object 15"/>
          <p:cNvSpPr/>
          <p:nvPr/>
        </p:nvSpPr>
        <p:spPr>
          <a:xfrm>
            <a:off x="6339739" y="6879531"/>
            <a:ext cx="0" cy="1276985"/>
          </a:xfrm>
          <a:custGeom>
            <a:avLst/>
            <a:gdLst/>
            <a:ahLst/>
            <a:cxnLst/>
            <a:rect l="l" t="t" r="r" b="b"/>
            <a:pathLst>
              <a:path h="1276984">
                <a:moveTo>
                  <a:pt x="0" y="0"/>
                </a:moveTo>
                <a:lnTo>
                  <a:pt x="0" y="1276587"/>
                </a:lnTo>
              </a:path>
            </a:pathLst>
          </a:custGeom>
          <a:ln w="20315">
            <a:solidFill>
              <a:srgbClr val="EFF0F1"/>
            </a:solidFill>
          </a:ln>
        </p:spPr>
        <p:txBody>
          <a:bodyPr wrap="square" lIns="0" tIns="0" rIns="0" bIns="0" rtlCol="0"/>
          <a:lstStyle/>
          <a:p>
            <a:endParaRPr/>
          </a:p>
        </p:txBody>
      </p:sp>
      <p:sp>
        <p:nvSpPr>
          <p:cNvPr id="16" name="object 16"/>
          <p:cNvSpPr/>
          <p:nvPr/>
        </p:nvSpPr>
        <p:spPr>
          <a:xfrm>
            <a:off x="6349896" y="8146205"/>
            <a:ext cx="5852160" cy="0"/>
          </a:xfrm>
          <a:custGeom>
            <a:avLst/>
            <a:gdLst/>
            <a:ahLst/>
            <a:cxnLst/>
            <a:rect l="l" t="t" r="r" b="b"/>
            <a:pathLst>
              <a:path w="5852159">
                <a:moveTo>
                  <a:pt x="0" y="0"/>
                </a:moveTo>
                <a:lnTo>
                  <a:pt x="5852013" y="0"/>
                </a:lnTo>
              </a:path>
            </a:pathLst>
          </a:custGeom>
          <a:ln w="19828">
            <a:solidFill>
              <a:srgbClr val="EFF0F1"/>
            </a:solidFill>
          </a:ln>
        </p:spPr>
        <p:txBody>
          <a:bodyPr wrap="square" lIns="0" tIns="0" rIns="0" bIns="0" rtlCol="0"/>
          <a:lstStyle/>
          <a:p>
            <a:endParaRPr/>
          </a:p>
        </p:txBody>
      </p:sp>
      <p:sp>
        <p:nvSpPr>
          <p:cNvPr id="17" name="object 17"/>
          <p:cNvSpPr/>
          <p:nvPr/>
        </p:nvSpPr>
        <p:spPr>
          <a:xfrm>
            <a:off x="12212067" y="6879531"/>
            <a:ext cx="0" cy="1276985"/>
          </a:xfrm>
          <a:custGeom>
            <a:avLst/>
            <a:gdLst/>
            <a:ahLst/>
            <a:cxnLst/>
            <a:rect l="l" t="t" r="r" b="b"/>
            <a:pathLst>
              <a:path h="1276984">
                <a:moveTo>
                  <a:pt x="0" y="0"/>
                </a:moveTo>
                <a:lnTo>
                  <a:pt x="0" y="1276587"/>
                </a:lnTo>
              </a:path>
            </a:pathLst>
          </a:custGeom>
          <a:ln w="20315">
            <a:solidFill>
              <a:srgbClr val="EFF0F1"/>
            </a:solidFill>
          </a:ln>
        </p:spPr>
        <p:txBody>
          <a:bodyPr wrap="square" lIns="0" tIns="0" rIns="0" bIns="0" rtlCol="0"/>
          <a:lstStyle/>
          <a:p>
            <a:endParaRPr/>
          </a:p>
        </p:txBody>
      </p:sp>
      <p:sp>
        <p:nvSpPr>
          <p:cNvPr id="18" name="object 18"/>
          <p:cNvSpPr/>
          <p:nvPr/>
        </p:nvSpPr>
        <p:spPr>
          <a:xfrm>
            <a:off x="6349400" y="6889445"/>
            <a:ext cx="5853430" cy="0"/>
          </a:xfrm>
          <a:custGeom>
            <a:avLst/>
            <a:gdLst/>
            <a:ahLst/>
            <a:cxnLst/>
            <a:rect l="l" t="t" r="r" b="b"/>
            <a:pathLst>
              <a:path w="5853430">
                <a:moveTo>
                  <a:pt x="0" y="0"/>
                </a:moveTo>
                <a:lnTo>
                  <a:pt x="5852872" y="0"/>
                </a:lnTo>
              </a:path>
            </a:pathLst>
          </a:custGeom>
          <a:ln w="19828">
            <a:solidFill>
              <a:srgbClr val="EFF0F1"/>
            </a:solidFill>
          </a:ln>
        </p:spPr>
        <p:txBody>
          <a:bodyPr wrap="square" lIns="0" tIns="0" rIns="0" bIns="0" rtlCol="0"/>
          <a:lstStyle/>
          <a:p>
            <a:endParaRPr/>
          </a:p>
        </p:txBody>
      </p:sp>
      <p:sp>
        <p:nvSpPr>
          <p:cNvPr id="19" name="object 19"/>
          <p:cNvSpPr/>
          <p:nvPr/>
        </p:nvSpPr>
        <p:spPr>
          <a:xfrm>
            <a:off x="6342250" y="8290804"/>
            <a:ext cx="0" cy="1275715"/>
          </a:xfrm>
          <a:custGeom>
            <a:avLst/>
            <a:gdLst/>
            <a:ahLst/>
            <a:cxnLst/>
            <a:rect l="l" t="t" r="r" b="b"/>
            <a:pathLst>
              <a:path h="1275715">
                <a:moveTo>
                  <a:pt x="0" y="0"/>
                </a:moveTo>
                <a:lnTo>
                  <a:pt x="0" y="1275246"/>
                </a:lnTo>
              </a:path>
            </a:pathLst>
          </a:custGeom>
          <a:ln w="25389">
            <a:solidFill>
              <a:srgbClr val="EFF0F1"/>
            </a:solidFill>
          </a:ln>
        </p:spPr>
        <p:txBody>
          <a:bodyPr wrap="square" lIns="0" tIns="0" rIns="0" bIns="0" rtlCol="0"/>
          <a:lstStyle/>
          <a:p>
            <a:endParaRPr/>
          </a:p>
        </p:txBody>
      </p:sp>
      <p:sp>
        <p:nvSpPr>
          <p:cNvPr id="20" name="object 20"/>
          <p:cNvSpPr/>
          <p:nvPr/>
        </p:nvSpPr>
        <p:spPr>
          <a:xfrm>
            <a:off x="6354945" y="9553492"/>
            <a:ext cx="5840095" cy="0"/>
          </a:xfrm>
          <a:custGeom>
            <a:avLst/>
            <a:gdLst/>
            <a:ahLst/>
            <a:cxnLst/>
            <a:rect l="l" t="t" r="r" b="b"/>
            <a:pathLst>
              <a:path w="5840095">
                <a:moveTo>
                  <a:pt x="0" y="0"/>
                </a:moveTo>
                <a:lnTo>
                  <a:pt x="5839551" y="0"/>
                </a:lnTo>
              </a:path>
            </a:pathLst>
          </a:custGeom>
          <a:ln w="25116">
            <a:solidFill>
              <a:srgbClr val="EFF0F1"/>
            </a:solidFill>
          </a:ln>
        </p:spPr>
        <p:txBody>
          <a:bodyPr wrap="square" lIns="0" tIns="0" rIns="0" bIns="0" rtlCol="0"/>
          <a:lstStyle/>
          <a:p>
            <a:endParaRPr/>
          </a:p>
        </p:txBody>
      </p:sp>
      <p:sp>
        <p:nvSpPr>
          <p:cNvPr id="21" name="object 21"/>
          <p:cNvSpPr/>
          <p:nvPr/>
        </p:nvSpPr>
        <p:spPr>
          <a:xfrm>
            <a:off x="12207191" y="8290804"/>
            <a:ext cx="0" cy="1275715"/>
          </a:xfrm>
          <a:custGeom>
            <a:avLst/>
            <a:gdLst/>
            <a:ahLst/>
            <a:cxnLst/>
            <a:rect l="l" t="t" r="r" b="b"/>
            <a:pathLst>
              <a:path h="1275715">
                <a:moveTo>
                  <a:pt x="0" y="0"/>
                </a:moveTo>
                <a:lnTo>
                  <a:pt x="0" y="1275246"/>
                </a:lnTo>
              </a:path>
            </a:pathLst>
          </a:custGeom>
          <a:ln w="25389">
            <a:solidFill>
              <a:srgbClr val="EFF0F1"/>
            </a:solidFill>
          </a:ln>
        </p:spPr>
        <p:txBody>
          <a:bodyPr wrap="square" lIns="0" tIns="0" rIns="0" bIns="0" rtlCol="0"/>
          <a:lstStyle/>
          <a:p>
            <a:endParaRPr/>
          </a:p>
        </p:txBody>
      </p:sp>
      <p:sp>
        <p:nvSpPr>
          <p:cNvPr id="22" name="object 22"/>
          <p:cNvSpPr/>
          <p:nvPr/>
        </p:nvSpPr>
        <p:spPr>
          <a:xfrm>
            <a:off x="6354650" y="8303362"/>
            <a:ext cx="5840730" cy="0"/>
          </a:xfrm>
          <a:custGeom>
            <a:avLst/>
            <a:gdLst/>
            <a:ahLst/>
            <a:cxnLst/>
            <a:rect l="l" t="t" r="r" b="b"/>
            <a:pathLst>
              <a:path w="5840730">
                <a:moveTo>
                  <a:pt x="0" y="0"/>
                </a:moveTo>
                <a:lnTo>
                  <a:pt x="5840231" y="0"/>
                </a:lnTo>
              </a:path>
            </a:pathLst>
          </a:custGeom>
          <a:ln w="25115">
            <a:solidFill>
              <a:srgbClr val="EFF0F1"/>
            </a:solidFill>
          </a:ln>
        </p:spPr>
        <p:txBody>
          <a:bodyPr wrap="square" lIns="0" tIns="0" rIns="0" bIns="0" rtlCol="0"/>
          <a:lstStyle/>
          <a:p>
            <a:endParaRPr/>
          </a:p>
        </p:txBody>
      </p:sp>
      <p:sp>
        <p:nvSpPr>
          <p:cNvPr id="23" name="object 23"/>
          <p:cNvSpPr txBox="1"/>
          <p:nvPr/>
        </p:nvSpPr>
        <p:spPr>
          <a:xfrm>
            <a:off x="7137299" y="7314379"/>
            <a:ext cx="3911701" cy="1738295"/>
          </a:xfrm>
          <a:prstGeom prst="rect">
            <a:avLst/>
          </a:prstGeom>
        </p:spPr>
        <p:txBody>
          <a:bodyPr vert="horz" wrap="square" lIns="0" tIns="14604" rIns="0" bIns="0" rtlCol="0">
            <a:spAutoFit/>
          </a:bodyPr>
          <a:lstStyle/>
          <a:p>
            <a:pPr marL="38100">
              <a:lnSpc>
                <a:spcPct val="100000"/>
              </a:lnSpc>
              <a:spcBef>
                <a:spcPts val="114"/>
              </a:spcBef>
            </a:pPr>
            <a:r>
              <a:rPr lang="vi-VN" sz="2800" dirty="0">
                <a:solidFill>
                  <a:schemeClr val="bg1"/>
                </a:solidFill>
              </a:rPr>
              <a:t>Làm sạch máu</a:t>
            </a:r>
            <a:br>
              <a:rPr lang="vi-VN" sz="2800" dirty="0">
                <a:solidFill>
                  <a:schemeClr val="bg1"/>
                </a:solidFill>
              </a:rPr>
            </a:br>
            <a:br>
              <a:rPr lang="vi-VN" sz="2800" dirty="0">
                <a:solidFill>
                  <a:schemeClr val="bg1"/>
                </a:solidFill>
              </a:rPr>
            </a:br>
            <a:br>
              <a:rPr lang="vi-VN" sz="2800" dirty="0">
                <a:solidFill>
                  <a:schemeClr val="bg1"/>
                </a:solidFill>
              </a:rPr>
            </a:br>
            <a:r>
              <a:rPr lang="en-US" sz="2800" dirty="0">
                <a:solidFill>
                  <a:schemeClr val="bg1"/>
                </a:solidFill>
              </a:rPr>
              <a:t>Quan </a:t>
            </a:r>
            <a:r>
              <a:rPr lang="en-US" sz="2800" dirty="0" err="1">
                <a:solidFill>
                  <a:schemeClr val="bg1"/>
                </a:solidFill>
              </a:rPr>
              <a:t>hệ</a:t>
            </a:r>
            <a:r>
              <a:rPr lang="en-US" sz="2800" dirty="0">
                <a:solidFill>
                  <a:schemeClr val="bg1"/>
                </a:solidFill>
              </a:rPr>
              <a:t> </a:t>
            </a:r>
            <a:r>
              <a:rPr lang="vi-VN" sz="2800" dirty="0">
                <a:solidFill>
                  <a:schemeClr val="bg1"/>
                </a:solidFill>
              </a:rPr>
              <a:t>tình dục an toàn</a:t>
            </a:r>
            <a:endParaRPr sz="2650" dirty="0">
              <a:solidFill>
                <a:schemeClr val="bg1"/>
              </a:solidFill>
              <a:cs typeface="Verdana"/>
            </a:endParaRPr>
          </a:p>
        </p:txBody>
      </p:sp>
      <p:sp>
        <p:nvSpPr>
          <p:cNvPr id="24" name="object 24"/>
          <p:cNvSpPr/>
          <p:nvPr/>
        </p:nvSpPr>
        <p:spPr>
          <a:xfrm>
            <a:off x="4277047" y="5188929"/>
            <a:ext cx="274320" cy="471170"/>
          </a:xfrm>
          <a:custGeom>
            <a:avLst/>
            <a:gdLst/>
            <a:ahLst/>
            <a:cxnLst/>
            <a:rect l="l" t="t" r="r" b="b"/>
            <a:pathLst>
              <a:path w="274320" h="471170">
                <a:moveTo>
                  <a:pt x="0" y="417598"/>
                </a:moveTo>
                <a:lnTo>
                  <a:pt x="176006" y="29722"/>
                </a:lnTo>
                <a:lnTo>
                  <a:pt x="205066" y="3090"/>
                </a:lnTo>
                <a:lnTo>
                  <a:pt x="224588" y="0"/>
                </a:lnTo>
                <a:lnTo>
                  <a:pt x="244490" y="4793"/>
                </a:lnTo>
                <a:lnTo>
                  <a:pt x="260968" y="16926"/>
                </a:lnTo>
                <a:lnTo>
                  <a:pt x="271148" y="33850"/>
                </a:lnTo>
                <a:lnTo>
                  <a:pt x="274236" y="53357"/>
                </a:lnTo>
                <a:lnTo>
                  <a:pt x="269435" y="73239"/>
                </a:lnTo>
                <a:lnTo>
                  <a:pt x="98227" y="441180"/>
                </a:lnTo>
                <a:lnTo>
                  <a:pt x="86111" y="457651"/>
                </a:lnTo>
                <a:lnTo>
                  <a:pt x="69206" y="467856"/>
                </a:lnTo>
                <a:lnTo>
                  <a:pt x="49708" y="470977"/>
                </a:lnTo>
                <a:lnTo>
                  <a:pt x="29813" y="466198"/>
                </a:lnTo>
                <a:lnTo>
                  <a:pt x="13328" y="454052"/>
                </a:lnTo>
                <a:lnTo>
                  <a:pt x="3120" y="437108"/>
                </a:lnTo>
                <a:lnTo>
                  <a:pt x="0" y="417598"/>
                </a:lnTo>
                <a:close/>
              </a:path>
            </a:pathLst>
          </a:custGeom>
          <a:solidFill>
            <a:srgbClr val="FFFFFF"/>
          </a:solidFill>
        </p:spPr>
        <p:txBody>
          <a:bodyPr wrap="square" lIns="0" tIns="0" rIns="0" bIns="0" rtlCol="0"/>
          <a:lstStyle/>
          <a:p>
            <a:endParaRPr/>
          </a:p>
        </p:txBody>
      </p:sp>
      <p:sp>
        <p:nvSpPr>
          <p:cNvPr id="25" name="object 25"/>
          <p:cNvSpPr/>
          <p:nvPr/>
        </p:nvSpPr>
        <p:spPr>
          <a:xfrm>
            <a:off x="4277041" y="5188929"/>
            <a:ext cx="274320" cy="471170"/>
          </a:xfrm>
          <a:custGeom>
            <a:avLst/>
            <a:gdLst/>
            <a:ahLst/>
            <a:cxnLst/>
            <a:rect l="l" t="t" r="r" b="b"/>
            <a:pathLst>
              <a:path w="274320" h="471170">
                <a:moveTo>
                  <a:pt x="29801" y="466199"/>
                </a:moveTo>
                <a:lnTo>
                  <a:pt x="13328" y="454052"/>
                </a:lnTo>
                <a:lnTo>
                  <a:pt x="3121" y="437108"/>
                </a:lnTo>
                <a:lnTo>
                  <a:pt x="0" y="417599"/>
                </a:lnTo>
                <a:lnTo>
                  <a:pt x="4782" y="397757"/>
                </a:lnTo>
                <a:lnTo>
                  <a:pt x="175994" y="29723"/>
                </a:lnTo>
                <a:lnTo>
                  <a:pt x="188130" y="13265"/>
                </a:lnTo>
                <a:lnTo>
                  <a:pt x="205064" y="3091"/>
                </a:lnTo>
                <a:lnTo>
                  <a:pt x="224599" y="0"/>
                </a:lnTo>
                <a:lnTo>
                  <a:pt x="244534" y="4791"/>
                </a:lnTo>
                <a:lnTo>
                  <a:pt x="260992" y="16925"/>
                </a:lnTo>
                <a:lnTo>
                  <a:pt x="271165" y="33850"/>
                </a:lnTo>
                <a:lnTo>
                  <a:pt x="274255" y="53356"/>
                </a:lnTo>
                <a:lnTo>
                  <a:pt x="269461" y="73238"/>
                </a:lnTo>
                <a:lnTo>
                  <a:pt x="98243" y="441179"/>
                </a:lnTo>
                <a:lnTo>
                  <a:pt x="86123" y="457651"/>
                </a:lnTo>
                <a:lnTo>
                  <a:pt x="69222" y="467855"/>
                </a:lnTo>
                <a:lnTo>
                  <a:pt x="49721" y="470977"/>
                </a:lnTo>
                <a:lnTo>
                  <a:pt x="29801" y="466199"/>
                </a:lnTo>
              </a:path>
            </a:pathLst>
          </a:custGeom>
          <a:ln w="28619">
            <a:solidFill>
              <a:srgbClr val="BCBABC"/>
            </a:solidFill>
          </a:ln>
        </p:spPr>
        <p:txBody>
          <a:bodyPr wrap="square" lIns="0" tIns="0" rIns="0" bIns="0" rtlCol="0"/>
          <a:lstStyle/>
          <a:p>
            <a:endParaRPr/>
          </a:p>
        </p:txBody>
      </p:sp>
      <p:sp>
        <p:nvSpPr>
          <p:cNvPr id="26" name="object 26"/>
          <p:cNvSpPr/>
          <p:nvPr/>
        </p:nvSpPr>
        <p:spPr>
          <a:xfrm>
            <a:off x="4183583" y="5145416"/>
            <a:ext cx="274320" cy="471170"/>
          </a:xfrm>
          <a:custGeom>
            <a:avLst/>
            <a:gdLst/>
            <a:ahLst/>
            <a:cxnLst/>
            <a:rect l="l" t="t" r="r" b="b"/>
            <a:pathLst>
              <a:path w="274320" h="471170">
                <a:moveTo>
                  <a:pt x="0" y="417635"/>
                </a:moveTo>
                <a:lnTo>
                  <a:pt x="175991" y="29813"/>
                </a:lnTo>
                <a:lnTo>
                  <a:pt x="205052" y="3100"/>
                </a:lnTo>
                <a:lnTo>
                  <a:pt x="224564" y="0"/>
                </a:lnTo>
                <a:lnTo>
                  <a:pt x="244460" y="4792"/>
                </a:lnTo>
                <a:lnTo>
                  <a:pt x="260944" y="16925"/>
                </a:lnTo>
                <a:lnTo>
                  <a:pt x="271140" y="33848"/>
                </a:lnTo>
                <a:lnTo>
                  <a:pt x="274249" y="53353"/>
                </a:lnTo>
                <a:lnTo>
                  <a:pt x="269470" y="73234"/>
                </a:lnTo>
                <a:lnTo>
                  <a:pt x="98239" y="441269"/>
                </a:lnTo>
                <a:lnTo>
                  <a:pt x="86115" y="457687"/>
                </a:lnTo>
                <a:lnTo>
                  <a:pt x="69196" y="467865"/>
                </a:lnTo>
                <a:lnTo>
                  <a:pt x="49688" y="470977"/>
                </a:lnTo>
                <a:lnTo>
                  <a:pt x="29793" y="466196"/>
                </a:lnTo>
                <a:lnTo>
                  <a:pt x="13308" y="454063"/>
                </a:lnTo>
                <a:lnTo>
                  <a:pt x="3111" y="437140"/>
                </a:lnTo>
                <a:lnTo>
                  <a:pt x="0" y="417635"/>
                </a:lnTo>
                <a:close/>
              </a:path>
            </a:pathLst>
          </a:custGeom>
          <a:solidFill>
            <a:srgbClr val="FFFFFF"/>
          </a:solidFill>
        </p:spPr>
        <p:txBody>
          <a:bodyPr wrap="square" lIns="0" tIns="0" rIns="0" bIns="0" rtlCol="0"/>
          <a:lstStyle/>
          <a:p>
            <a:endParaRPr/>
          </a:p>
        </p:txBody>
      </p:sp>
      <p:sp>
        <p:nvSpPr>
          <p:cNvPr id="27" name="object 27"/>
          <p:cNvSpPr/>
          <p:nvPr/>
        </p:nvSpPr>
        <p:spPr>
          <a:xfrm>
            <a:off x="4183576" y="5145418"/>
            <a:ext cx="274320" cy="471170"/>
          </a:xfrm>
          <a:custGeom>
            <a:avLst/>
            <a:gdLst/>
            <a:ahLst/>
            <a:cxnLst/>
            <a:rect l="l" t="t" r="r" b="b"/>
            <a:pathLst>
              <a:path w="274320" h="471170">
                <a:moveTo>
                  <a:pt x="29799" y="466195"/>
                </a:moveTo>
                <a:lnTo>
                  <a:pt x="13327" y="454062"/>
                </a:lnTo>
                <a:lnTo>
                  <a:pt x="3121" y="437139"/>
                </a:lnTo>
                <a:lnTo>
                  <a:pt x="0" y="417634"/>
                </a:lnTo>
                <a:lnTo>
                  <a:pt x="4780" y="397753"/>
                </a:lnTo>
                <a:lnTo>
                  <a:pt x="175997" y="29812"/>
                </a:lnTo>
                <a:lnTo>
                  <a:pt x="188128" y="13301"/>
                </a:lnTo>
                <a:lnTo>
                  <a:pt x="205051" y="3099"/>
                </a:lnTo>
                <a:lnTo>
                  <a:pt x="224557" y="0"/>
                </a:lnTo>
                <a:lnTo>
                  <a:pt x="244439" y="4793"/>
                </a:lnTo>
                <a:lnTo>
                  <a:pt x="260950" y="16924"/>
                </a:lnTo>
                <a:lnTo>
                  <a:pt x="271152" y="33847"/>
                </a:lnTo>
                <a:lnTo>
                  <a:pt x="274251" y="53353"/>
                </a:lnTo>
                <a:lnTo>
                  <a:pt x="269458" y="73235"/>
                </a:lnTo>
                <a:lnTo>
                  <a:pt x="98246" y="441269"/>
                </a:lnTo>
                <a:lnTo>
                  <a:pt x="86110" y="457687"/>
                </a:lnTo>
                <a:lnTo>
                  <a:pt x="69185" y="467865"/>
                </a:lnTo>
                <a:lnTo>
                  <a:pt x="49680" y="470977"/>
                </a:lnTo>
                <a:lnTo>
                  <a:pt x="29799" y="466195"/>
                </a:lnTo>
              </a:path>
            </a:pathLst>
          </a:custGeom>
          <a:ln w="28619">
            <a:solidFill>
              <a:srgbClr val="BCBABC"/>
            </a:solidFill>
          </a:ln>
        </p:spPr>
        <p:txBody>
          <a:bodyPr wrap="square" lIns="0" tIns="0" rIns="0" bIns="0" rtlCol="0"/>
          <a:lstStyle/>
          <a:p>
            <a:endParaRPr/>
          </a:p>
        </p:txBody>
      </p:sp>
      <p:sp>
        <p:nvSpPr>
          <p:cNvPr id="28" name="object 28"/>
          <p:cNvSpPr/>
          <p:nvPr/>
        </p:nvSpPr>
        <p:spPr>
          <a:xfrm>
            <a:off x="4090159" y="5101914"/>
            <a:ext cx="274320" cy="471170"/>
          </a:xfrm>
          <a:custGeom>
            <a:avLst/>
            <a:gdLst/>
            <a:ahLst/>
            <a:cxnLst/>
            <a:rect l="l" t="t" r="r" b="b"/>
            <a:pathLst>
              <a:path w="274320" h="471170">
                <a:moveTo>
                  <a:pt x="0" y="417659"/>
                </a:moveTo>
                <a:lnTo>
                  <a:pt x="175985" y="29798"/>
                </a:lnTo>
                <a:lnTo>
                  <a:pt x="205038" y="3121"/>
                </a:lnTo>
                <a:lnTo>
                  <a:pt x="224537" y="0"/>
                </a:lnTo>
                <a:lnTo>
                  <a:pt x="244427" y="4779"/>
                </a:lnTo>
                <a:lnTo>
                  <a:pt x="260922" y="16913"/>
                </a:lnTo>
                <a:lnTo>
                  <a:pt x="271115" y="33846"/>
                </a:lnTo>
                <a:lnTo>
                  <a:pt x="274210" y="53380"/>
                </a:lnTo>
                <a:lnTo>
                  <a:pt x="269414" y="73316"/>
                </a:lnTo>
                <a:lnTo>
                  <a:pt x="98197" y="441257"/>
                </a:lnTo>
                <a:lnTo>
                  <a:pt x="86085" y="457727"/>
                </a:lnTo>
                <a:lnTo>
                  <a:pt x="69178" y="467921"/>
                </a:lnTo>
                <a:lnTo>
                  <a:pt x="49669" y="471016"/>
                </a:lnTo>
                <a:lnTo>
                  <a:pt x="29750" y="466184"/>
                </a:lnTo>
                <a:lnTo>
                  <a:pt x="13277" y="454052"/>
                </a:lnTo>
                <a:lnTo>
                  <a:pt x="3096" y="437138"/>
                </a:lnTo>
                <a:lnTo>
                  <a:pt x="0" y="417659"/>
                </a:lnTo>
                <a:close/>
              </a:path>
            </a:pathLst>
          </a:custGeom>
          <a:solidFill>
            <a:srgbClr val="FFFFFF"/>
          </a:solidFill>
        </p:spPr>
        <p:txBody>
          <a:bodyPr wrap="square" lIns="0" tIns="0" rIns="0" bIns="0" rtlCol="0"/>
          <a:lstStyle/>
          <a:p>
            <a:endParaRPr/>
          </a:p>
        </p:txBody>
      </p:sp>
      <p:sp>
        <p:nvSpPr>
          <p:cNvPr id="29" name="object 29"/>
          <p:cNvSpPr/>
          <p:nvPr/>
        </p:nvSpPr>
        <p:spPr>
          <a:xfrm>
            <a:off x="4090191" y="5101914"/>
            <a:ext cx="274320" cy="471170"/>
          </a:xfrm>
          <a:custGeom>
            <a:avLst/>
            <a:gdLst/>
            <a:ahLst/>
            <a:cxnLst/>
            <a:rect l="l" t="t" r="r" b="b"/>
            <a:pathLst>
              <a:path w="274320" h="471170">
                <a:moveTo>
                  <a:pt x="29719" y="466183"/>
                </a:moveTo>
                <a:lnTo>
                  <a:pt x="13261" y="454050"/>
                </a:lnTo>
                <a:lnTo>
                  <a:pt x="3088" y="437136"/>
                </a:lnTo>
                <a:lnTo>
                  <a:pt x="0" y="417657"/>
                </a:lnTo>
                <a:lnTo>
                  <a:pt x="4797" y="397829"/>
                </a:lnTo>
                <a:lnTo>
                  <a:pt x="175917" y="29800"/>
                </a:lnTo>
                <a:lnTo>
                  <a:pt x="188089" y="13325"/>
                </a:lnTo>
                <a:lnTo>
                  <a:pt x="205007" y="3120"/>
                </a:lnTo>
                <a:lnTo>
                  <a:pt x="224491" y="0"/>
                </a:lnTo>
                <a:lnTo>
                  <a:pt x="244358" y="4780"/>
                </a:lnTo>
                <a:lnTo>
                  <a:pt x="260870" y="16913"/>
                </a:lnTo>
                <a:lnTo>
                  <a:pt x="271072" y="33846"/>
                </a:lnTo>
                <a:lnTo>
                  <a:pt x="274173" y="53380"/>
                </a:lnTo>
                <a:lnTo>
                  <a:pt x="269383" y="73315"/>
                </a:lnTo>
                <a:lnTo>
                  <a:pt x="98165" y="441256"/>
                </a:lnTo>
                <a:lnTo>
                  <a:pt x="86045" y="457726"/>
                </a:lnTo>
                <a:lnTo>
                  <a:pt x="69144" y="467921"/>
                </a:lnTo>
                <a:lnTo>
                  <a:pt x="49641" y="471015"/>
                </a:lnTo>
                <a:lnTo>
                  <a:pt x="29719" y="466183"/>
                </a:lnTo>
              </a:path>
            </a:pathLst>
          </a:custGeom>
          <a:ln w="28619">
            <a:solidFill>
              <a:srgbClr val="BCBABC"/>
            </a:solidFill>
          </a:ln>
        </p:spPr>
        <p:txBody>
          <a:bodyPr wrap="square" lIns="0" tIns="0" rIns="0" bIns="0" rtlCol="0"/>
          <a:lstStyle/>
          <a:p>
            <a:endParaRPr/>
          </a:p>
        </p:txBody>
      </p:sp>
      <p:sp>
        <p:nvSpPr>
          <p:cNvPr id="30" name="object 30"/>
          <p:cNvSpPr/>
          <p:nvPr/>
        </p:nvSpPr>
        <p:spPr>
          <a:xfrm>
            <a:off x="3996649" y="5058476"/>
            <a:ext cx="274320" cy="471170"/>
          </a:xfrm>
          <a:custGeom>
            <a:avLst/>
            <a:gdLst/>
            <a:ahLst/>
            <a:cxnLst/>
            <a:rect l="l" t="t" r="r" b="b"/>
            <a:pathLst>
              <a:path w="274320" h="471170">
                <a:moveTo>
                  <a:pt x="0" y="417637"/>
                </a:moveTo>
                <a:lnTo>
                  <a:pt x="176001" y="29722"/>
                </a:lnTo>
                <a:lnTo>
                  <a:pt x="205075" y="3090"/>
                </a:lnTo>
                <a:lnTo>
                  <a:pt x="224589" y="0"/>
                </a:lnTo>
                <a:lnTo>
                  <a:pt x="244485" y="4793"/>
                </a:lnTo>
                <a:lnTo>
                  <a:pt x="260970" y="16926"/>
                </a:lnTo>
                <a:lnTo>
                  <a:pt x="271176" y="33849"/>
                </a:lnTo>
                <a:lnTo>
                  <a:pt x="274289" y="53354"/>
                </a:lnTo>
                <a:lnTo>
                  <a:pt x="269495" y="73236"/>
                </a:lnTo>
                <a:lnTo>
                  <a:pt x="98292" y="441269"/>
                </a:lnTo>
                <a:lnTo>
                  <a:pt x="86167" y="457687"/>
                </a:lnTo>
                <a:lnTo>
                  <a:pt x="69236" y="467866"/>
                </a:lnTo>
                <a:lnTo>
                  <a:pt x="49711" y="470978"/>
                </a:lnTo>
                <a:lnTo>
                  <a:pt x="29799" y="466199"/>
                </a:lnTo>
                <a:lnTo>
                  <a:pt x="13327" y="454065"/>
                </a:lnTo>
                <a:lnTo>
                  <a:pt x="3121" y="437142"/>
                </a:lnTo>
                <a:lnTo>
                  <a:pt x="0" y="417637"/>
                </a:lnTo>
                <a:close/>
              </a:path>
            </a:pathLst>
          </a:custGeom>
          <a:solidFill>
            <a:srgbClr val="FFFFFF"/>
          </a:solidFill>
        </p:spPr>
        <p:txBody>
          <a:bodyPr wrap="square" lIns="0" tIns="0" rIns="0" bIns="0" rtlCol="0"/>
          <a:lstStyle/>
          <a:p>
            <a:endParaRPr/>
          </a:p>
        </p:txBody>
      </p:sp>
      <p:sp>
        <p:nvSpPr>
          <p:cNvPr id="31" name="object 31"/>
          <p:cNvSpPr/>
          <p:nvPr/>
        </p:nvSpPr>
        <p:spPr>
          <a:xfrm>
            <a:off x="3996649" y="5058476"/>
            <a:ext cx="274320" cy="471170"/>
          </a:xfrm>
          <a:custGeom>
            <a:avLst/>
            <a:gdLst/>
            <a:ahLst/>
            <a:cxnLst/>
            <a:rect l="l" t="t" r="r" b="b"/>
            <a:pathLst>
              <a:path w="274320" h="471170">
                <a:moveTo>
                  <a:pt x="29799" y="466199"/>
                </a:moveTo>
                <a:lnTo>
                  <a:pt x="13327" y="454065"/>
                </a:lnTo>
                <a:lnTo>
                  <a:pt x="3121" y="437143"/>
                </a:lnTo>
                <a:lnTo>
                  <a:pt x="0" y="417638"/>
                </a:lnTo>
                <a:lnTo>
                  <a:pt x="4780" y="397757"/>
                </a:lnTo>
                <a:lnTo>
                  <a:pt x="175992" y="29723"/>
                </a:lnTo>
                <a:lnTo>
                  <a:pt x="188128" y="13265"/>
                </a:lnTo>
                <a:lnTo>
                  <a:pt x="205062" y="3091"/>
                </a:lnTo>
                <a:lnTo>
                  <a:pt x="224596" y="0"/>
                </a:lnTo>
                <a:lnTo>
                  <a:pt x="244532" y="4791"/>
                </a:lnTo>
                <a:lnTo>
                  <a:pt x="261003" y="16925"/>
                </a:lnTo>
                <a:lnTo>
                  <a:pt x="271198" y="33848"/>
                </a:lnTo>
                <a:lnTo>
                  <a:pt x="274292" y="53354"/>
                </a:lnTo>
                <a:lnTo>
                  <a:pt x="269458" y="73238"/>
                </a:lnTo>
                <a:lnTo>
                  <a:pt x="98339" y="441267"/>
                </a:lnTo>
                <a:lnTo>
                  <a:pt x="86188" y="457686"/>
                </a:lnTo>
                <a:lnTo>
                  <a:pt x="69232" y="467866"/>
                </a:lnTo>
                <a:lnTo>
                  <a:pt x="49694" y="470980"/>
                </a:lnTo>
                <a:lnTo>
                  <a:pt x="29799" y="466199"/>
                </a:lnTo>
              </a:path>
            </a:pathLst>
          </a:custGeom>
          <a:ln w="28619">
            <a:solidFill>
              <a:srgbClr val="BCBABC"/>
            </a:solidFill>
          </a:ln>
        </p:spPr>
        <p:txBody>
          <a:bodyPr wrap="square" lIns="0" tIns="0" rIns="0" bIns="0" rtlCol="0"/>
          <a:lstStyle/>
          <a:p>
            <a:endParaRPr/>
          </a:p>
        </p:txBody>
      </p:sp>
      <p:sp>
        <p:nvSpPr>
          <p:cNvPr id="32" name="object 32"/>
          <p:cNvSpPr/>
          <p:nvPr/>
        </p:nvSpPr>
        <p:spPr>
          <a:xfrm>
            <a:off x="3903263" y="5014975"/>
            <a:ext cx="274320" cy="471170"/>
          </a:xfrm>
          <a:custGeom>
            <a:avLst/>
            <a:gdLst/>
            <a:ahLst/>
            <a:cxnLst/>
            <a:rect l="l" t="t" r="r" b="b"/>
            <a:pathLst>
              <a:path w="274320" h="471170">
                <a:moveTo>
                  <a:pt x="0" y="417659"/>
                </a:moveTo>
                <a:lnTo>
                  <a:pt x="175972" y="29799"/>
                </a:lnTo>
                <a:lnTo>
                  <a:pt x="205025" y="3121"/>
                </a:lnTo>
                <a:lnTo>
                  <a:pt x="224524" y="0"/>
                </a:lnTo>
                <a:lnTo>
                  <a:pt x="244414" y="4779"/>
                </a:lnTo>
                <a:lnTo>
                  <a:pt x="260894" y="16912"/>
                </a:lnTo>
                <a:lnTo>
                  <a:pt x="271086" y="33836"/>
                </a:lnTo>
                <a:lnTo>
                  <a:pt x="274186" y="53342"/>
                </a:lnTo>
                <a:lnTo>
                  <a:pt x="269387" y="73223"/>
                </a:lnTo>
                <a:lnTo>
                  <a:pt x="98166" y="441258"/>
                </a:lnTo>
                <a:lnTo>
                  <a:pt x="86044" y="457715"/>
                </a:lnTo>
                <a:lnTo>
                  <a:pt x="69142" y="467888"/>
                </a:lnTo>
                <a:lnTo>
                  <a:pt x="49639" y="470977"/>
                </a:lnTo>
                <a:lnTo>
                  <a:pt x="29719" y="466185"/>
                </a:lnTo>
                <a:lnTo>
                  <a:pt x="13261" y="454052"/>
                </a:lnTo>
                <a:lnTo>
                  <a:pt x="3088" y="437138"/>
                </a:lnTo>
                <a:lnTo>
                  <a:pt x="0" y="417659"/>
                </a:lnTo>
                <a:close/>
              </a:path>
            </a:pathLst>
          </a:custGeom>
          <a:solidFill>
            <a:srgbClr val="FFFFFF"/>
          </a:solidFill>
        </p:spPr>
        <p:txBody>
          <a:bodyPr wrap="square" lIns="0" tIns="0" rIns="0" bIns="0" rtlCol="0"/>
          <a:lstStyle/>
          <a:p>
            <a:endParaRPr/>
          </a:p>
        </p:txBody>
      </p:sp>
      <p:sp>
        <p:nvSpPr>
          <p:cNvPr id="33" name="object 33"/>
          <p:cNvSpPr/>
          <p:nvPr/>
        </p:nvSpPr>
        <p:spPr>
          <a:xfrm>
            <a:off x="3903263" y="5014975"/>
            <a:ext cx="274320" cy="471170"/>
          </a:xfrm>
          <a:custGeom>
            <a:avLst/>
            <a:gdLst/>
            <a:ahLst/>
            <a:cxnLst/>
            <a:rect l="l" t="t" r="r" b="b"/>
            <a:pathLst>
              <a:path w="274320" h="471170">
                <a:moveTo>
                  <a:pt x="29719" y="466185"/>
                </a:moveTo>
                <a:lnTo>
                  <a:pt x="13261" y="454052"/>
                </a:lnTo>
                <a:lnTo>
                  <a:pt x="3088" y="437138"/>
                </a:lnTo>
                <a:lnTo>
                  <a:pt x="0" y="417659"/>
                </a:lnTo>
                <a:lnTo>
                  <a:pt x="4797" y="397831"/>
                </a:lnTo>
                <a:lnTo>
                  <a:pt x="176009" y="29797"/>
                </a:lnTo>
                <a:lnTo>
                  <a:pt x="188130" y="13325"/>
                </a:lnTo>
                <a:lnTo>
                  <a:pt x="205031" y="3121"/>
                </a:lnTo>
                <a:lnTo>
                  <a:pt x="224531" y="0"/>
                </a:lnTo>
                <a:lnTo>
                  <a:pt x="244451" y="4777"/>
                </a:lnTo>
                <a:lnTo>
                  <a:pt x="260909" y="16912"/>
                </a:lnTo>
                <a:lnTo>
                  <a:pt x="271083" y="33836"/>
                </a:lnTo>
                <a:lnTo>
                  <a:pt x="274172" y="53343"/>
                </a:lnTo>
                <a:lnTo>
                  <a:pt x="269378" y="73224"/>
                </a:lnTo>
                <a:lnTo>
                  <a:pt x="98165" y="441259"/>
                </a:lnTo>
                <a:lnTo>
                  <a:pt x="86044" y="457716"/>
                </a:lnTo>
                <a:lnTo>
                  <a:pt x="69142" y="467888"/>
                </a:lnTo>
                <a:lnTo>
                  <a:pt x="49639" y="470978"/>
                </a:lnTo>
                <a:lnTo>
                  <a:pt x="29719" y="466185"/>
                </a:lnTo>
              </a:path>
            </a:pathLst>
          </a:custGeom>
          <a:ln w="28619">
            <a:solidFill>
              <a:srgbClr val="BCBABC"/>
            </a:solidFill>
          </a:ln>
        </p:spPr>
        <p:txBody>
          <a:bodyPr wrap="square" lIns="0" tIns="0" rIns="0" bIns="0" rtlCol="0"/>
          <a:lstStyle/>
          <a:p>
            <a:endParaRPr/>
          </a:p>
        </p:txBody>
      </p:sp>
      <p:sp>
        <p:nvSpPr>
          <p:cNvPr id="34" name="object 34"/>
          <p:cNvSpPr/>
          <p:nvPr/>
        </p:nvSpPr>
        <p:spPr>
          <a:xfrm>
            <a:off x="3809762" y="4971458"/>
            <a:ext cx="274320" cy="471170"/>
          </a:xfrm>
          <a:custGeom>
            <a:avLst/>
            <a:gdLst/>
            <a:ahLst/>
            <a:cxnLst/>
            <a:rect l="l" t="t" r="r" b="b"/>
            <a:pathLst>
              <a:path w="274320" h="471170">
                <a:moveTo>
                  <a:pt x="0" y="417716"/>
                </a:moveTo>
                <a:lnTo>
                  <a:pt x="176044" y="29798"/>
                </a:lnTo>
                <a:lnTo>
                  <a:pt x="205060" y="3122"/>
                </a:lnTo>
                <a:lnTo>
                  <a:pt x="224588" y="0"/>
                </a:lnTo>
                <a:lnTo>
                  <a:pt x="244495" y="4778"/>
                </a:lnTo>
                <a:lnTo>
                  <a:pt x="260978" y="16965"/>
                </a:lnTo>
                <a:lnTo>
                  <a:pt x="271172" y="33916"/>
                </a:lnTo>
                <a:lnTo>
                  <a:pt x="274272" y="53432"/>
                </a:lnTo>
                <a:lnTo>
                  <a:pt x="269473" y="73315"/>
                </a:lnTo>
                <a:lnTo>
                  <a:pt x="98298" y="441347"/>
                </a:lnTo>
                <a:lnTo>
                  <a:pt x="86161" y="457753"/>
                </a:lnTo>
                <a:lnTo>
                  <a:pt x="69236" y="467909"/>
                </a:lnTo>
                <a:lnTo>
                  <a:pt x="49730" y="471017"/>
                </a:lnTo>
                <a:lnTo>
                  <a:pt x="29851" y="466274"/>
                </a:lnTo>
                <a:lnTo>
                  <a:pt x="13338" y="454143"/>
                </a:lnTo>
                <a:lnTo>
                  <a:pt x="3127" y="437220"/>
                </a:lnTo>
                <a:lnTo>
                  <a:pt x="0" y="417716"/>
                </a:lnTo>
                <a:close/>
              </a:path>
            </a:pathLst>
          </a:custGeom>
          <a:solidFill>
            <a:srgbClr val="FFFFFF"/>
          </a:solidFill>
        </p:spPr>
        <p:txBody>
          <a:bodyPr wrap="square" lIns="0" tIns="0" rIns="0" bIns="0" rtlCol="0"/>
          <a:lstStyle/>
          <a:p>
            <a:endParaRPr/>
          </a:p>
        </p:txBody>
      </p:sp>
      <p:sp>
        <p:nvSpPr>
          <p:cNvPr id="35" name="object 35"/>
          <p:cNvSpPr/>
          <p:nvPr/>
        </p:nvSpPr>
        <p:spPr>
          <a:xfrm>
            <a:off x="3809762" y="4971458"/>
            <a:ext cx="274320" cy="471170"/>
          </a:xfrm>
          <a:custGeom>
            <a:avLst/>
            <a:gdLst/>
            <a:ahLst/>
            <a:cxnLst/>
            <a:rect l="l" t="t" r="r" b="b"/>
            <a:pathLst>
              <a:path w="274320" h="471170">
                <a:moveTo>
                  <a:pt x="29851" y="466274"/>
                </a:moveTo>
                <a:lnTo>
                  <a:pt x="13338" y="454143"/>
                </a:lnTo>
                <a:lnTo>
                  <a:pt x="3127" y="437221"/>
                </a:lnTo>
                <a:lnTo>
                  <a:pt x="0" y="417716"/>
                </a:lnTo>
                <a:lnTo>
                  <a:pt x="4739" y="397838"/>
                </a:lnTo>
                <a:lnTo>
                  <a:pt x="176044" y="29798"/>
                </a:lnTo>
                <a:lnTo>
                  <a:pt x="188139" y="13328"/>
                </a:lnTo>
                <a:lnTo>
                  <a:pt x="205066" y="3122"/>
                </a:lnTo>
                <a:lnTo>
                  <a:pt x="224592" y="0"/>
                </a:lnTo>
                <a:lnTo>
                  <a:pt x="244486" y="4779"/>
                </a:lnTo>
                <a:lnTo>
                  <a:pt x="260961" y="16966"/>
                </a:lnTo>
                <a:lnTo>
                  <a:pt x="271168" y="33916"/>
                </a:lnTo>
                <a:lnTo>
                  <a:pt x="274291" y="53431"/>
                </a:lnTo>
                <a:lnTo>
                  <a:pt x="269511" y="73313"/>
                </a:lnTo>
                <a:lnTo>
                  <a:pt x="98298" y="441348"/>
                </a:lnTo>
                <a:lnTo>
                  <a:pt x="86161" y="457753"/>
                </a:lnTo>
                <a:lnTo>
                  <a:pt x="69236" y="467910"/>
                </a:lnTo>
                <a:lnTo>
                  <a:pt x="49730" y="471017"/>
                </a:lnTo>
                <a:lnTo>
                  <a:pt x="29851" y="466274"/>
                </a:lnTo>
              </a:path>
            </a:pathLst>
          </a:custGeom>
          <a:ln w="28619">
            <a:solidFill>
              <a:srgbClr val="BCBABC"/>
            </a:solidFill>
          </a:ln>
        </p:spPr>
        <p:txBody>
          <a:bodyPr wrap="square" lIns="0" tIns="0" rIns="0" bIns="0" rtlCol="0"/>
          <a:lstStyle/>
          <a:p>
            <a:endParaRPr/>
          </a:p>
        </p:txBody>
      </p:sp>
      <p:sp>
        <p:nvSpPr>
          <p:cNvPr id="36" name="object 36"/>
          <p:cNvSpPr/>
          <p:nvPr/>
        </p:nvSpPr>
        <p:spPr>
          <a:xfrm>
            <a:off x="3716333" y="4928024"/>
            <a:ext cx="274320" cy="471170"/>
          </a:xfrm>
          <a:custGeom>
            <a:avLst/>
            <a:gdLst/>
            <a:ahLst/>
            <a:cxnLst/>
            <a:rect l="l" t="t" r="r" b="b"/>
            <a:pathLst>
              <a:path w="274320" h="471170">
                <a:moveTo>
                  <a:pt x="0" y="417633"/>
                </a:moveTo>
                <a:lnTo>
                  <a:pt x="175919" y="29815"/>
                </a:lnTo>
                <a:lnTo>
                  <a:pt x="205019" y="3100"/>
                </a:lnTo>
                <a:lnTo>
                  <a:pt x="224531" y="0"/>
                </a:lnTo>
                <a:lnTo>
                  <a:pt x="244453" y="4790"/>
                </a:lnTo>
                <a:lnTo>
                  <a:pt x="260913" y="16925"/>
                </a:lnTo>
                <a:lnTo>
                  <a:pt x="271097" y="33848"/>
                </a:lnTo>
                <a:lnTo>
                  <a:pt x="274214" y="53354"/>
                </a:lnTo>
                <a:lnTo>
                  <a:pt x="269473" y="73232"/>
                </a:lnTo>
                <a:lnTo>
                  <a:pt x="98168" y="441272"/>
                </a:lnTo>
                <a:lnTo>
                  <a:pt x="86086" y="457726"/>
                </a:lnTo>
                <a:lnTo>
                  <a:pt x="69179" y="467899"/>
                </a:lnTo>
                <a:lnTo>
                  <a:pt x="49654" y="470990"/>
                </a:lnTo>
                <a:lnTo>
                  <a:pt x="29721" y="466198"/>
                </a:lnTo>
                <a:lnTo>
                  <a:pt x="13263" y="454064"/>
                </a:lnTo>
                <a:lnTo>
                  <a:pt x="3089" y="437139"/>
                </a:lnTo>
                <a:lnTo>
                  <a:pt x="0" y="417633"/>
                </a:lnTo>
                <a:close/>
              </a:path>
            </a:pathLst>
          </a:custGeom>
          <a:solidFill>
            <a:srgbClr val="FFFFFF"/>
          </a:solidFill>
        </p:spPr>
        <p:txBody>
          <a:bodyPr wrap="square" lIns="0" tIns="0" rIns="0" bIns="0" rtlCol="0"/>
          <a:lstStyle/>
          <a:p>
            <a:endParaRPr/>
          </a:p>
        </p:txBody>
      </p:sp>
      <p:sp>
        <p:nvSpPr>
          <p:cNvPr id="37" name="object 37"/>
          <p:cNvSpPr/>
          <p:nvPr/>
        </p:nvSpPr>
        <p:spPr>
          <a:xfrm>
            <a:off x="3716333" y="4928024"/>
            <a:ext cx="274320" cy="471170"/>
          </a:xfrm>
          <a:custGeom>
            <a:avLst/>
            <a:gdLst/>
            <a:ahLst/>
            <a:cxnLst/>
            <a:rect l="l" t="t" r="r" b="b"/>
            <a:pathLst>
              <a:path w="274320" h="471170">
                <a:moveTo>
                  <a:pt x="29721" y="466198"/>
                </a:moveTo>
                <a:lnTo>
                  <a:pt x="13263" y="454064"/>
                </a:lnTo>
                <a:lnTo>
                  <a:pt x="3089" y="437140"/>
                </a:lnTo>
                <a:lnTo>
                  <a:pt x="0" y="417633"/>
                </a:lnTo>
                <a:lnTo>
                  <a:pt x="4794" y="397751"/>
                </a:lnTo>
                <a:lnTo>
                  <a:pt x="175919" y="29815"/>
                </a:lnTo>
                <a:lnTo>
                  <a:pt x="188091" y="13301"/>
                </a:lnTo>
                <a:lnTo>
                  <a:pt x="205019" y="3100"/>
                </a:lnTo>
                <a:lnTo>
                  <a:pt x="224531" y="0"/>
                </a:lnTo>
                <a:lnTo>
                  <a:pt x="244453" y="4790"/>
                </a:lnTo>
                <a:lnTo>
                  <a:pt x="260913" y="16925"/>
                </a:lnTo>
                <a:lnTo>
                  <a:pt x="271097" y="33848"/>
                </a:lnTo>
                <a:lnTo>
                  <a:pt x="274214" y="53354"/>
                </a:lnTo>
                <a:lnTo>
                  <a:pt x="269473" y="73232"/>
                </a:lnTo>
                <a:lnTo>
                  <a:pt x="98168" y="441271"/>
                </a:lnTo>
                <a:lnTo>
                  <a:pt x="86086" y="457726"/>
                </a:lnTo>
                <a:lnTo>
                  <a:pt x="69179" y="467899"/>
                </a:lnTo>
                <a:lnTo>
                  <a:pt x="49654" y="470990"/>
                </a:lnTo>
                <a:lnTo>
                  <a:pt x="29721" y="466198"/>
                </a:lnTo>
              </a:path>
            </a:pathLst>
          </a:custGeom>
          <a:ln w="28619">
            <a:solidFill>
              <a:srgbClr val="BCBABC"/>
            </a:solidFill>
          </a:ln>
        </p:spPr>
        <p:txBody>
          <a:bodyPr wrap="square" lIns="0" tIns="0" rIns="0" bIns="0" rtlCol="0"/>
          <a:lstStyle/>
          <a:p>
            <a:endParaRPr/>
          </a:p>
        </p:txBody>
      </p:sp>
      <p:sp>
        <p:nvSpPr>
          <p:cNvPr id="38" name="object 38"/>
          <p:cNvSpPr/>
          <p:nvPr/>
        </p:nvSpPr>
        <p:spPr>
          <a:xfrm>
            <a:off x="3622868" y="4884520"/>
            <a:ext cx="274320" cy="471170"/>
          </a:xfrm>
          <a:custGeom>
            <a:avLst/>
            <a:gdLst/>
            <a:ahLst/>
            <a:cxnLst/>
            <a:rect l="l" t="t" r="r" b="b"/>
            <a:pathLst>
              <a:path w="274320" h="471170">
                <a:moveTo>
                  <a:pt x="0" y="417622"/>
                </a:moveTo>
                <a:lnTo>
                  <a:pt x="176010" y="29799"/>
                </a:lnTo>
                <a:lnTo>
                  <a:pt x="205066" y="3121"/>
                </a:lnTo>
                <a:lnTo>
                  <a:pt x="224571" y="0"/>
                </a:lnTo>
                <a:lnTo>
                  <a:pt x="244452" y="4780"/>
                </a:lnTo>
                <a:lnTo>
                  <a:pt x="260962" y="16913"/>
                </a:lnTo>
                <a:lnTo>
                  <a:pt x="271154" y="33846"/>
                </a:lnTo>
                <a:lnTo>
                  <a:pt x="274228" y="53381"/>
                </a:lnTo>
                <a:lnTo>
                  <a:pt x="269384" y="73319"/>
                </a:lnTo>
                <a:lnTo>
                  <a:pt x="98259" y="441256"/>
                </a:lnTo>
                <a:lnTo>
                  <a:pt x="86125" y="457713"/>
                </a:lnTo>
                <a:lnTo>
                  <a:pt x="69200" y="467887"/>
                </a:lnTo>
                <a:lnTo>
                  <a:pt x="49694" y="470977"/>
                </a:lnTo>
                <a:lnTo>
                  <a:pt x="29812" y="466182"/>
                </a:lnTo>
                <a:lnTo>
                  <a:pt x="13301" y="454051"/>
                </a:lnTo>
                <a:lnTo>
                  <a:pt x="3099" y="437128"/>
                </a:lnTo>
                <a:lnTo>
                  <a:pt x="0" y="417622"/>
                </a:lnTo>
                <a:close/>
              </a:path>
            </a:pathLst>
          </a:custGeom>
          <a:solidFill>
            <a:srgbClr val="FFFFFF"/>
          </a:solidFill>
        </p:spPr>
        <p:txBody>
          <a:bodyPr wrap="square" lIns="0" tIns="0" rIns="0" bIns="0" rtlCol="0"/>
          <a:lstStyle/>
          <a:p>
            <a:endParaRPr/>
          </a:p>
        </p:txBody>
      </p:sp>
      <p:sp>
        <p:nvSpPr>
          <p:cNvPr id="39" name="object 39"/>
          <p:cNvSpPr/>
          <p:nvPr/>
        </p:nvSpPr>
        <p:spPr>
          <a:xfrm>
            <a:off x="3622868" y="4884520"/>
            <a:ext cx="274320" cy="471170"/>
          </a:xfrm>
          <a:custGeom>
            <a:avLst/>
            <a:gdLst/>
            <a:ahLst/>
            <a:cxnLst/>
            <a:rect l="l" t="t" r="r" b="b"/>
            <a:pathLst>
              <a:path w="274320" h="471170">
                <a:moveTo>
                  <a:pt x="29812" y="466182"/>
                </a:moveTo>
                <a:lnTo>
                  <a:pt x="13301" y="454051"/>
                </a:lnTo>
                <a:lnTo>
                  <a:pt x="3099" y="437128"/>
                </a:lnTo>
                <a:lnTo>
                  <a:pt x="0" y="417622"/>
                </a:lnTo>
                <a:lnTo>
                  <a:pt x="4793" y="397740"/>
                </a:lnTo>
                <a:lnTo>
                  <a:pt x="176010" y="29799"/>
                </a:lnTo>
                <a:lnTo>
                  <a:pt x="188144" y="13327"/>
                </a:lnTo>
                <a:lnTo>
                  <a:pt x="205066" y="3121"/>
                </a:lnTo>
                <a:lnTo>
                  <a:pt x="224571" y="0"/>
                </a:lnTo>
                <a:lnTo>
                  <a:pt x="244452" y="4780"/>
                </a:lnTo>
                <a:lnTo>
                  <a:pt x="260962" y="16912"/>
                </a:lnTo>
                <a:lnTo>
                  <a:pt x="271154" y="33846"/>
                </a:lnTo>
                <a:lnTo>
                  <a:pt x="274228" y="53381"/>
                </a:lnTo>
                <a:lnTo>
                  <a:pt x="269384" y="73319"/>
                </a:lnTo>
                <a:lnTo>
                  <a:pt x="98259" y="441256"/>
                </a:lnTo>
                <a:lnTo>
                  <a:pt x="86125" y="457713"/>
                </a:lnTo>
                <a:lnTo>
                  <a:pt x="69200" y="467887"/>
                </a:lnTo>
                <a:lnTo>
                  <a:pt x="49694" y="470977"/>
                </a:lnTo>
                <a:lnTo>
                  <a:pt x="29812" y="466182"/>
                </a:lnTo>
              </a:path>
            </a:pathLst>
          </a:custGeom>
          <a:ln w="28619">
            <a:solidFill>
              <a:srgbClr val="BCBABC"/>
            </a:solidFill>
          </a:ln>
        </p:spPr>
        <p:txBody>
          <a:bodyPr wrap="square" lIns="0" tIns="0" rIns="0" bIns="0" rtlCol="0"/>
          <a:lstStyle/>
          <a:p>
            <a:endParaRPr/>
          </a:p>
        </p:txBody>
      </p:sp>
      <p:sp>
        <p:nvSpPr>
          <p:cNvPr id="40" name="object 40"/>
          <p:cNvSpPr/>
          <p:nvPr/>
        </p:nvSpPr>
        <p:spPr>
          <a:xfrm>
            <a:off x="3529418" y="4841083"/>
            <a:ext cx="274320" cy="471170"/>
          </a:xfrm>
          <a:custGeom>
            <a:avLst/>
            <a:gdLst/>
            <a:ahLst/>
            <a:cxnLst/>
            <a:rect l="l" t="t" r="r" b="b"/>
            <a:pathLst>
              <a:path w="274320" h="471170">
                <a:moveTo>
                  <a:pt x="0" y="417595"/>
                </a:moveTo>
                <a:lnTo>
                  <a:pt x="175994" y="29721"/>
                </a:lnTo>
                <a:lnTo>
                  <a:pt x="205053" y="3089"/>
                </a:lnTo>
                <a:lnTo>
                  <a:pt x="224560" y="0"/>
                </a:lnTo>
                <a:lnTo>
                  <a:pt x="244441" y="4794"/>
                </a:lnTo>
                <a:lnTo>
                  <a:pt x="260913" y="16928"/>
                </a:lnTo>
                <a:lnTo>
                  <a:pt x="271119" y="33850"/>
                </a:lnTo>
                <a:lnTo>
                  <a:pt x="274241" y="53355"/>
                </a:lnTo>
                <a:lnTo>
                  <a:pt x="269461" y="73236"/>
                </a:lnTo>
                <a:lnTo>
                  <a:pt x="98243" y="441177"/>
                </a:lnTo>
                <a:lnTo>
                  <a:pt x="86109" y="457648"/>
                </a:lnTo>
                <a:lnTo>
                  <a:pt x="69186" y="467844"/>
                </a:lnTo>
                <a:lnTo>
                  <a:pt x="49680" y="470938"/>
                </a:lnTo>
                <a:lnTo>
                  <a:pt x="29796" y="466104"/>
                </a:lnTo>
                <a:lnTo>
                  <a:pt x="13326" y="454011"/>
                </a:lnTo>
                <a:lnTo>
                  <a:pt x="3121" y="437094"/>
                </a:lnTo>
                <a:lnTo>
                  <a:pt x="0" y="417595"/>
                </a:lnTo>
                <a:close/>
              </a:path>
            </a:pathLst>
          </a:custGeom>
          <a:solidFill>
            <a:srgbClr val="FFFFFF"/>
          </a:solidFill>
        </p:spPr>
        <p:txBody>
          <a:bodyPr wrap="square" lIns="0" tIns="0" rIns="0" bIns="0" rtlCol="0"/>
          <a:lstStyle/>
          <a:p>
            <a:endParaRPr/>
          </a:p>
        </p:txBody>
      </p:sp>
      <p:sp>
        <p:nvSpPr>
          <p:cNvPr id="41" name="object 41"/>
          <p:cNvSpPr/>
          <p:nvPr/>
        </p:nvSpPr>
        <p:spPr>
          <a:xfrm>
            <a:off x="3529418" y="4841083"/>
            <a:ext cx="274320" cy="471170"/>
          </a:xfrm>
          <a:custGeom>
            <a:avLst/>
            <a:gdLst/>
            <a:ahLst/>
            <a:cxnLst/>
            <a:rect l="l" t="t" r="r" b="b"/>
            <a:pathLst>
              <a:path w="274320" h="471170">
                <a:moveTo>
                  <a:pt x="29796" y="466104"/>
                </a:moveTo>
                <a:lnTo>
                  <a:pt x="13326" y="454011"/>
                </a:lnTo>
                <a:lnTo>
                  <a:pt x="3121" y="437094"/>
                </a:lnTo>
                <a:lnTo>
                  <a:pt x="0" y="417595"/>
                </a:lnTo>
                <a:lnTo>
                  <a:pt x="4782" y="397755"/>
                </a:lnTo>
                <a:lnTo>
                  <a:pt x="175994" y="29721"/>
                </a:lnTo>
                <a:lnTo>
                  <a:pt x="188128" y="13263"/>
                </a:lnTo>
                <a:lnTo>
                  <a:pt x="205053" y="3089"/>
                </a:lnTo>
                <a:lnTo>
                  <a:pt x="224560" y="0"/>
                </a:lnTo>
                <a:lnTo>
                  <a:pt x="244441" y="4794"/>
                </a:lnTo>
                <a:lnTo>
                  <a:pt x="260913" y="16928"/>
                </a:lnTo>
                <a:lnTo>
                  <a:pt x="271119" y="33850"/>
                </a:lnTo>
                <a:lnTo>
                  <a:pt x="274241" y="53355"/>
                </a:lnTo>
                <a:lnTo>
                  <a:pt x="269460" y="73236"/>
                </a:lnTo>
                <a:lnTo>
                  <a:pt x="98243" y="441177"/>
                </a:lnTo>
                <a:lnTo>
                  <a:pt x="86109" y="457648"/>
                </a:lnTo>
                <a:lnTo>
                  <a:pt x="69186" y="467844"/>
                </a:lnTo>
                <a:lnTo>
                  <a:pt x="49680" y="470938"/>
                </a:lnTo>
                <a:lnTo>
                  <a:pt x="29796" y="466104"/>
                </a:lnTo>
              </a:path>
            </a:pathLst>
          </a:custGeom>
          <a:ln w="28619">
            <a:solidFill>
              <a:srgbClr val="BCBABC"/>
            </a:solidFill>
          </a:ln>
        </p:spPr>
        <p:txBody>
          <a:bodyPr wrap="square" lIns="0" tIns="0" rIns="0" bIns="0" rtlCol="0"/>
          <a:lstStyle/>
          <a:p>
            <a:endParaRPr/>
          </a:p>
        </p:txBody>
      </p:sp>
      <p:sp>
        <p:nvSpPr>
          <p:cNvPr id="42" name="object 42"/>
          <p:cNvSpPr/>
          <p:nvPr/>
        </p:nvSpPr>
        <p:spPr>
          <a:xfrm>
            <a:off x="1369431" y="4202065"/>
            <a:ext cx="3110865" cy="1566545"/>
          </a:xfrm>
          <a:custGeom>
            <a:avLst/>
            <a:gdLst/>
            <a:ahLst/>
            <a:cxnLst/>
            <a:rect l="l" t="t" r="r" b="b"/>
            <a:pathLst>
              <a:path w="3110865" h="1566545">
                <a:moveTo>
                  <a:pt x="0" y="266250"/>
                </a:moveTo>
                <a:lnTo>
                  <a:pt x="7076" y="213182"/>
                </a:lnTo>
                <a:lnTo>
                  <a:pt x="31059" y="147755"/>
                </a:lnTo>
                <a:lnTo>
                  <a:pt x="68417" y="81367"/>
                </a:lnTo>
                <a:lnTo>
                  <a:pt x="106626" y="37113"/>
                </a:lnTo>
                <a:lnTo>
                  <a:pt x="144704" y="11277"/>
                </a:lnTo>
                <a:lnTo>
                  <a:pt x="181665" y="144"/>
                </a:lnTo>
                <a:lnTo>
                  <a:pt x="216526" y="0"/>
                </a:lnTo>
                <a:lnTo>
                  <a:pt x="248301" y="7127"/>
                </a:lnTo>
                <a:lnTo>
                  <a:pt x="298661" y="28338"/>
                </a:lnTo>
                <a:lnTo>
                  <a:pt x="3036118" y="1443862"/>
                </a:lnTo>
                <a:lnTo>
                  <a:pt x="3071560" y="1464927"/>
                </a:lnTo>
                <a:lnTo>
                  <a:pt x="3110480" y="1514233"/>
                </a:lnTo>
                <a:lnTo>
                  <a:pt x="3109249" y="1536499"/>
                </a:lnTo>
                <a:lnTo>
                  <a:pt x="3105152" y="1545376"/>
                </a:lnTo>
                <a:lnTo>
                  <a:pt x="3088905" y="1560651"/>
                </a:lnTo>
                <a:lnTo>
                  <a:pt x="3061298" y="1566446"/>
                </a:lnTo>
                <a:lnTo>
                  <a:pt x="3026125" y="1562653"/>
                </a:lnTo>
                <a:lnTo>
                  <a:pt x="2987176" y="1549162"/>
                </a:lnTo>
                <a:lnTo>
                  <a:pt x="121524" y="408986"/>
                </a:lnTo>
                <a:lnTo>
                  <a:pt x="72528" y="384896"/>
                </a:lnTo>
                <a:lnTo>
                  <a:pt x="22921" y="341302"/>
                </a:lnTo>
                <a:lnTo>
                  <a:pt x="6419" y="308457"/>
                </a:lnTo>
                <a:lnTo>
                  <a:pt x="0" y="266250"/>
                </a:lnTo>
                <a:close/>
              </a:path>
              <a:path w="3110865" h="1566545">
                <a:moveTo>
                  <a:pt x="121506" y="409006"/>
                </a:moveTo>
                <a:close/>
              </a:path>
            </a:pathLst>
          </a:custGeom>
          <a:solidFill>
            <a:srgbClr val="ED2E2B"/>
          </a:solidFill>
        </p:spPr>
        <p:txBody>
          <a:bodyPr wrap="square" lIns="0" tIns="0" rIns="0" bIns="0" rtlCol="0"/>
          <a:lstStyle/>
          <a:p>
            <a:endParaRPr/>
          </a:p>
        </p:txBody>
      </p:sp>
      <p:sp>
        <p:nvSpPr>
          <p:cNvPr id="43" name="object 43"/>
          <p:cNvSpPr/>
          <p:nvPr/>
        </p:nvSpPr>
        <p:spPr>
          <a:xfrm>
            <a:off x="15183170" y="4989693"/>
            <a:ext cx="260985" cy="260985"/>
          </a:xfrm>
          <a:custGeom>
            <a:avLst/>
            <a:gdLst/>
            <a:ahLst/>
            <a:cxnLst/>
            <a:rect l="l" t="t" r="r" b="b"/>
            <a:pathLst>
              <a:path w="260984" h="260985">
                <a:moveTo>
                  <a:pt x="130369" y="260739"/>
                </a:moveTo>
                <a:lnTo>
                  <a:pt x="79630" y="250492"/>
                </a:lnTo>
                <a:lnTo>
                  <a:pt x="38190" y="222549"/>
                </a:lnTo>
                <a:lnTo>
                  <a:pt x="10247" y="181109"/>
                </a:lnTo>
                <a:lnTo>
                  <a:pt x="0" y="130369"/>
                </a:lnTo>
                <a:lnTo>
                  <a:pt x="10247" y="79630"/>
                </a:lnTo>
                <a:lnTo>
                  <a:pt x="38190" y="38190"/>
                </a:lnTo>
                <a:lnTo>
                  <a:pt x="79630" y="10247"/>
                </a:lnTo>
                <a:lnTo>
                  <a:pt x="130369" y="0"/>
                </a:lnTo>
                <a:lnTo>
                  <a:pt x="181109" y="10247"/>
                </a:lnTo>
                <a:lnTo>
                  <a:pt x="222549" y="38190"/>
                </a:lnTo>
                <a:lnTo>
                  <a:pt x="250492" y="79630"/>
                </a:lnTo>
                <a:lnTo>
                  <a:pt x="260739" y="130369"/>
                </a:lnTo>
                <a:lnTo>
                  <a:pt x="250492" y="181109"/>
                </a:lnTo>
                <a:lnTo>
                  <a:pt x="222549" y="222549"/>
                </a:lnTo>
                <a:lnTo>
                  <a:pt x="181109" y="250492"/>
                </a:lnTo>
                <a:lnTo>
                  <a:pt x="130369" y="260739"/>
                </a:lnTo>
                <a:close/>
              </a:path>
            </a:pathLst>
          </a:custGeom>
          <a:solidFill>
            <a:srgbClr val="384E7D"/>
          </a:solidFill>
        </p:spPr>
        <p:txBody>
          <a:bodyPr wrap="square" lIns="0" tIns="0" rIns="0" bIns="0" rtlCol="0"/>
          <a:lstStyle/>
          <a:p>
            <a:endParaRPr/>
          </a:p>
        </p:txBody>
      </p:sp>
      <p:sp>
        <p:nvSpPr>
          <p:cNvPr id="44" name="object 44"/>
          <p:cNvSpPr/>
          <p:nvPr/>
        </p:nvSpPr>
        <p:spPr>
          <a:xfrm>
            <a:off x="15183170" y="3958938"/>
            <a:ext cx="260985" cy="1149350"/>
          </a:xfrm>
          <a:custGeom>
            <a:avLst/>
            <a:gdLst/>
            <a:ahLst/>
            <a:cxnLst/>
            <a:rect l="l" t="t" r="r" b="b"/>
            <a:pathLst>
              <a:path w="260984" h="1149350">
                <a:moveTo>
                  <a:pt x="260739" y="1148922"/>
                </a:moveTo>
                <a:lnTo>
                  <a:pt x="0" y="1148922"/>
                </a:lnTo>
                <a:lnTo>
                  <a:pt x="38344" y="0"/>
                </a:lnTo>
                <a:lnTo>
                  <a:pt x="222395" y="0"/>
                </a:lnTo>
                <a:lnTo>
                  <a:pt x="260739" y="1148922"/>
                </a:lnTo>
                <a:close/>
              </a:path>
            </a:pathLst>
          </a:custGeom>
          <a:solidFill>
            <a:srgbClr val="384E7D"/>
          </a:solidFill>
        </p:spPr>
        <p:txBody>
          <a:bodyPr wrap="square" lIns="0" tIns="0" rIns="0" bIns="0" rtlCol="0"/>
          <a:lstStyle/>
          <a:p>
            <a:endParaRPr/>
          </a:p>
        </p:txBody>
      </p:sp>
      <p:sp>
        <p:nvSpPr>
          <p:cNvPr id="45" name="object 45"/>
          <p:cNvSpPr/>
          <p:nvPr/>
        </p:nvSpPr>
        <p:spPr>
          <a:xfrm>
            <a:off x="15183170" y="3785086"/>
            <a:ext cx="260985" cy="260985"/>
          </a:xfrm>
          <a:custGeom>
            <a:avLst/>
            <a:gdLst/>
            <a:ahLst/>
            <a:cxnLst/>
            <a:rect l="l" t="t" r="r" b="b"/>
            <a:pathLst>
              <a:path w="260984" h="260985">
                <a:moveTo>
                  <a:pt x="202803" y="260728"/>
                </a:moveTo>
                <a:lnTo>
                  <a:pt x="57935" y="260728"/>
                </a:lnTo>
                <a:lnTo>
                  <a:pt x="35375" y="256178"/>
                </a:lnTo>
                <a:lnTo>
                  <a:pt x="16960" y="243767"/>
                </a:lnTo>
                <a:lnTo>
                  <a:pt x="4549" y="225352"/>
                </a:lnTo>
                <a:lnTo>
                  <a:pt x="0" y="202792"/>
                </a:lnTo>
                <a:lnTo>
                  <a:pt x="0" y="57924"/>
                </a:lnTo>
                <a:lnTo>
                  <a:pt x="4549" y="35389"/>
                </a:lnTo>
                <a:lnTo>
                  <a:pt x="16960" y="16976"/>
                </a:lnTo>
                <a:lnTo>
                  <a:pt x="35375" y="4555"/>
                </a:lnTo>
                <a:lnTo>
                  <a:pt x="57935" y="0"/>
                </a:lnTo>
                <a:lnTo>
                  <a:pt x="202803" y="0"/>
                </a:lnTo>
                <a:lnTo>
                  <a:pt x="225364" y="4555"/>
                </a:lnTo>
                <a:lnTo>
                  <a:pt x="243778" y="16976"/>
                </a:lnTo>
                <a:lnTo>
                  <a:pt x="256189" y="35389"/>
                </a:lnTo>
                <a:lnTo>
                  <a:pt x="260739" y="57924"/>
                </a:lnTo>
                <a:lnTo>
                  <a:pt x="260739" y="202792"/>
                </a:lnTo>
                <a:lnTo>
                  <a:pt x="256189" y="225352"/>
                </a:lnTo>
                <a:lnTo>
                  <a:pt x="243778" y="243767"/>
                </a:lnTo>
                <a:lnTo>
                  <a:pt x="225364" y="256178"/>
                </a:lnTo>
                <a:lnTo>
                  <a:pt x="202803" y="260728"/>
                </a:lnTo>
                <a:close/>
              </a:path>
            </a:pathLst>
          </a:custGeom>
          <a:solidFill>
            <a:srgbClr val="384E7D"/>
          </a:solidFill>
        </p:spPr>
        <p:txBody>
          <a:bodyPr wrap="square" lIns="0" tIns="0" rIns="0" bIns="0" rtlCol="0"/>
          <a:lstStyle/>
          <a:p>
            <a:endParaRPr/>
          </a:p>
        </p:txBody>
      </p:sp>
      <p:sp>
        <p:nvSpPr>
          <p:cNvPr id="46" name="object 46"/>
          <p:cNvSpPr/>
          <p:nvPr/>
        </p:nvSpPr>
        <p:spPr>
          <a:xfrm>
            <a:off x="14946613" y="3649236"/>
            <a:ext cx="734060" cy="205104"/>
          </a:xfrm>
          <a:custGeom>
            <a:avLst/>
            <a:gdLst/>
            <a:ahLst/>
            <a:cxnLst/>
            <a:rect l="l" t="t" r="r" b="b"/>
            <a:pathLst>
              <a:path w="734059" h="205104">
                <a:moveTo>
                  <a:pt x="690360" y="204802"/>
                </a:moveTo>
                <a:lnTo>
                  <a:pt x="43549" y="204802"/>
                </a:lnTo>
                <a:lnTo>
                  <a:pt x="26590" y="201374"/>
                </a:lnTo>
                <a:lnTo>
                  <a:pt x="12748" y="192032"/>
                </a:lnTo>
                <a:lnTo>
                  <a:pt x="3419" y="178187"/>
                </a:lnTo>
                <a:lnTo>
                  <a:pt x="0" y="161252"/>
                </a:lnTo>
                <a:lnTo>
                  <a:pt x="0" y="43555"/>
                </a:lnTo>
                <a:lnTo>
                  <a:pt x="3419" y="26593"/>
                </a:lnTo>
                <a:lnTo>
                  <a:pt x="12748" y="12749"/>
                </a:lnTo>
                <a:lnTo>
                  <a:pt x="26590" y="3419"/>
                </a:lnTo>
                <a:lnTo>
                  <a:pt x="43549" y="0"/>
                </a:lnTo>
                <a:lnTo>
                  <a:pt x="690360" y="0"/>
                </a:lnTo>
                <a:lnTo>
                  <a:pt x="707296" y="3419"/>
                </a:lnTo>
                <a:lnTo>
                  <a:pt x="721141" y="12749"/>
                </a:lnTo>
                <a:lnTo>
                  <a:pt x="730483" y="26593"/>
                </a:lnTo>
                <a:lnTo>
                  <a:pt x="733910" y="43555"/>
                </a:lnTo>
                <a:lnTo>
                  <a:pt x="733910" y="161252"/>
                </a:lnTo>
                <a:lnTo>
                  <a:pt x="730483" y="178187"/>
                </a:lnTo>
                <a:lnTo>
                  <a:pt x="721141" y="192032"/>
                </a:lnTo>
                <a:lnTo>
                  <a:pt x="707296" y="201374"/>
                </a:lnTo>
                <a:lnTo>
                  <a:pt x="690360" y="204802"/>
                </a:lnTo>
                <a:close/>
              </a:path>
            </a:pathLst>
          </a:custGeom>
          <a:solidFill>
            <a:srgbClr val="384E7D"/>
          </a:solidFill>
        </p:spPr>
        <p:txBody>
          <a:bodyPr wrap="square" lIns="0" tIns="0" rIns="0" bIns="0" rtlCol="0"/>
          <a:lstStyle/>
          <a:p>
            <a:endParaRPr/>
          </a:p>
        </p:txBody>
      </p:sp>
      <p:sp>
        <p:nvSpPr>
          <p:cNvPr id="47" name="object 47"/>
          <p:cNvSpPr/>
          <p:nvPr/>
        </p:nvSpPr>
        <p:spPr>
          <a:xfrm>
            <a:off x="14966988" y="3806401"/>
            <a:ext cx="693420" cy="0"/>
          </a:xfrm>
          <a:custGeom>
            <a:avLst/>
            <a:gdLst/>
            <a:ahLst/>
            <a:cxnLst/>
            <a:rect l="l" t="t" r="r" b="b"/>
            <a:pathLst>
              <a:path w="693419">
                <a:moveTo>
                  <a:pt x="0" y="0"/>
                </a:moveTo>
                <a:lnTo>
                  <a:pt x="693103" y="0"/>
                </a:lnTo>
              </a:path>
            </a:pathLst>
          </a:custGeom>
          <a:ln w="21383">
            <a:solidFill>
              <a:srgbClr val="C1EBFA"/>
            </a:solidFill>
          </a:ln>
        </p:spPr>
        <p:txBody>
          <a:bodyPr wrap="square" lIns="0" tIns="0" rIns="0" bIns="0" rtlCol="0"/>
          <a:lstStyle/>
          <a:p>
            <a:endParaRPr/>
          </a:p>
        </p:txBody>
      </p:sp>
      <p:sp>
        <p:nvSpPr>
          <p:cNvPr id="48" name="object 48"/>
          <p:cNvSpPr/>
          <p:nvPr/>
        </p:nvSpPr>
        <p:spPr>
          <a:xfrm>
            <a:off x="14966988" y="3769737"/>
            <a:ext cx="693420" cy="0"/>
          </a:xfrm>
          <a:custGeom>
            <a:avLst/>
            <a:gdLst/>
            <a:ahLst/>
            <a:cxnLst/>
            <a:rect l="l" t="t" r="r" b="b"/>
            <a:pathLst>
              <a:path w="693419">
                <a:moveTo>
                  <a:pt x="0" y="0"/>
                </a:moveTo>
                <a:lnTo>
                  <a:pt x="693103" y="0"/>
                </a:lnTo>
              </a:path>
            </a:pathLst>
          </a:custGeom>
          <a:ln w="21427">
            <a:solidFill>
              <a:srgbClr val="C1EBFA"/>
            </a:solidFill>
          </a:ln>
        </p:spPr>
        <p:txBody>
          <a:bodyPr wrap="square" lIns="0" tIns="0" rIns="0" bIns="0" rtlCol="0"/>
          <a:lstStyle/>
          <a:p>
            <a:endParaRPr/>
          </a:p>
        </p:txBody>
      </p:sp>
      <p:sp>
        <p:nvSpPr>
          <p:cNvPr id="49" name="object 49"/>
          <p:cNvSpPr/>
          <p:nvPr/>
        </p:nvSpPr>
        <p:spPr>
          <a:xfrm>
            <a:off x="14966988" y="3733069"/>
            <a:ext cx="693420" cy="0"/>
          </a:xfrm>
          <a:custGeom>
            <a:avLst/>
            <a:gdLst/>
            <a:ahLst/>
            <a:cxnLst/>
            <a:rect l="l" t="t" r="r" b="b"/>
            <a:pathLst>
              <a:path w="693419">
                <a:moveTo>
                  <a:pt x="0" y="0"/>
                </a:moveTo>
                <a:lnTo>
                  <a:pt x="693103" y="0"/>
                </a:lnTo>
              </a:path>
            </a:pathLst>
          </a:custGeom>
          <a:ln w="21388">
            <a:solidFill>
              <a:srgbClr val="C1EBFA"/>
            </a:solidFill>
          </a:ln>
        </p:spPr>
        <p:txBody>
          <a:bodyPr wrap="square" lIns="0" tIns="0" rIns="0" bIns="0" rtlCol="0"/>
          <a:lstStyle/>
          <a:p>
            <a:endParaRPr/>
          </a:p>
        </p:txBody>
      </p:sp>
      <p:sp>
        <p:nvSpPr>
          <p:cNvPr id="50" name="object 50"/>
          <p:cNvSpPr/>
          <p:nvPr/>
        </p:nvSpPr>
        <p:spPr>
          <a:xfrm>
            <a:off x="15182555" y="3617343"/>
            <a:ext cx="262255" cy="0"/>
          </a:xfrm>
          <a:custGeom>
            <a:avLst/>
            <a:gdLst/>
            <a:ahLst/>
            <a:cxnLst/>
            <a:rect l="l" t="t" r="r" b="b"/>
            <a:pathLst>
              <a:path w="262255">
                <a:moveTo>
                  <a:pt x="0" y="0"/>
                </a:moveTo>
                <a:lnTo>
                  <a:pt x="261915" y="0"/>
                </a:lnTo>
              </a:path>
            </a:pathLst>
          </a:custGeom>
          <a:ln w="32606">
            <a:solidFill>
              <a:srgbClr val="384E7D"/>
            </a:solidFill>
          </a:ln>
        </p:spPr>
        <p:txBody>
          <a:bodyPr wrap="square" lIns="0" tIns="0" rIns="0" bIns="0" rtlCol="0"/>
          <a:lstStyle/>
          <a:p>
            <a:endParaRPr/>
          </a:p>
        </p:txBody>
      </p:sp>
      <p:sp>
        <p:nvSpPr>
          <p:cNvPr id="51" name="object 51"/>
          <p:cNvSpPr/>
          <p:nvPr/>
        </p:nvSpPr>
        <p:spPr>
          <a:xfrm>
            <a:off x="15224929" y="3633646"/>
            <a:ext cx="177800" cy="31750"/>
          </a:xfrm>
          <a:custGeom>
            <a:avLst/>
            <a:gdLst/>
            <a:ahLst/>
            <a:cxnLst/>
            <a:rect l="l" t="t" r="r" b="b"/>
            <a:pathLst>
              <a:path w="177800" h="31750">
                <a:moveTo>
                  <a:pt x="104172" y="31179"/>
                </a:moveTo>
                <a:lnTo>
                  <a:pt x="72993" y="31179"/>
                </a:lnTo>
                <a:lnTo>
                  <a:pt x="0" y="0"/>
                </a:lnTo>
                <a:lnTo>
                  <a:pt x="177222" y="0"/>
                </a:lnTo>
                <a:lnTo>
                  <a:pt x="104172" y="31179"/>
                </a:lnTo>
                <a:close/>
              </a:path>
            </a:pathLst>
          </a:custGeom>
          <a:solidFill>
            <a:srgbClr val="384E7D"/>
          </a:solidFill>
        </p:spPr>
        <p:txBody>
          <a:bodyPr wrap="square" lIns="0" tIns="0" rIns="0" bIns="0" rtlCol="0"/>
          <a:lstStyle/>
          <a:p>
            <a:endParaRPr/>
          </a:p>
        </p:txBody>
      </p:sp>
      <p:sp>
        <p:nvSpPr>
          <p:cNvPr id="52" name="object 52"/>
          <p:cNvSpPr/>
          <p:nvPr/>
        </p:nvSpPr>
        <p:spPr>
          <a:xfrm>
            <a:off x="14974042" y="3684022"/>
            <a:ext cx="686435" cy="0"/>
          </a:xfrm>
          <a:custGeom>
            <a:avLst/>
            <a:gdLst/>
            <a:ahLst/>
            <a:cxnLst/>
            <a:rect l="l" t="t" r="r" b="b"/>
            <a:pathLst>
              <a:path w="686434">
                <a:moveTo>
                  <a:pt x="0" y="0"/>
                </a:moveTo>
                <a:lnTo>
                  <a:pt x="686050" y="0"/>
                </a:lnTo>
              </a:path>
            </a:pathLst>
          </a:custGeom>
          <a:ln w="38394">
            <a:solidFill>
              <a:srgbClr val="C1EBFA"/>
            </a:solidFill>
          </a:ln>
        </p:spPr>
        <p:txBody>
          <a:bodyPr wrap="square" lIns="0" tIns="0" rIns="0" bIns="0" rtlCol="0"/>
          <a:lstStyle/>
          <a:p>
            <a:endParaRPr/>
          </a:p>
        </p:txBody>
      </p:sp>
      <p:sp>
        <p:nvSpPr>
          <p:cNvPr id="53" name="object 53"/>
          <p:cNvSpPr/>
          <p:nvPr/>
        </p:nvSpPr>
        <p:spPr>
          <a:xfrm>
            <a:off x="11681786" y="4970365"/>
            <a:ext cx="2014975" cy="2014972"/>
          </a:xfrm>
          <a:prstGeom prst="rect">
            <a:avLst/>
          </a:prstGeom>
          <a:blipFill>
            <a:blip r:embed="rId2" cstate="print"/>
            <a:stretch>
              <a:fillRect/>
            </a:stretch>
          </a:blipFill>
        </p:spPr>
        <p:txBody>
          <a:bodyPr wrap="square" lIns="0" tIns="0" rIns="0" bIns="0" rtlCol="0"/>
          <a:lstStyle/>
          <a:p>
            <a:endParaRPr/>
          </a:p>
        </p:txBody>
      </p:sp>
      <p:sp>
        <p:nvSpPr>
          <p:cNvPr id="54" name="object 54"/>
          <p:cNvSpPr/>
          <p:nvPr/>
        </p:nvSpPr>
        <p:spPr>
          <a:xfrm>
            <a:off x="5741827" y="6325398"/>
            <a:ext cx="954405" cy="1695450"/>
          </a:xfrm>
          <a:custGeom>
            <a:avLst/>
            <a:gdLst/>
            <a:ahLst/>
            <a:cxnLst/>
            <a:rect l="l" t="t" r="r" b="b"/>
            <a:pathLst>
              <a:path w="954404" h="1695450">
                <a:moveTo>
                  <a:pt x="485236" y="1694856"/>
                </a:moveTo>
                <a:lnTo>
                  <a:pt x="436738" y="1692605"/>
                </a:lnTo>
                <a:lnTo>
                  <a:pt x="389920" y="1685992"/>
                </a:lnTo>
                <a:lnTo>
                  <a:pt x="344956" y="1675230"/>
                </a:lnTo>
                <a:lnTo>
                  <a:pt x="302138" y="1660588"/>
                </a:lnTo>
                <a:lnTo>
                  <a:pt x="261386" y="1642186"/>
                </a:lnTo>
                <a:lnTo>
                  <a:pt x="222963" y="1620271"/>
                </a:lnTo>
                <a:lnTo>
                  <a:pt x="187031" y="1595052"/>
                </a:lnTo>
                <a:lnTo>
                  <a:pt x="153750" y="1566738"/>
                </a:lnTo>
                <a:lnTo>
                  <a:pt x="123281" y="1535540"/>
                </a:lnTo>
                <a:lnTo>
                  <a:pt x="95783" y="1501668"/>
                </a:lnTo>
                <a:lnTo>
                  <a:pt x="71418" y="1465332"/>
                </a:lnTo>
                <a:lnTo>
                  <a:pt x="50345" y="1426740"/>
                </a:lnTo>
                <a:lnTo>
                  <a:pt x="32727" y="1386105"/>
                </a:lnTo>
                <a:lnTo>
                  <a:pt x="18722" y="1343634"/>
                </a:lnTo>
                <a:lnTo>
                  <a:pt x="8492" y="1299538"/>
                </a:lnTo>
                <a:lnTo>
                  <a:pt x="2190" y="1253894"/>
                </a:lnTo>
                <a:lnTo>
                  <a:pt x="0" y="1207236"/>
                </a:lnTo>
                <a:lnTo>
                  <a:pt x="2052" y="1159601"/>
                </a:lnTo>
                <a:lnTo>
                  <a:pt x="14315" y="1088756"/>
                </a:lnTo>
                <a:lnTo>
                  <a:pt x="24791" y="1051276"/>
                </a:lnTo>
                <a:lnTo>
                  <a:pt x="37841" y="1012532"/>
                </a:lnTo>
                <a:lnTo>
                  <a:pt x="53221" y="972600"/>
                </a:lnTo>
                <a:lnTo>
                  <a:pt x="70690" y="931561"/>
                </a:lnTo>
                <a:lnTo>
                  <a:pt x="90004" y="889494"/>
                </a:lnTo>
                <a:lnTo>
                  <a:pt x="110922" y="846477"/>
                </a:lnTo>
                <a:lnTo>
                  <a:pt x="133201" y="802590"/>
                </a:lnTo>
                <a:lnTo>
                  <a:pt x="156599" y="757912"/>
                </a:lnTo>
                <a:lnTo>
                  <a:pt x="180872" y="712522"/>
                </a:lnTo>
                <a:lnTo>
                  <a:pt x="256525" y="572869"/>
                </a:lnTo>
                <a:lnTo>
                  <a:pt x="281878" y="525422"/>
                </a:lnTo>
                <a:lnTo>
                  <a:pt x="306896" y="477657"/>
                </a:lnTo>
                <a:lnTo>
                  <a:pt x="331334" y="429656"/>
                </a:lnTo>
                <a:lnTo>
                  <a:pt x="354951" y="381495"/>
                </a:lnTo>
                <a:lnTo>
                  <a:pt x="377505" y="333256"/>
                </a:lnTo>
                <a:lnTo>
                  <a:pt x="398753" y="285016"/>
                </a:lnTo>
                <a:lnTo>
                  <a:pt x="418453" y="236855"/>
                </a:lnTo>
                <a:lnTo>
                  <a:pt x="436361" y="188852"/>
                </a:lnTo>
                <a:lnTo>
                  <a:pt x="452236" y="141085"/>
                </a:lnTo>
                <a:lnTo>
                  <a:pt x="465835" y="93635"/>
                </a:lnTo>
                <a:lnTo>
                  <a:pt x="476916" y="46580"/>
                </a:lnTo>
                <a:lnTo>
                  <a:pt x="485236" y="0"/>
                </a:lnTo>
                <a:lnTo>
                  <a:pt x="486770" y="51200"/>
                </a:lnTo>
                <a:lnTo>
                  <a:pt x="491232" y="100803"/>
                </a:lnTo>
                <a:lnTo>
                  <a:pt x="498414" y="148924"/>
                </a:lnTo>
                <a:lnTo>
                  <a:pt x="508109" y="195680"/>
                </a:lnTo>
                <a:lnTo>
                  <a:pt x="520109" y="241184"/>
                </a:lnTo>
                <a:lnTo>
                  <a:pt x="534204" y="285554"/>
                </a:lnTo>
                <a:lnTo>
                  <a:pt x="550189" y="328903"/>
                </a:lnTo>
                <a:lnTo>
                  <a:pt x="567853" y="371349"/>
                </a:lnTo>
                <a:lnTo>
                  <a:pt x="586991" y="413006"/>
                </a:lnTo>
                <a:lnTo>
                  <a:pt x="607392" y="453989"/>
                </a:lnTo>
                <a:lnTo>
                  <a:pt x="628851" y="494415"/>
                </a:lnTo>
                <a:lnTo>
                  <a:pt x="651158" y="534398"/>
                </a:lnTo>
                <a:lnTo>
                  <a:pt x="674105" y="574055"/>
                </a:lnTo>
                <a:lnTo>
                  <a:pt x="697485" y="613500"/>
                </a:lnTo>
                <a:lnTo>
                  <a:pt x="744710" y="692219"/>
                </a:lnTo>
                <a:lnTo>
                  <a:pt x="768140" y="731723"/>
                </a:lnTo>
                <a:lnTo>
                  <a:pt x="791170" y="771477"/>
                </a:lnTo>
                <a:lnTo>
                  <a:pt x="813592" y="811598"/>
                </a:lnTo>
                <a:lnTo>
                  <a:pt x="835200" y="852200"/>
                </a:lnTo>
                <a:lnTo>
                  <a:pt x="855784" y="893400"/>
                </a:lnTo>
                <a:lnTo>
                  <a:pt x="875136" y="935312"/>
                </a:lnTo>
                <a:lnTo>
                  <a:pt x="893049" y="978051"/>
                </a:lnTo>
                <a:lnTo>
                  <a:pt x="909315" y="1021735"/>
                </a:lnTo>
                <a:lnTo>
                  <a:pt x="923725" y="1066477"/>
                </a:lnTo>
                <a:lnTo>
                  <a:pt x="936072" y="1112394"/>
                </a:lnTo>
                <a:lnTo>
                  <a:pt x="946148" y="1159601"/>
                </a:lnTo>
                <a:lnTo>
                  <a:pt x="952564" y="1207312"/>
                </a:lnTo>
                <a:lnTo>
                  <a:pt x="954137" y="1253894"/>
                </a:lnTo>
                <a:lnTo>
                  <a:pt x="951077" y="1299362"/>
                </a:lnTo>
                <a:lnTo>
                  <a:pt x="943580" y="1343429"/>
                </a:lnTo>
                <a:lnTo>
                  <a:pt x="931848" y="1385883"/>
                </a:lnTo>
                <a:lnTo>
                  <a:pt x="916082" y="1426514"/>
                </a:lnTo>
                <a:lnTo>
                  <a:pt x="896482" y="1465110"/>
                </a:lnTo>
                <a:lnTo>
                  <a:pt x="873248" y="1501459"/>
                </a:lnTo>
                <a:lnTo>
                  <a:pt x="846582" y="1535350"/>
                </a:lnTo>
                <a:lnTo>
                  <a:pt x="816684" y="1566571"/>
                </a:lnTo>
                <a:lnTo>
                  <a:pt x="783755" y="1594911"/>
                </a:lnTo>
                <a:lnTo>
                  <a:pt x="747996" y="1620158"/>
                </a:lnTo>
                <a:lnTo>
                  <a:pt x="709606" y="1642101"/>
                </a:lnTo>
                <a:lnTo>
                  <a:pt x="668788" y="1660529"/>
                </a:lnTo>
                <a:lnTo>
                  <a:pt x="625741" y="1675230"/>
                </a:lnTo>
                <a:lnTo>
                  <a:pt x="580547" y="1686009"/>
                </a:lnTo>
                <a:lnTo>
                  <a:pt x="533669" y="1692609"/>
                </a:lnTo>
                <a:lnTo>
                  <a:pt x="485236" y="1694856"/>
                </a:lnTo>
                <a:close/>
              </a:path>
            </a:pathLst>
          </a:custGeom>
          <a:solidFill>
            <a:srgbClr val="EC1B24"/>
          </a:solidFill>
        </p:spPr>
        <p:txBody>
          <a:bodyPr wrap="square" lIns="0" tIns="0" rIns="0" bIns="0" rtlCol="0"/>
          <a:lstStyle/>
          <a:p>
            <a:endParaRPr/>
          </a:p>
        </p:txBody>
      </p:sp>
      <p:sp>
        <p:nvSpPr>
          <p:cNvPr id="56" name="object 56"/>
          <p:cNvSpPr/>
          <p:nvPr/>
        </p:nvSpPr>
        <p:spPr>
          <a:xfrm>
            <a:off x="11050634" y="8211357"/>
            <a:ext cx="1856739" cy="1682750"/>
          </a:xfrm>
          <a:custGeom>
            <a:avLst/>
            <a:gdLst/>
            <a:ahLst/>
            <a:cxnLst/>
            <a:rect l="l" t="t" r="r" b="b"/>
            <a:pathLst>
              <a:path w="1856740" h="1682750">
                <a:moveTo>
                  <a:pt x="1846291" y="370880"/>
                </a:moveTo>
                <a:lnTo>
                  <a:pt x="928257" y="370880"/>
                </a:lnTo>
                <a:lnTo>
                  <a:pt x="943884" y="327533"/>
                </a:lnTo>
                <a:lnTo>
                  <a:pt x="961933" y="286864"/>
                </a:lnTo>
                <a:lnTo>
                  <a:pt x="982242" y="248876"/>
                </a:lnTo>
                <a:lnTo>
                  <a:pt x="1004650" y="213571"/>
                </a:lnTo>
                <a:lnTo>
                  <a:pt x="1028997" y="180953"/>
                </a:lnTo>
                <a:lnTo>
                  <a:pt x="1055123" y="151023"/>
                </a:lnTo>
                <a:lnTo>
                  <a:pt x="1082866" y="123784"/>
                </a:lnTo>
                <a:lnTo>
                  <a:pt x="1112066" y="99239"/>
                </a:lnTo>
                <a:lnTo>
                  <a:pt x="1174196" y="58242"/>
                </a:lnTo>
                <a:lnTo>
                  <a:pt x="1240226" y="28052"/>
                </a:lnTo>
                <a:lnTo>
                  <a:pt x="1308873" y="8690"/>
                </a:lnTo>
                <a:lnTo>
                  <a:pt x="1378850" y="177"/>
                </a:lnTo>
                <a:lnTo>
                  <a:pt x="1413995" y="0"/>
                </a:lnTo>
                <a:lnTo>
                  <a:pt x="1448900" y="2538"/>
                </a:lnTo>
                <a:lnTo>
                  <a:pt x="1517669" y="15786"/>
                </a:lnTo>
                <a:lnTo>
                  <a:pt x="1583924" y="39946"/>
                </a:lnTo>
                <a:lnTo>
                  <a:pt x="1646373" y="75039"/>
                </a:lnTo>
                <a:lnTo>
                  <a:pt x="1703730" y="121086"/>
                </a:lnTo>
                <a:lnTo>
                  <a:pt x="1754708" y="178108"/>
                </a:lnTo>
                <a:lnTo>
                  <a:pt x="1777404" y="210741"/>
                </a:lnTo>
                <a:lnTo>
                  <a:pt x="1798023" y="246126"/>
                </a:lnTo>
                <a:lnTo>
                  <a:pt x="1816405" y="284266"/>
                </a:lnTo>
                <a:lnTo>
                  <a:pt x="1832389" y="325162"/>
                </a:lnTo>
                <a:lnTo>
                  <a:pt x="1845815" y="368818"/>
                </a:lnTo>
                <a:lnTo>
                  <a:pt x="1846291" y="370880"/>
                </a:lnTo>
                <a:close/>
              </a:path>
              <a:path w="1856740" h="1682750">
                <a:moveTo>
                  <a:pt x="928245" y="1682165"/>
                </a:moveTo>
                <a:lnTo>
                  <a:pt x="769768" y="1553324"/>
                </a:lnTo>
                <a:lnTo>
                  <a:pt x="428285" y="1233010"/>
                </a:lnTo>
                <a:lnTo>
                  <a:pt x="104721" y="820542"/>
                </a:lnTo>
                <a:lnTo>
                  <a:pt x="0" y="415236"/>
                </a:lnTo>
                <a:lnTo>
                  <a:pt x="10704" y="368818"/>
                </a:lnTo>
                <a:lnTo>
                  <a:pt x="24128" y="325162"/>
                </a:lnTo>
                <a:lnTo>
                  <a:pt x="40111" y="284266"/>
                </a:lnTo>
                <a:lnTo>
                  <a:pt x="58492" y="246126"/>
                </a:lnTo>
                <a:lnTo>
                  <a:pt x="79110" y="210741"/>
                </a:lnTo>
                <a:lnTo>
                  <a:pt x="101805" y="178107"/>
                </a:lnTo>
                <a:lnTo>
                  <a:pt x="126417" y="148222"/>
                </a:lnTo>
                <a:lnTo>
                  <a:pt x="180746" y="96690"/>
                </a:lnTo>
                <a:lnTo>
                  <a:pt x="240814" y="56122"/>
                </a:lnTo>
                <a:lnTo>
                  <a:pt x="305336" y="26497"/>
                </a:lnTo>
                <a:lnTo>
                  <a:pt x="373034" y="7795"/>
                </a:lnTo>
                <a:lnTo>
                  <a:pt x="442575" y="0"/>
                </a:lnTo>
                <a:lnTo>
                  <a:pt x="477662" y="181"/>
                </a:lnTo>
                <a:lnTo>
                  <a:pt x="547641" y="8694"/>
                </a:lnTo>
                <a:lnTo>
                  <a:pt x="616288" y="28057"/>
                </a:lnTo>
                <a:lnTo>
                  <a:pt x="682320" y="58247"/>
                </a:lnTo>
                <a:lnTo>
                  <a:pt x="744450" y="99244"/>
                </a:lnTo>
                <a:lnTo>
                  <a:pt x="773651" y="123788"/>
                </a:lnTo>
                <a:lnTo>
                  <a:pt x="801394" y="151027"/>
                </a:lnTo>
                <a:lnTo>
                  <a:pt x="827519" y="180956"/>
                </a:lnTo>
                <a:lnTo>
                  <a:pt x="851866" y="213574"/>
                </a:lnTo>
                <a:lnTo>
                  <a:pt x="874274" y="248879"/>
                </a:lnTo>
                <a:lnTo>
                  <a:pt x="894582" y="286866"/>
                </a:lnTo>
                <a:lnTo>
                  <a:pt x="912630" y="327534"/>
                </a:lnTo>
                <a:lnTo>
                  <a:pt x="928257" y="370880"/>
                </a:lnTo>
                <a:lnTo>
                  <a:pt x="1846291" y="370880"/>
                </a:lnTo>
                <a:lnTo>
                  <a:pt x="1856522" y="415236"/>
                </a:lnTo>
                <a:lnTo>
                  <a:pt x="1751784" y="820544"/>
                </a:lnTo>
                <a:lnTo>
                  <a:pt x="1428211" y="1233012"/>
                </a:lnTo>
                <a:lnTo>
                  <a:pt x="1086724" y="1553324"/>
                </a:lnTo>
                <a:lnTo>
                  <a:pt x="928245" y="1682165"/>
                </a:lnTo>
                <a:close/>
              </a:path>
            </a:pathLst>
          </a:custGeom>
          <a:solidFill>
            <a:srgbClr val="53A3A6"/>
          </a:solidFill>
        </p:spPr>
        <p:txBody>
          <a:bodyPr wrap="square" lIns="0" tIns="0" rIns="0" bIns="0" rtlCol="0"/>
          <a:lstStyle/>
          <a:p>
            <a:endParaRPr/>
          </a:p>
        </p:txBody>
      </p:sp>
      <p:sp>
        <p:nvSpPr>
          <p:cNvPr id="57" name="object 57"/>
          <p:cNvSpPr/>
          <p:nvPr/>
        </p:nvSpPr>
        <p:spPr>
          <a:xfrm>
            <a:off x="11005222" y="8162173"/>
            <a:ext cx="1856739" cy="1682750"/>
          </a:xfrm>
          <a:custGeom>
            <a:avLst/>
            <a:gdLst/>
            <a:ahLst/>
            <a:cxnLst/>
            <a:rect l="l" t="t" r="r" b="b"/>
            <a:pathLst>
              <a:path w="1856740" h="1682750">
                <a:moveTo>
                  <a:pt x="1846284" y="370880"/>
                </a:moveTo>
                <a:lnTo>
                  <a:pt x="928257" y="370880"/>
                </a:lnTo>
                <a:lnTo>
                  <a:pt x="943885" y="327533"/>
                </a:lnTo>
                <a:lnTo>
                  <a:pt x="961934" y="286864"/>
                </a:lnTo>
                <a:lnTo>
                  <a:pt x="982243" y="248876"/>
                </a:lnTo>
                <a:lnTo>
                  <a:pt x="1004651" y="213571"/>
                </a:lnTo>
                <a:lnTo>
                  <a:pt x="1028999" y="180953"/>
                </a:lnTo>
                <a:lnTo>
                  <a:pt x="1055125" y="151023"/>
                </a:lnTo>
                <a:lnTo>
                  <a:pt x="1082868" y="123784"/>
                </a:lnTo>
                <a:lnTo>
                  <a:pt x="1112069" y="99240"/>
                </a:lnTo>
                <a:lnTo>
                  <a:pt x="1174199" y="58242"/>
                </a:lnTo>
                <a:lnTo>
                  <a:pt x="1240229" y="28052"/>
                </a:lnTo>
                <a:lnTo>
                  <a:pt x="1308876" y="8691"/>
                </a:lnTo>
                <a:lnTo>
                  <a:pt x="1378854" y="178"/>
                </a:lnTo>
                <a:lnTo>
                  <a:pt x="1413979" y="0"/>
                </a:lnTo>
                <a:lnTo>
                  <a:pt x="1448895" y="2538"/>
                </a:lnTo>
                <a:lnTo>
                  <a:pt x="1517668" y="15786"/>
                </a:lnTo>
                <a:lnTo>
                  <a:pt x="1583925" y="39946"/>
                </a:lnTo>
                <a:lnTo>
                  <a:pt x="1646374" y="75040"/>
                </a:lnTo>
                <a:lnTo>
                  <a:pt x="1703730" y="121087"/>
                </a:lnTo>
                <a:lnTo>
                  <a:pt x="1754707" y="178109"/>
                </a:lnTo>
                <a:lnTo>
                  <a:pt x="1777401" y="210742"/>
                </a:lnTo>
                <a:lnTo>
                  <a:pt x="1798020" y="246127"/>
                </a:lnTo>
                <a:lnTo>
                  <a:pt x="1816401" y="284267"/>
                </a:lnTo>
                <a:lnTo>
                  <a:pt x="1832384" y="325163"/>
                </a:lnTo>
                <a:lnTo>
                  <a:pt x="1845809" y="368818"/>
                </a:lnTo>
                <a:lnTo>
                  <a:pt x="1846284" y="370880"/>
                </a:lnTo>
                <a:close/>
              </a:path>
              <a:path w="1856740" h="1682750">
                <a:moveTo>
                  <a:pt x="928257" y="1682169"/>
                </a:moveTo>
                <a:lnTo>
                  <a:pt x="769779" y="1553328"/>
                </a:lnTo>
                <a:lnTo>
                  <a:pt x="428294" y="1233014"/>
                </a:lnTo>
                <a:lnTo>
                  <a:pt x="104726" y="820545"/>
                </a:lnTo>
                <a:lnTo>
                  <a:pt x="0" y="415236"/>
                </a:lnTo>
                <a:lnTo>
                  <a:pt x="10703" y="368818"/>
                </a:lnTo>
                <a:lnTo>
                  <a:pt x="24126" y="325163"/>
                </a:lnTo>
                <a:lnTo>
                  <a:pt x="40108" y="284266"/>
                </a:lnTo>
                <a:lnTo>
                  <a:pt x="58488" y="246127"/>
                </a:lnTo>
                <a:lnTo>
                  <a:pt x="79106" y="210742"/>
                </a:lnTo>
                <a:lnTo>
                  <a:pt x="101801" y="178108"/>
                </a:lnTo>
                <a:lnTo>
                  <a:pt x="126412" y="148224"/>
                </a:lnTo>
                <a:lnTo>
                  <a:pt x="180740" y="96691"/>
                </a:lnTo>
                <a:lnTo>
                  <a:pt x="240806" y="56123"/>
                </a:lnTo>
                <a:lnTo>
                  <a:pt x="305326" y="26499"/>
                </a:lnTo>
                <a:lnTo>
                  <a:pt x="373020" y="7797"/>
                </a:lnTo>
                <a:lnTo>
                  <a:pt x="442570" y="0"/>
                </a:lnTo>
                <a:lnTo>
                  <a:pt x="477657" y="181"/>
                </a:lnTo>
                <a:lnTo>
                  <a:pt x="547636" y="8694"/>
                </a:lnTo>
                <a:lnTo>
                  <a:pt x="616284" y="28056"/>
                </a:lnTo>
                <a:lnTo>
                  <a:pt x="682316" y="58246"/>
                </a:lnTo>
                <a:lnTo>
                  <a:pt x="744447" y="99243"/>
                </a:lnTo>
                <a:lnTo>
                  <a:pt x="773648" y="123787"/>
                </a:lnTo>
                <a:lnTo>
                  <a:pt x="801392" y="151026"/>
                </a:lnTo>
                <a:lnTo>
                  <a:pt x="827518" y="180955"/>
                </a:lnTo>
                <a:lnTo>
                  <a:pt x="851865" y="213574"/>
                </a:lnTo>
                <a:lnTo>
                  <a:pt x="874273" y="248878"/>
                </a:lnTo>
                <a:lnTo>
                  <a:pt x="894582" y="286865"/>
                </a:lnTo>
                <a:lnTo>
                  <a:pt x="912630" y="327534"/>
                </a:lnTo>
                <a:lnTo>
                  <a:pt x="928257" y="370880"/>
                </a:lnTo>
                <a:lnTo>
                  <a:pt x="1846284" y="370880"/>
                </a:lnTo>
                <a:lnTo>
                  <a:pt x="1856514" y="415236"/>
                </a:lnTo>
                <a:lnTo>
                  <a:pt x="1751778" y="820545"/>
                </a:lnTo>
                <a:lnTo>
                  <a:pt x="1428211" y="1233014"/>
                </a:lnTo>
                <a:lnTo>
                  <a:pt x="1086732" y="1553328"/>
                </a:lnTo>
                <a:lnTo>
                  <a:pt x="928257" y="1682169"/>
                </a:lnTo>
                <a:close/>
              </a:path>
            </a:pathLst>
          </a:custGeom>
          <a:solidFill>
            <a:srgbClr val="CC4067"/>
          </a:solidFill>
        </p:spPr>
        <p:txBody>
          <a:bodyPr wrap="square" lIns="0" tIns="0" rIns="0" bIns="0" rtlCol="0"/>
          <a:lstStyle/>
          <a:p>
            <a:endParaRPr/>
          </a:p>
        </p:txBody>
      </p:sp>
      <p:sp>
        <p:nvSpPr>
          <p:cNvPr id="58" name="object 58"/>
          <p:cNvSpPr/>
          <p:nvPr/>
        </p:nvSpPr>
        <p:spPr>
          <a:xfrm>
            <a:off x="2102131" y="2236182"/>
            <a:ext cx="0" cy="1443990"/>
          </a:xfrm>
          <a:custGeom>
            <a:avLst/>
            <a:gdLst/>
            <a:ahLst/>
            <a:cxnLst/>
            <a:rect l="l" t="t" r="r" b="b"/>
            <a:pathLst>
              <a:path h="1443989">
                <a:moveTo>
                  <a:pt x="0" y="0"/>
                </a:moveTo>
                <a:lnTo>
                  <a:pt x="0" y="1443384"/>
                </a:lnTo>
              </a:path>
            </a:pathLst>
          </a:custGeom>
          <a:ln w="27930">
            <a:solidFill>
              <a:srgbClr val="EFF0F1"/>
            </a:solidFill>
          </a:ln>
        </p:spPr>
        <p:txBody>
          <a:bodyPr wrap="square" lIns="0" tIns="0" rIns="0" bIns="0" rtlCol="0"/>
          <a:lstStyle/>
          <a:p>
            <a:endParaRPr/>
          </a:p>
        </p:txBody>
      </p:sp>
      <p:sp>
        <p:nvSpPr>
          <p:cNvPr id="59" name="object 59"/>
          <p:cNvSpPr/>
          <p:nvPr/>
        </p:nvSpPr>
        <p:spPr>
          <a:xfrm>
            <a:off x="2116097" y="3665353"/>
            <a:ext cx="14318615" cy="0"/>
          </a:xfrm>
          <a:custGeom>
            <a:avLst/>
            <a:gdLst/>
            <a:ahLst/>
            <a:cxnLst/>
            <a:rect l="l" t="t" r="r" b="b"/>
            <a:pathLst>
              <a:path w="14318615">
                <a:moveTo>
                  <a:pt x="0" y="0"/>
                </a:moveTo>
                <a:lnTo>
                  <a:pt x="14318333" y="0"/>
                </a:lnTo>
              </a:path>
            </a:pathLst>
          </a:custGeom>
          <a:ln w="28427">
            <a:solidFill>
              <a:srgbClr val="EFF0F1"/>
            </a:solidFill>
          </a:ln>
        </p:spPr>
        <p:txBody>
          <a:bodyPr wrap="square" lIns="0" tIns="0" rIns="0" bIns="0" rtlCol="0"/>
          <a:lstStyle/>
          <a:p>
            <a:endParaRPr/>
          </a:p>
        </p:txBody>
      </p:sp>
      <p:sp>
        <p:nvSpPr>
          <p:cNvPr id="60" name="object 60"/>
          <p:cNvSpPr/>
          <p:nvPr/>
        </p:nvSpPr>
        <p:spPr>
          <a:xfrm>
            <a:off x="16448396" y="2236182"/>
            <a:ext cx="0" cy="1443990"/>
          </a:xfrm>
          <a:custGeom>
            <a:avLst/>
            <a:gdLst/>
            <a:ahLst/>
            <a:cxnLst/>
            <a:rect l="l" t="t" r="r" b="b"/>
            <a:pathLst>
              <a:path h="1443989">
                <a:moveTo>
                  <a:pt x="0" y="0"/>
                </a:moveTo>
                <a:lnTo>
                  <a:pt x="0" y="1443384"/>
                </a:lnTo>
              </a:path>
            </a:pathLst>
          </a:custGeom>
          <a:ln w="27930">
            <a:solidFill>
              <a:srgbClr val="EFF0F1"/>
            </a:solidFill>
          </a:ln>
        </p:spPr>
        <p:txBody>
          <a:bodyPr wrap="square" lIns="0" tIns="0" rIns="0" bIns="0" rtlCol="0"/>
          <a:lstStyle/>
          <a:p>
            <a:endParaRPr/>
          </a:p>
        </p:txBody>
      </p:sp>
      <p:sp>
        <p:nvSpPr>
          <p:cNvPr id="61" name="object 61"/>
          <p:cNvSpPr/>
          <p:nvPr/>
        </p:nvSpPr>
        <p:spPr>
          <a:xfrm>
            <a:off x="2116575" y="2250396"/>
            <a:ext cx="14317344" cy="0"/>
          </a:xfrm>
          <a:custGeom>
            <a:avLst/>
            <a:gdLst/>
            <a:ahLst/>
            <a:cxnLst/>
            <a:rect l="l" t="t" r="r" b="b"/>
            <a:pathLst>
              <a:path w="14317344">
                <a:moveTo>
                  <a:pt x="0" y="0"/>
                </a:moveTo>
                <a:lnTo>
                  <a:pt x="14317328" y="0"/>
                </a:lnTo>
              </a:path>
            </a:pathLst>
          </a:custGeom>
          <a:ln w="28427">
            <a:solidFill>
              <a:srgbClr val="EFF0F1"/>
            </a:solidFill>
          </a:ln>
        </p:spPr>
        <p:txBody>
          <a:bodyPr wrap="square" lIns="0" tIns="0" rIns="0" bIns="0" rtlCol="0"/>
          <a:lstStyle/>
          <a:p>
            <a:endParaRPr/>
          </a:p>
        </p:txBody>
      </p:sp>
      <p:sp>
        <p:nvSpPr>
          <p:cNvPr id="62" name="object 62"/>
          <p:cNvSpPr txBox="1"/>
          <p:nvPr/>
        </p:nvSpPr>
        <p:spPr>
          <a:xfrm>
            <a:off x="2092691" y="2792866"/>
            <a:ext cx="14595109" cy="445634"/>
          </a:xfrm>
          <a:prstGeom prst="rect">
            <a:avLst/>
          </a:prstGeom>
        </p:spPr>
        <p:txBody>
          <a:bodyPr vert="horz" wrap="square" lIns="0" tIns="14604" rIns="0" bIns="0" rtlCol="0">
            <a:spAutoFit/>
          </a:bodyPr>
          <a:lstStyle/>
          <a:p>
            <a:pPr marL="148590">
              <a:lnSpc>
                <a:spcPct val="100000"/>
              </a:lnSpc>
              <a:spcBef>
                <a:spcPts val="114"/>
              </a:spcBef>
            </a:pPr>
            <a:r>
              <a:rPr lang="vi-VN" sz="2800" dirty="0">
                <a:solidFill>
                  <a:schemeClr val="bg1"/>
                </a:solidFill>
              </a:rPr>
              <a:t>Không dùng chung hoặc tái sử dụng kim </a:t>
            </a:r>
            <a:r>
              <a:rPr lang="en-US" sz="2800" dirty="0" err="1">
                <a:solidFill>
                  <a:schemeClr val="bg1"/>
                </a:solidFill>
              </a:rPr>
              <a:t>tiêm</a:t>
            </a:r>
            <a:r>
              <a:rPr lang="en-US" sz="2800" dirty="0">
                <a:solidFill>
                  <a:schemeClr val="bg1"/>
                </a:solidFill>
              </a:rPr>
              <a:t> </a:t>
            </a:r>
            <a:r>
              <a:rPr lang="vi-VN" sz="2800" dirty="0">
                <a:solidFill>
                  <a:schemeClr val="bg1"/>
                </a:solidFill>
              </a:rPr>
              <a:t>hoặc thiết </a:t>
            </a:r>
            <a:r>
              <a:rPr lang="en-US" sz="2800" dirty="0" err="1">
                <a:solidFill>
                  <a:schemeClr val="bg1"/>
                </a:solidFill>
              </a:rPr>
              <a:t>bị</a:t>
            </a:r>
            <a:r>
              <a:rPr lang="en-US" sz="2800" dirty="0">
                <a:solidFill>
                  <a:schemeClr val="bg1"/>
                </a:solidFill>
              </a:rPr>
              <a:t> </a:t>
            </a:r>
            <a:r>
              <a:rPr lang="vi-VN" sz="2800" dirty="0">
                <a:solidFill>
                  <a:schemeClr val="bg1"/>
                </a:solidFill>
              </a:rPr>
              <a:t>bếp</a:t>
            </a:r>
            <a:r>
              <a:rPr lang="en-US" sz="2800" dirty="0">
                <a:solidFill>
                  <a:schemeClr val="bg1"/>
                </a:solidFill>
              </a:rPr>
              <a:t> (</a:t>
            </a:r>
            <a:r>
              <a:rPr lang="en-US" sz="2800" dirty="0" err="1">
                <a:solidFill>
                  <a:schemeClr val="bg1"/>
                </a:solidFill>
              </a:rPr>
              <a:t>muỗng</a:t>
            </a:r>
            <a:r>
              <a:rPr lang="en-US" sz="2800" dirty="0">
                <a:solidFill>
                  <a:schemeClr val="bg1"/>
                </a:solidFill>
              </a:rPr>
              <a:t>, </a:t>
            </a:r>
            <a:r>
              <a:rPr lang="en-US" sz="2800" dirty="0" err="1">
                <a:solidFill>
                  <a:schemeClr val="bg1"/>
                </a:solidFill>
              </a:rPr>
              <a:t>nĩa</a:t>
            </a:r>
            <a:r>
              <a:rPr lang="en-US" sz="2800" dirty="0">
                <a:solidFill>
                  <a:schemeClr val="bg1"/>
                </a:solidFill>
              </a:rPr>
              <a:t>,..) </a:t>
            </a:r>
            <a:r>
              <a:rPr lang="vi-VN" sz="2800" dirty="0">
                <a:solidFill>
                  <a:schemeClr val="bg1"/>
                </a:solidFill>
              </a:rPr>
              <a:t>và bông</a:t>
            </a:r>
            <a:r>
              <a:rPr lang="en-US" sz="2800" dirty="0">
                <a:solidFill>
                  <a:schemeClr val="bg1"/>
                </a:solidFill>
              </a:rPr>
              <a:t> </a:t>
            </a:r>
            <a:r>
              <a:rPr lang="en-US" sz="2800" dirty="0" err="1">
                <a:solidFill>
                  <a:schemeClr val="bg1"/>
                </a:solidFill>
              </a:rPr>
              <a:t>gòn</a:t>
            </a:r>
            <a:endParaRPr sz="2650" dirty="0">
              <a:solidFill>
                <a:schemeClr val="bg1"/>
              </a:solidFill>
              <a:latin typeface="Verdana"/>
              <a:cs typeface="Verdana"/>
            </a:endParaRPr>
          </a:p>
        </p:txBody>
      </p:sp>
      <p:sp>
        <p:nvSpPr>
          <p:cNvPr id="63" name="object 63"/>
          <p:cNvSpPr/>
          <p:nvPr/>
        </p:nvSpPr>
        <p:spPr>
          <a:xfrm>
            <a:off x="16061344" y="3682931"/>
            <a:ext cx="1991820" cy="240393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28700" y="9776873"/>
            <a:ext cx="16230600" cy="510540"/>
          </a:xfrm>
          <a:custGeom>
            <a:avLst/>
            <a:gdLst/>
            <a:ahLst/>
            <a:cxnLst/>
            <a:rect l="l" t="t" r="r" b="b"/>
            <a:pathLst>
              <a:path w="16230600" h="510540">
                <a:moveTo>
                  <a:pt x="0" y="0"/>
                </a:moveTo>
                <a:lnTo>
                  <a:pt x="16230599" y="0"/>
                </a:lnTo>
                <a:lnTo>
                  <a:pt x="16230599" y="510126"/>
                </a:lnTo>
                <a:lnTo>
                  <a:pt x="0" y="510126"/>
                </a:lnTo>
                <a:lnTo>
                  <a:pt x="0" y="0"/>
                </a:lnTo>
                <a:close/>
              </a:path>
            </a:pathLst>
          </a:custGeom>
          <a:solidFill>
            <a:srgbClr val="FFD901"/>
          </a:solidFill>
        </p:spPr>
        <p:txBody>
          <a:bodyPr wrap="square" lIns="0" tIns="0" rIns="0" bIns="0" rtlCol="0"/>
          <a:lstStyle/>
          <a:p>
            <a:endParaRPr/>
          </a:p>
        </p:txBody>
      </p:sp>
      <p:sp>
        <p:nvSpPr>
          <p:cNvPr id="3" name="object 3"/>
          <p:cNvSpPr txBox="1">
            <a:spLocks noGrp="1"/>
          </p:cNvSpPr>
          <p:nvPr>
            <p:ph type="title"/>
          </p:nvPr>
        </p:nvSpPr>
        <p:spPr>
          <a:xfrm>
            <a:off x="2286000" y="1040841"/>
            <a:ext cx="14145304" cy="716222"/>
          </a:xfrm>
          <a:prstGeom prst="rect">
            <a:avLst/>
          </a:prstGeom>
        </p:spPr>
        <p:txBody>
          <a:bodyPr vert="horz" wrap="square" lIns="0" tIns="15875" rIns="0" bIns="0" rtlCol="0">
            <a:spAutoFit/>
          </a:bodyPr>
          <a:lstStyle/>
          <a:p>
            <a:pPr marL="12700">
              <a:lnSpc>
                <a:spcPct val="100000"/>
              </a:lnSpc>
              <a:spcBef>
                <a:spcPts val="125"/>
              </a:spcBef>
            </a:pPr>
            <a:r>
              <a:rPr lang="vi-VN" dirty="0"/>
              <a:t>Tôi có thể được xét nghiệm viêm gan B ở đâu?</a:t>
            </a:r>
            <a:endParaRPr sz="4450" dirty="0">
              <a:latin typeface="Gill Sans MT"/>
              <a:cs typeface="Gill Sans MT"/>
            </a:endParaRPr>
          </a:p>
        </p:txBody>
      </p:sp>
      <p:sp>
        <p:nvSpPr>
          <p:cNvPr id="4" name="object 4"/>
          <p:cNvSpPr/>
          <p:nvPr/>
        </p:nvSpPr>
        <p:spPr>
          <a:xfrm>
            <a:off x="0" y="92216"/>
            <a:ext cx="2630170" cy="762000"/>
          </a:xfrm>
          <a:custGeom>
            <a:avLst/>
            <a:gdLst/>
            <a:ahLst/>
            <a:cxnLst/>
            <a:rect l="l" t="t" r="r" b="b"/>
            <a:pathLst>
              <a:path w="2630170" h="762000">
                <a:moveTo>
                  <a:pt x="2249425" y="761372"/>
                </a:moveTo>
                <a:lnTo>
                  <a:pt x="2199328" y="758155"/>
                </a:lnTo>
                <a:lnTo>
                  <a:pt x="2151169" y="748766"/>
                </a:lnTo>
                <a:lnTo>
                  <a:pt x="2105366" y="733601"/>
                </a:lnTo>
                <a:lnTo>
                  <a:pt x="2062333" y="713052"/>
                </a:lnTo>
                <a:lnTo>
                  <a:pt x="2022486" y="687515"/>
                </a:lnTo>
                <a:lnTo>
                  <a:pt x="1986240" y="657384"/>
                </a:lnTo>
                <a:lnTo>
                  <a:pt x="1954012" y="623053"/>
                </a:lnTo>
                <a:lnTo>
                  <a:pt x="1926217" y="584917"/>
                </a:lnTo>
                <a:lnTo>
                  <a:pt x="1903270" y="543370"/>
                </a:lnTo>
                <a:lnTo>
                  <a:pt x="1885586" y="498807"/>
                </a:lnTo>
                <a:lnTo>
                  <a:pt x="1873583" y="451621"/>
                </a:lnTo>
                <a:lnTo>
                  <a:pt x="0" y="451621"/>
                </a:lnTo>
                <a:lnTo>
                  <a:pt x="0" y="309751"/>
                </a:lnTo>
                <a:lnTo>
                  <a:pt x="1871219" y="309751"/>
                </a:lnTo>
                <a:lnTo>
                  <a:pt x="1883755" y="263098"/>
                </a:lnTo>
                <a:lnTo>
                  <a:pt x="1901769" y="218865"/>
                </a:lnTo>
                <a:lnTo>
                  <a:pt x="1924876" y="177478"/>
                </a:lnTo>
                <a:lnTo>
                  <a:pt x="1952693" y="139364"/>
                </a:lnTo>
                <a:lnTo>
                  <a:pt x="1984835" y="104948"/>
                </a:lnTo>
                <a:lnTo>
                  <a:pt x="2020921" y="74657"/>
                </a:lnTo>
                <a:lnTo>
                  <a:pt x="2060566" y="48917"/>
                </a:lnTo>
                <a:lnTo>
                  <a:pt x="2103386" y="28155"/>
                </a:lnTo>
                <a:lnTo>
                  <a:pt x="2148997" y="12797"/>
                </a:lnTo>
                <a:lnTo>
                  <a:pt x="2197017" y="3270"/>
                </a:lnTo>
                <a:lnTo>
                  <a:pt x="2247062" y="0"/>
                </a:lnTo>
                <a:lnTo>
                  <a:pt x="2295342" y="2962"/>
                </a:lnTo>
                <a:lnTo>
                  <a:pt x="2341764" y="11614"/>
                </a:lnTo>
                <a:lnTo>
                  <a:pt x="2385978" y="25600"/>
                </a:lnTo>
                <a:lnTo>
                  <a:pt x="2427635" y="44565"/>
                </a:lnTo>
                <a:lnTo>
                  <a:pt x="2466387" y="68153"/>
                </a:lnTo>
                <a:lnTo>
                  <a:pt x="2501886" y="96009"/>
                </a:lnTo>
                <a:lnTo>
                  <a:pt x="2533783" y="127779"/>
                </a:lnTo>
                <a:lnTo>
                  <a:pt x="2561729" y="163107"/>
                </a:lnTo>
                <a:lnTo>
                  <a:pt x="2585375" y="201637"/>
                </a:lnTo>
                <a:lnTo>
                  <a:pt x="2604374" y="243016"/>
                </a:lnTo>
                <a:lnTo>
                  <a:pt x="2618376" y="286887"/>
                </a:lnTo>
                <a:lnTo>
                  <a:pt x="2627033" y="332895"/>
                </a:lnTo>
                <a:lnTo>
                  <a:pt x="2629996" y="380686"/>
                </a:lnTo>
                <a:lnTo>
                  <a:pt x="2627034" y="428477"/>
                </a:lnTo>
                <a:lnTo>
                  <a:pt x="2618385" y="474485"/>
                </a:lnTo>
                <a:lnTo>
                  <a:pt x="2604403" y="518356"/>
                </a:lnTo>
                <a:lnTo>
                  <a:pt x="2585444" y="559735"/>
                </a:lnTo>
                <a:lnTo>
                  <a:pt x="2561863" y="598265"/>
                </a:lnTo>
                <a:lnTo>
                  <a:pt x="2534015" y="633593"/>
                </a:lnTo>
                <a:lnTo>
                  <a:pt x="2502255" y="665363"/>
                </a:lnTo>
                <a:lnTo>
                  <a:pt x="2466938" y="693219"/>
                </a:lnTo>
                <a:lnTo>
                  <a:pt x="2428419" y="716807"/>
                </a:lnTo>
                <a:lnTo>
                  <a:pt x="2387054" y="735772"/>
                </a:lnTo>
                <a:lnTo>
                  <a:pt x="2343196" y="749758"/>
                </a:lnTo>
                <a:lnTo>
                  <a:pt x="2297202" y="758410"/>
                </a:lnTo>
                <a:lnTo>
                  <a:pt x="2249425" y="761372"/>
                </a:lnTo>
                <a:close/>
              </a:path>
            </a:pathLst>
          </a:custGeom>
          <a:solidFill>
            <a:srgbClr val="FFD901"/>
          </a:solidFill>
        </p:spPr>
        <p:txBody>
          <a:bodyPr wrap="square" lIns="0" tIns="0" rIns="0" bIns="0" rtlCol="0"/>
          <a:lstStyle/>
          <a:p>
            <a:endParaRPr/>
          </a:p>
        </p:txBody>
      </p:sp>
      <p:sp>
        <p:nvSpPr>
          <p:cNvPr id="5" name="object 5"/>
          <p:cNvSpPr/>
          <p:nvPr/>
        </p:nvSpPr>
        <p:spPr>
          <a:xfrm>
            <a:off x="1044315" y="3745655"/>
            <a:ext cx="3488690" cy="3489325"/>
          </a:xfrm>
          <a:custGeom>
            <a:avLst/>
            <a:gdLst/>
            <a:ahLst/>
            <a:cxnLst/>
            <a:rect l="l" t="t" r="r" b="b"/>
            <a:pathLst>
              <a:path w="3488690" h="3489325">
                <a:moveTo>
                  <a:pt x="1744268" y="3488858"/>
                </a:moveTo>
                <a:lnTo>
                  <a:pt x="1696255" y="3488210"/>
                </a:lnTo>
                <a:lnTo>
                  <a:pt x="1648563" y="3486277"/>
                </a:lnTo>
                <a:lnTo>
                  <a:pt x="1601209" y="3483074"/>
                </a:lnTo>
                <a:lnTo>
                  <a:pt x="1554208" y="3478620"/>
                </a:lnTo>
                <a:lnTo>
                  <a:pt x="1507578" y="3472930"/>
                </a:lnTo>
                <a:lnTo>
                  <a:pt x="1461334" y="3466021"/>
                </a:lnTo>
                <a:lnTo>
                  <a:pt x="1415495" y="3457910"/>
                </a:lnTo>
                <a:lnTo>
                  <a:pt x="1370076" y="3448614"/>
                </a:lnTo>
                <a:lnTo>
                  <a:pt x="1325095" y="3438149"/>
                </a:lnTo>
                <a:lnTo>
                  <a:pt x="1280566" y="3426532"/>
                </a:lnTo>
                <a:lnTo>
                  <a:pt x="1236509" y="3413779"/>
                </a:lnTo>
                <a:lnTo>
                  <a:pt x="1192938" y="3399907"/>
                </a:lnTo>
                <a:lnTo>
                  <a:pt x="1149870" y="3384933"/>
                </a:lnTo>
                <a:lnTo>
                  <a:pt x="1107323" y="3368873"/>
                </a:lnTo>
                <a:lnTo>
                  <a:pt x="1065313" y="3351744"/>
                </a:lnTo>
                <a:lnTo>
                  <a:pt x="1023856" y="3333563"/>
                </a:lnTo>
                <a:lnTo>
                  <a:pt x="982969" y="3314346"/>
                </a:lnTo>
                <a:lnTo>
                  <a:pt x="942669" y="3294110"/>
                </a:lnTo>
                <a:lnTo>
                  <a:pt x="902972" y="3272872"/>
                </a:lnTo>
                <a:lnTo>
                  <a:pt x="863895" y="3250648"/>
                </a:lnTo>
                <a:lnTo>
                  <a:pt x="825454" y="3227454"/>
                </a:lnTo>
                <a:lnTo>
                  <a:pt x="787667" y="3203309"/>
                </a:lnTo>
                <a:lnTo>
                  <a:pt x="750549" y="3178227"/>
                </a:lnTo>
                <a:lnTo>
                  <a:pt x="714118" y="3152227"/>
                </a:lnTo>
                <a:lnTo>
                  <a:pt x="678390" y="3125323"/>
                </a:lnTo>
                <a:lnTo>
                  <a:pt x="643382" y="3097534"/>
                </a:lnTo>
                <a:lnTo>
                  <a:pt x="609110" y="3068876"/>
                </a:lnTo>
                <a:lnTo>
                  <a:pt x="575590" y="3039365"/>
                </a:lnTo>
                <a:lnTo>
                  <a:pt x="542841" y="3009018"/>
                </a:lnTo>
                <a:lnTo>
                  <a:pt x="510877" y="2977852"/>
                </a:lnTo>
                <a:lnTo>
                  <a:pt x="479717" y="2945883"/>
                </a:lnTo>
                <a:lnTo>
                  <a:pt x="449375" y="2913128"/>
                </a:lnTo>
                <a:lnTo>
                  <a:pt x="419870" y="2879604"/>
                </a:lnTo>
                <a:lnTo>
                  <a:pt x="391218" y="2845327"/>
                </a:lnTo>
                <a:lnTo>
                  <a:pt x="363434" y="2810314"/>
                </a:lnTo>
                <a:lnTo>
                  <a:pt x="336537" y="2774581"/>
                </a:lnTo>
                <a:lnTo>
                  <a:pt x="310542" y="2738146"/>
                </a:lnTo>
                <a:lnTo>
                  <a:pt x="285467" y="2701024"/>
                </a:lnTo>
                <a:lnTo>
                  <a:pt x="261327" y="2663233"/>
                </a:lnTo>
                <a:lnTo>
                  <a:pt x="238139" y="2624790"/>
                </a:lnTo>
                <a:lnTo>
                  <a:pt x="215921" y="2585709"/>
                </a:lnTo>
                <a:lnTo>
                  <a:pt x="194688" y="2546010"/>
                </a:lnTo>
                <a:lnTo>
                  <a:pt x="174458" y="2505707"/>
                </a:lnTo>
                <a:lnTo>
                  <a:pt x="155246" y="2464818"/>
                </a:lnTo>
                <a:lnTo>
                  <a:pt x="137070" y="2423360"/>
                </a:lnTo>
                <a:lnTo>
                  <a:pt x="119946" y="2381349"/>
                </a:lnTo>
                <a:lnTo>
                  <a:pt x="103891" y="2338801"/>
                </a:lnTo>
                <a:lnTo>
                  <a:pt x="88922" y="2295733"/>
                </a:lnTo>
                <a:lnTo>
                  <a:pt x="75054" y="2252163"/>
                </a:lnTo>
                <a:lnTo>
                  <a:pt x="62305" y="2208106"/>
                </a:lnTo>
                <a:lnTo>
                  <a:pt x="50692" y="2163579"/>
                </a:lnTo>
                <a:lnTo>
                  <a:pt x="40230" y="2118599"/>
                </a:lnTo>
                <a:lnTo>
                  <a:pt x="30937" y="2073183"/>
                </a:lnTo>
                <a:lnTo>
                  <a:pt x="22829" y="2027347"/>
                </a:lnTo>
                <a:lnTo>
                  <a:pt x="15922" y="1981107"/>
                </a:lnTo>
                <a:lnTo>
                  <a:pt x="10234" y="1934481"/>
                </a:lnTo>
                <a:lnTo>
                  <a:pt x="5782" y="1887486"/>
                </a:lnTo>
                <a:lnTo>
                  <a:pt x="2580" y="1840137"/>
                </a:lnTo>
                <a:lnTo>
                  <a:pt x="647" y="1792451"/>
                </a:lnTo>
                <a:lnTo>
                  <a:pt x="0" y="1744445"/>
                </a:lnTo>
                <a:lnTo>
                  <a:pt x="647" y="1696427"/>
                </a:lnTo>
                <a:lnTo>
                  <a:pt x="2580" y="1648730"/>
                </a:lnTo>
                <a:lnTo>
                  <a:pt x="5782" y="1601369"/>
                </a:lnTo>
                <a:lnTo>
                  <a:pt x="10234" y="1554363"/>
                </a:lnTo>
                <a:lnTo>
                  <a:pt x="15922" y="1507728"/>
                </a:lnTo>
                <a:lnTo>
                  <a:pt x="22829" y="1461479"/>
                </a:lnTo>
                <a:lnTo>
                  <a:pt x="30937" y="1415635"/>
                </a:lnTo>
                <a:lnTo>
                  <a:pt x="40230" y="1370211"/>
                </a:lnTo>
                <a:lnTo>
                  <a:pt x="50692" y="1325224"/>
                </a:lnTo>
                <a:lnTo>
                  <a:pt x="62305" y="1280691"/>
                </a:lnTo>
                <a:lnTo>
                  <a:pt x="75054" y="1236629"/>
                </a:lnTo>
                <a:lnTo>
                  <a:pt x="88922" y="1193053"/>
                </a:lnTo>
                <a:lnTo>
                  <a:pt x="103891" y="1149981"/>
                </a:lnTo>
                <a:lnTo>
                  <a:pt x="119946" y="1107430"/>
                </a:lnTo>
                <a:lnTo>
                  <a:pt x="137070" y="1065415"/>
                </a:lnTo>
                <a:lnTo>
                  <a:pt x="155246" y="1023953"/>
                </a:lnTo>
                <a:lnTo>
                  <a:pt x="174458" y="983062"/>
                </a:lnTo>
                <a:lnTo>
                  <a:pt x="194688" y="942758"/>
                </a:lnTo>
                <a:lnTo>
                  <a:pt x="215921" y="903057"/>
                </a:lnTo>
                <a:lnTo>
                  <a:pt x="238139" y="863976"/>
                </a:lnTo>
                <a:lnTo>
                  <a:pt x="261327" y="825531"/>
                </a:lnTo>
                <a:lnTo>
                  <a:pt x="285467" y="787740"/>
                </a:lnTo>
                <a:lnTo>
                  <a:pt x="310542" y="750619"/>
                </a:lnTo>
                <a:lnTo>
                  <a:pt x="336537" y="714184"/>
                </a:lnTo>
                <a:lnTo>
                  <a:pt x="363434" y="678453"/>
                </a:lnTo>
                <a:lnTo>
                  <a:pt x="391218" y="643441"/>
                </a:lnTo>
                <a:lnTo>
                  <a:pt x="419870" y="609165"/>
                </a:lnTo>
                <a:lnTo>
                  <a:pt x="449375" y="575643"/>
                </a:lnTo>
                <a:lnTo>
                  <a:pt x="479717" y="542890"/>
                </a:lnTo>
                <a:lnTo>
                  <a:pt x="510877" y="510924"/>
                </a:lnTo>
                <a:lnTo>
                  <a:pt x="542841" y="479760"/>
                </a:lnTo>
                <a:lnTo>
                  <a:pt x="575590" y="449416"/>
                </a:lnTo>
                <a:lnTo>
                  <a:pt x="609110" y="419908"/>
                </a:lnTo>
                <a:lnTo>
                  <a:pt x="643382" y="391253"/>
                </a:lnTo>
                <a:lnTo>
                  <a:pt x="678390" y="363467"/>
                </a:lnTo>
                <a:lnTo>
                  <a:pt x="714118" y="336567"/>
                </a:lnTo>
                <a:lnTo>
                  <a:pt x="750549" y="310570"/>
                </a:lnTo>
                <a:lnTo>
                  <a:pt x="787667" y="285492"/>
                </a:lnTo>
                <a:lnTo>
                  <a:pt x="825454" y="261350"/>
                </a:lnTo>
                <a:lnTo>
                  <a:pt x="863895" y="238160"/>
                </a:lnTo>
                <a:lnTo>
                  <a:pt x="902972" y="215940"/>
                </a:lnTo>
                <a:lnTo>
                  <a:pt x="942669" y="194705"/>
                </a:lnTo>
                <a:lnTo>
                  <a:pt x="982969" y="174473"/>
                </a:lnTo>
                <a:lnTo>
                  <a:pt x="1023856" y="155260"/>
                </a:lnTo>
                <a:lnTo>
                  <a:pt x="1065313" y="137082"/>
                </a:lnTo>
                <a:lnTo>
                  <a:pt x="1107323" y="119957"/>
                </a:lnTo>
                <a:lnTo>
                  <a:pt x="1149870" y="103900"/>
                </a:lnTo>
                <a:lnTo>
                  <a:pt x="1192938" y="88929"/>
                </a:lnTo>
                <a:lnTo>
                  <a:pt x="1236509" y="75061"/>
                </a:lnTo>
                <a:lnTo>
                  <a:pt x="1280566" y="62311"/>
                </a:lnTo>
                <a:lnTo>
                  <a:pt x="1325095" y="50696"/>
                </a:lnTo>
                <a:lnTo>
                  <a:pt x="1370076" y="40233"/>
                </a:lnTo>
                <a:lnTo>
                  <a:pt x="1415495" y="30939"/>
                </a:lnTo>
                <a:lnTo>
                  <a:pt x="1461334" y="22830"/>
                </a:lnTo>
                <a:lnTo>
                  <a:pt x="1507578" y="15924"/>
                </a:lnTo>
                <a:lnTo>
                  <a:pt x="1554208" y="10235"/>
                </a:lnTo>
                <a:lnTo>
                  <a:pt x="1601209" y="5782"/>
                </a:lnTo>
                <a:lnTo>
                  <a:pt x="1648563" y="2581"/>
                </a:lnTo>
                <a:lnTo>
                  <a:pt x="1696255" y="648"/>
                </a:lnTo>
                <a:lnTo>
                  <a:pt x="1744268" y="0"/>
                </a:lnTo>
                <a:lnTo>
                  <a:pt x="1792283" y="648"/>
                </a:lnTo>
                <a:lnTo>
                  <a:pt x="1839977" y="2581"/>
                </a:lnTo>
                <a:lnTo>
                  <a:pt x="1887333" y="5782"/>
                </a:lnTo>
                <a:lnTo>
                  <a:pt x="1934336" y="10235"/>
                </a:lnTo>
                <a:lnTo>
                  <a:pt x="1980968" y="15924"/>
                </a:lnTo>
                <a:lnTo>
                  <a:pt x="2027214" y="22830"/>
                </a:lnTo>
                <a:lnTo>
                  <a:pt x="2073055" y="30939"/>
                </a:lnTo>
                <a:lnTo>
                  <a:pt x="2118477" y="40233"/>
                </a:lnTo>
                <a:lnTo>
                  <a:pt x="2163461" y="50696"/>
                </a:lnTo>
                <a:lnTo>
                  <a:pt x="2207991" y="62311"/>
                </a:lnTo>
                <a:lnTo>
                  <a:pt x="2252052" y="75061"/>
                </a:lnTo>
                <a:lnTo>
                  <a:pt x="2295625" y="88929"/>
                </a:lnTo>
                <a:lnTo>
                  <a:pt x="2338695" y="103900"/>
                </a:lnTo>
                <a:lnTo>
                  <a:pt x="2381245" y="119957"/>
                </a:lnTo>
                <a:lnTo>
                  <a:pt x="2423258" y="137082"/>
                </a:lnTo>
                <a:lnTo>
                  <a:pt x="2464718" y="155260"/>
                </a:lnTo>
                <a:lnTo>
                  <a:pt x="2505608" y="174473"/>
                </a:lnTo>
                <a:lnTo>
                  <a:pt x="2545911" y="194705"/>
                </a:lnTo>
                <a:lnTo>
                  <a:pt x="2585611" y="215940"/>
                </a:lnTo>
                <a:lnTo>
                  <a:pt x="2624691" y="238160"/>
                </a:lnTo>
                <a:lnTo>
                  <a:pt x="2663134" y="261350"/>
                </a:lnTo>
                <a:lnTo>
                  <a:pt x="2700924" y="285492"/>
                </a:lnTo>
                <a:lnTo>
                  <a:pt x="2738045" y="310570"/>
                </a:lnTo>
                <a:lnTo>
                  <a:pt x="2774479" y="336567"/>
                </a:lnTo>
                <a:lnTo>
                  <a:pt x="2810210" y="363467"/>
                </a:lnTo>
                <a:lnTo>
                  <a:pt x="2845221" y="391253"/>
                </a:lnTo>
                <a:lnTo>
                  <a:pt x="2879496" y="419908"/>
                </a:lnTo>
                <a:lnTo>
                  <a:pt x="2913018" y="449416"/>
                </a:lnTo>
                <a:lnTo>
                  <a:pt x="2945771" y="479760"/>
                </a:lnTo>
                <a:lnTo>
                  <a:pt x="2977737" y="510924"/>
                </a:lnTo>
                <a:lnTo>
                  <a:pt x="3008901" y="542890"/>
                </a:lnTo>
                <a:lnTo>
                  <a:pt x="3039245" y="575643"/>
                </a:lnTo>
                <a:lnTo>
                  <a:pt x="3068753" y="609165"/>
                </a:lnTo>
                <a:lnTo>
                  <a:pt x="3097408" y="643441"/>
                </a:lnTo>
                <a:lnTo>
                  <a:pt x="3125194" y="678453"/>
                </a:lnTo>
                <a:lnTo>
                  <a:pt x="3152094" y="714184"/>
                </a:lnTo>
                <a:lnTo>
                  <a:pt x="3178092" y="750619"/>
                </a:lnTo>
                <a:lnTo>
                  <a:pt x="3203170" y="787740"/>
                </a:lnTo>
                <a:lnTo>
                  <a:pt x="3227312" y="825531"/>
                </a:lnTo>
                <a:lnTo>
                  <a:pt x="3250502" y="863976"/>
                </a:lnTo>
                <a:lnTo>
                  <a:pt x="3272723" y="903057"/>
                </a:lnTo>
                <a:lnTo>
                  <a:pt x="3293958" y="942758"/>
                </a:lnTo>
                <a:lnTo>
                  <a:pt x="3314190" y="983062"/>
                </a:lnTo>
                <a:lnTo>
                  <a:pt x="3333404" y="1023953"/>
                </a:lnTo>
                <a:lnTo>
                  <a:pt x="3351582" y="1065415"/>
                </a:lnTo>
                <a:lnTo>
                  <a:pt x="3368708" y="1107430"/>
                </a:lnTo>
                <a:lnTo>
                  <a:pt x="3384765" y="1149981"/>
                </a:lnTo>
                <a:lnTo>
                  <a:pt x="3399736" y="1193053"/>
                </a:lnTo>
                <a:lnTo>
                  <a:pt x="3413605" y="1236629"/>
                </a:lnTo>
                <a:lnTo>
                  <a:pt x="3426355" y="1280691"/>
                </a:lnTo>
                <a:lnTo>
                  <a:pt x="3437971" y="1325224"/>
                </a:lnTo>
                <a:lnTo>
                  <a:pt x="3448433" y="1370211"/>
                </a:lnTo>
                <a:lnTo>
                  <a:pt x="3457728" y="1415635"/>
                </a:lnTo>
                <a:lnTo>
                  <a:pt x="3465837" y="1461479"/>
                </a:lnTo>
                <a:lnTo>
                  <a:pt x="3472744" y="1507728"/>
                </a:lnTo>
                <a:lnTo>
                  <a:pt x="3478433" y="1554363"/>
                </a:lnTo>
                <a:lnTo>
                  <a:pt x="3482886" y="1601369"/>
                </a:lnTo>
                <a:lnTo>
                  <a:pt x="3486087" y="1648730"/>
                </a:lnTo>
                <a:lnTo>
                  <a:pt x="3488021" y="1696427"/>
                </a:lnTo>
                <a:lnTo>
                  <a:pt x="3488669" y="1744445"/>
                </a:lnTo>
                <a:lnTo>
                  <a:pt x="3488021" y="1792451"/>
                </a:lnTo>
                <a:lnTo>
                  <a:pt x="3486087" y="1840137"/>
                </a:lnTo>
                <a:lnTo>
                  <a:pt x="3482886" y="1887486"/>
                </a:lnTo>
                <a:lnTo>
                  <a:pt x="3478433" y="1934481"/>
                </a:lnTo>
                <a:lnTo>
                  <a:pt x="3472744" y="1981107"/>
                </a:lnTo>
                <a:lnTo>
                  <a:pt x="3465837" y="2027347"/>
                </a:lnTo>
                <a:lnTo>
                  <a:pt x="3457728" y="2073183"/>
                </a:lnTo>
                <a:lnTo>
                  <a:pt x="3448433" y="2118599"/>
                </a:lnTo>
                <a:lnTo>
                  <a:pt x="3437971" y="2163579"/>
                </a:lnTo>
                <a:lnTo>
                  <a:pt x="3426355" y="2208106"/>
                </a:lnTo>
                <a:lnTo>
                  <a:pt x="3413605" y="2252163"/>
                </a:lnTo>
                <a:lnTo>
                  <a:pt x="3399736" y="2295733"/>
                </a:lnTo>
                <a:lnTo>
                  <a:pt x="3384765" y="2338801"/>
                </a:lnTo>
                <a:lnTo>
                  <a:pt x="3368708" y="2381349"/>
                </a:lnTo>
                <a:lnTo>
                  <a:pt x="3351582" y="2423360"/>
                </a:lnTo>
                <a:lnTo>
                  <a:pt x="3333404" y="2464818"/>
                </a:lnTo>
                <a:lnTo>
                  <a:pt x="3314190" y="2505707"/>
                </a:lnTo>
                <a:lnTo>
                  <a:pt x="3293958" y="2546010"/>
                </a:lnTo>
                <a:lnTo>
                  <a:pt x="3272723" y="2585709"/>
                </a:lnTo>
                <a:lnTo>
                  <a:pt x="3250502" y="2624790"/>
                </a:lnTo>
                <a:lnTo>
                  <a:pt x="3227312" y="2663233"/>
                </a:lnTo>
                <a:lnTo>
                  <a:pt x="3203170" y="2701024"/>
                </a:lnTo>
                <a:lnTo>
                  <a:pt x="3178092" y="2738146"/>
                </a:lnTo>
                <a:lnTo>
                  <a:pt x="3152094" y="2774581"/>
                </a:lnTo>
                <a:lnTo>
                  <a:pt x="3125194" y="2810314"/>
                </a:lnTo>
                <a:lnTo>
                  <a:pt x="3097408" y="2845327"/>
                </a:lnTo>
                <a:lnTo>
                  <a:pt x="3068753" y="2879604"/>
                </a:lnTo>
                <a:lnTo>
                  <a:pt x="3039245" y="2913128"/>
                </a:lnTo>
                <a:lnTo>
                  <a:pt x="3008901" y="2945883"/>
                </a:lnTo>
                <a:lnTo>
                  <a:pt x="2977737" y="2977852"/>
                </a:lnTo>
                <a:lnTo>
                  <a:pt x="2945771" y="3009018"/>
                </a:lnTo>
                <a:lnTo>
                  <a:pt x="2913018" y="3039365"/>
                </a:lnTo>
                <a:lnTo>
                  <a:pt x="2879496" y="3068876"/>
                </a:lnTo>
                <a:lnTo>
                  <a:pt x="2845221" y="3097534"/>
                </a:lnTo>
                <a:lnTo>
                  <a:pt x="2810210" y="3125323"/>
                </a:lnTo>
                <a:lnTo>
                  <a:pt x="2774479" y="3152227"/>
                </a:lnTo>
                <a:lnTo>
                  <a:pt x="2738045" y="3178227"/>
                </a:lnTo>
                <a:lnTo>
                  <a:pt x="2700924" y="3203309"/>
                </a:lnTo>
                <a:lnTo>
                  <a:pt x="2663134" y="3227454"/>
                </a:lnTo>
                <a:lnTo>
                  <a:pt x="2624691" y="3250648"/>
                </a:lnTo>
                <a:lnTo>
                  <a:pt x="2585611" y="3272872"/>
                </a:lnTo>
                <a:lnTo>
                  <a:pt x="2545911" y="3294110"/>
                </a:lnTo>
                <a:lnTo>
                  <a:pt x="2505608" y="3314346"/>
                </a:lnTo>
                <a:lnTo>
                  <a:pt x="2464718" y="3333563"/>
                </a:lnTo>
                <a:lnTo>
                  <a:pt x="2423258" y="3351744"/>
                </a:lnTo>
                <a:lnTo>
                  <a:pt x="2381245" y="3368873"/>
                </a:lnTo>
                <a:lnTo>
                  <a:pt x="2338695" y="3384933"/>
                </a:lnTo>
                <a:lnTo>
                  <a:pt x="2295625" y="3399907"/>
                </a:lnTo>
                <a:lnTo>
                  <a:pt x="2252052" y="3413779"/>
                </a:lnTo>
                <a:lnTo>
                  <a:pt x="2207991" y="3426532"/>
                </a:lnTo>
                <a:lnTo>
                  <a:pt x="2163461" y="3438149"/>
                </a:lnTo>
                <a:lnTo>
                  <a:pt x="2118476" y="3448614"/>
                </a:lnTo>
                <a:lnTo>
                  <a:pt x="2073055" y="3457910"/>
                </a:lnTo>
                <a:lnTo>
                  <a:pt x="2027214" y="3466021"/>
                </a:lnTo>
                <a:lnTo>
                  <a:pt x="1980968" y="3472930"/>
                </a:lnTo>
                <a:lnTo>
                  <a:pt x="1934336" y="3478620"/>
                </a:lnTo>
                <a:lnTo>
                  <a:pt x="1887333" y="3483074"/>
                </a:lnTo>
                <a:lnTo>
                  <a:pt x="1839977" y="3486277"/>
                </a:lnTo>
                <a:lnTo>
                  <a:pt x="1792283" y="3488210"/>
                </a:lnTo>
                <a:lnTo>
                  <a:pt x="1744268" y="3488858"/>
                </a:lnTo>
                <a:close/>
              </a:path>
            </a:pathLst>
          </a:custGeom>
          <a:solidFill>
            <a:srgbClr val="F5D0A0"/>
          </a:solidFill>
        </p:spPr>
        <p:txBody>
          <a:bodyPr wrap="square" lIns="0" tIns="0" rIns="0" bIns="0" rtlCol="0"/>
          <a:lstStyle/>
          <a:p>
            <a:endParaRPr/>
          </a:p>
        </p:txBody>
      </p:sp>
      <p:sp>
        <p:nvSpPr>
          <p:cNvPr id="6" name="object 6"/>
          <p:cNvSpPr/>
          <p:nvPr/>
        </p:nvSpPr>
        <p:spPr>
          <a:xfrm>
            <a:off x="13142078" y="3745655"/>
            <a:ext cx="3488690" cy="3489325"/>
          </a:xfrm>
          <a:custGeom>
            <a:avLst/>
            <a:gdLst/>
            <a:ahLst/>
            <a:cxnLst/>
            <a:rect l="l" t="t" r="r" b="b"/>
            <a:pathLst>
              <a:path w="3488690" h="3489325">
                <a:moveTo>
                  <a:pt x="1744334" y="3488858"/>
                </a:moveTo>
                <a:lnTo>
                  <a:pt x="1696313" y="3488210"/>
                </a:lnTo>
                <a:lnTo>
                  <a:pt x="1648613" y="3486277"/>
                </a:lnTo>
                <a:lnTo>
                  <a:pt x="1601252" y="3483074"/>
                </a:lnTo>
                <a:lnTo>
                  <a:pt x="1554244" y="3478620"/>
                </a:lnTo>
                <a:lnTo>
                  <a:pt x="1507607" y="3472930"/>
                </a:lnTo>
                <a:lnTo>
                  <a:pt x="1461358" y="3466021"/>
                </a:lnTo>
                <a:lnTo>
                  <a:pt x="1415513" y="3457910"/>
                </a:lnTo>
                <a:lnTo>
                  <a:pt x="1370089" y="3448614"/>
                </a:lnTo>
                <a:lnTo>
                  <a:pt x="1325103" y="3438149"/>
                </a:lnTo>
                <a:lnTo>
                  <a:pt x="1280570" y="3426532"/>
                </a:lnTo>
                <a:lnTo>
                  <a:pt x="1236508" y="3413779"/>
                </a:lnTo>
                <a:lnTo>
                  <a:pt x="1192933" y="3399907"/>
                </a:lnTo>
                <a:lnTo>
                  <a:pt x="1149862" y="3384933"/>
                </a:lnTo>
                <a:lnTo>
                  <a:pt x="1107312" y="3368873"/>
                </a:lnTo>
                <a:lnTo>
                  <a:pt x="1065299" y="3351744"/>
                </a:lnTo>
                <a:lnTo>
                  <a:pt x="1023839" y="3333563"/>
                </a:lnTo>
                <a:lnTo>
                  <a:pt x="982950" y="3314346"/>
                </a:lnTo>
                <a:lnTo>
                  <a:pt x="942647" y="3294110"/>
                </a:lnTo>
                <a:lnTo>
                  <a:pt x="902949" y="3272872"/>
                </a:lnTo>
                <a:lnTo>
                  <a:pt x="863870" y="3250648"/>
                </a:lnTo>
                <a:lnTo>
                  <a:pt x="825428" y="3227454"/>
                </a:lnTo>
                <a:lnTo>
                  <a:pt x="787640" y="3203309"/>
                </a:lnTo>
                <a:lnTo>
                  <a:pt x="750521" y="3178227"/>
                </a:lnTo>
                <a:lnTo>
                  <a:pt x="714090" y="3152227"/>
                </a:lnTo>
                <a:lnTo>
                  <a:pt x="678361" y="3125323"/>
                </a:lnTo>
                <a:lnTo>
                  <a:pt x="643352" y="3097534"/>
                </a:lnTo>
                <a:lnTo>
                  <a:pt x="609080" y="3068876"/>
                </a:lnTo>
                <a:lnTo>
                  <a:pt x="575561" y="3039365"/>
                </a:lnTo>
                <a:lnTo>
                  <a:pt x="542812" y="3009018"/>
                </a:lnTo>
                <a:lnTo>
                  <a:pt x="510849" y="2977852"/>
                </a:lnTo>
                <a:lnTo>
                  <a:pt x="479688" y="2945883"/>
                </a:lnTo>
                <a:lnTo>
                  <a:pt x="449348" y="2913128"/>
                </a:lnTo>
                <a:lnTo>
                  <a:pt x="419843" y="2879604"/>
                </a:lnTo>
                <a:lnTo>
                  <a:pt x="391192" y="2845327"/>
                </a:lnTo>
                <a:lnTo>
                  <a:pt x="363409" y="2810314"/>
                </a:lnTo>
                <a:lnTo>
                  <a:pt x="336513" y="2774581"/>
                </a:lnTo>
                <a:lnTo>
                  <a:pt x="310519" y="2738146"/>
                </a:lnTo>
                <a:lnTo>
                  <a:pt x="285445" y="2701024"/>
                </a:lnTo>
                <a:lnTo>
                  <a:pt x="261306" y="2663233"/>
                </a:lnTo>
                <a:lnTo>
                  <a:pt x="238120" y="2624790"/>
                </a:lnTo>
                <a:lnTo>
                  <a:pt x="215903" y="2585709"/>
                </a:lnTo>
                <a:lnTo>
                  <a:pt x="194671" y="2546010"/>
                </a:lnTo>
                <a:lnTo>
                  <a:pt x="174442" y="2505707"/>
                </a:lnTo>
                <a:lnTo>
                  <a:pt x="155232" y="2464818"/>
                </a:lnTo>
                <a:lnTo>
                  <a:pt x="137057" y="2423360"/>
                </a:lnTo>
                <a:lnTo>
                  <a:pt x="119935" y="2381349"/>
                </a:lnTo>
                <a:lnTo>
                  <a:pt x="103881" y="2338801"/>
                </a:lnTo>
                <a:lnTo>
                  <a:pt x="88913" y="2295733"/>
                </a:lnTo>
                <a:lnTo>
                  <a:pt x="75046" y="2252163"/>
                </a:lnTo>
                <a:lnTo>
                  <a:pt x="62299" y="2208106"/>
                </a:lnTo>
                <a:lnTo>
                  <a:pt x="50686" y="2163579"/>
                </a:lnTo>
                <a:lnTo>
                  <a:pt x="40225" y="2118599"/>
                </a:lnTo>
                <a:lnTo>
                  <a:pt x="30933" y="2073183"/>
                </a:lnTo>
                <a:lnTo>
                  <a:pt x="22826" y="2027347"/>
                </a:lnTo>
                <a:lnTo>
                  <a:pt x="15920" y="1981107"/>
                </a:lnTo>
                <a:lnTo>
                  <a:pt x="10233" y="1934481"/>
                </a:lnTo>
                <a:lnTo>
                  <a:pt x="5781" y="1887486"/>
                </a:lnTo>
                <a:lnTo>
                  <a:pt x="2580" y="1840137"/>
                </a:lnTo>
                <a:lnTo>
                  <a:pt x="647" y="1792451"/>
                </a:lnTo>
                <a:lnTo>
                  <a:pt x="0" y="1744445"/>
                </a:lnTo>
                <a:lnTo>
                  <a:pt x="647" y="1696427"/>
                </a:lnTo>
                <a:lnTo>
                  <a:pt x="2580" y="1648730"/>
                </a:lnTo>
                <a:lnTo>
                  <a:pt x="5781" y="1601369"/>
                </a:lnTo>
                <a:lnTo>
                  <a:pt x="10233" y="1554363"/>
                </a:lnTo>
                <a:lnTo>
                  <a:pt x="15920" y="1507728"/>
                </a:lnTo>
                <a:lnTo>
                  <a:pt x="22826" y="1461479"/>
                </a:lnTo>
                <a:lnTo>
                  <a:pt x="30933" y="1415635"/>
                </a:lnTo>
                <a:lnTo>
                  <a:pt x="40225" y="1370211"/>
                </a:lnTo>
                <a:lnTo>
                  <a:pt x="50686" y="1325224"/>
                </a:lnTo>
                <a:lnTo>
                  <a:pt x="62299" y="1280691"/>
                </a:lnTo>
                <a:lnTo>
                  <a:pt x="75046" y="1236629"/>
                </a:lnTo>
                <a:lnTo>
                  <a:pt x="88913" y="1193053"/>
                </a:lnTo>
                <a:lnTo>
                  <a:pt x="103881" y="1149981"/>
                </a:lnTo>
                <a:lnTo>
                  <a:pt x="119935" y="1107430"/>
                </a:lnTo>
                <a:lnTo>
                  <a:pt x="137057" y="1065415"/>
                </a:lnTo>
                <a:lnTo>
                  <a:pt x="155232" y="1023953"/>
                </a:lnTo>
                <a:lnTo>
                  <a:pt x="174442" y="983062"/>
                </a:lnTo>
                <a:lnTo>
                  <a:pt x="194671" y="942758"/>
                </a:lnTo>
                <a:lnTo>
                  <a:pt x="215903" y="903057"/>
                </a:lnTo>
                <a:lnTo>
                  <a:pt x="238120" y="863976"/>
                </a:lnTo>
                <a:lnTo>
                  <a:pt x="261306" y="825531"/>
                </a:lnTo>
                <a:lnTo>
                  <a:pt x="285445" y="787740"/>
                </a:lnTo>
                <a:lnTo>
                  <a:pt x="310519" y="750619"/>
                </a:lnTo>
                <a:lnTo>
                  <a:pt x="336513" y="714184"/>
                </a:lnTo>
                <a:lnTo>
                  <a:pt x="363409" y="678453"/>
                </a:lnTo>
                <a:lnTo>
                  <a:pt x="391192" y="643441"/>
                </a:lnTo>
                <a:lnTo>
                  <a:pt x="419843" y="609165"/>
                </a:lnTo>
                <a:lnTo>
                  <a:pt x="449348" y="575643"/>
                </a:lnTo>
                <a:lnTo>
                  <a:pt x="479688" y="542890"/>
                </a:lnTo>
                <a:lnTo>
                  <a:pt x="510849" y="510924"/>
                </a:lnTo>
                <a:lnTo>
                  <a:pt x="542812" y="479760"/>
                </a:lnTo>
                <a:lnTo>
                  <a:pt x="575561" y="449416"/>
                </a:lnTo>
                <a:lnTo>
                  <a:pt x="609080" y="419908"/>
                </a:lnTo>
                <a:lnTo>
                  <a:pt x="643352" y="391253"/>
                </a:lnTo>
                <a:lnTo>
                  <a:pt x="678361" y="363467"/>
                </a:lnTo>
                <a:lnTo>
                  <a:pt x="714090" y="336567"/>
                </a:lnTo>
                <a:lnTo>
                  <a:pt x="750521" y="310570"/>
                </a:lnTo>
                <a:lnTo>
                  <a:pt x="787640" y="285492"/>
                </a:lnTo>
                <a:lnTo>
                  <a:pt x="825428" y="261350"/>
                </a:lnTo>
                <a:lnTo>
                  <a:pt x="863870" y="238160"/>
                </a:lnTo>
                <a:lnTo>
                  <a:pt x="902949" y="215940"/>
                </a:lnTo>
                <a:lnTo>
                  <a:pt x="942647" y="194705"/>
                </a:lnTo>
                <a:lnTo>
                  <a:pt x="982950" y="174473"/>
                </a:lnTo>
                <a:lnTo>
                  <a:pt x="1023839" y="155260"/>
                </a:lnTo>
                <a:lnTo>
                  <a:pt x="1065299" y="137082"/>
                </a:lnTo>
                <a:lnTo>
                  <a:pt x="1107312" y="119957"/>
                </a:lnTo>
                <a:lnTo>
                  <a:pt x="1149862" y="103900"/>
                </a:lnTo>
                <a:lnTo>
                  <a:pt x="1192933" y="88929"/>
                </a:lnTo>
                <a:lnTo>
                  <a:pt x="1236508" y="75061"/>
                </a:lnTo>
                <a:lnTo>
                  <a:pt x="1280570" y="62311"/>
                </a:lnTo>
                <a:lnTo>
                  <a:pt x="1325103" y="50696"/>
                </a:lnTo>
                <a:lnTo>
                  <a:pt x="1370089" y="40233"/>
                </a:lnTo>
                <a:lnTo>
                  <a:pt x="1415513" y="30939"/>
                </a:lnTo>
                <a:lnTo>
                  <a:pt x="1461358" y="22830"/>
                </a:lnTo>
                <a:lnTo>
                  <a:pt x="1507607" y="15924"/>
                </a:lnTo>
                <a:lnTo>
                  <a:pt x="1554244" y="10235"/>
                </a:lnTo>
                <a:lnTo>
                  <a:pt x="1601252" y="5782"/>
                </a:lnTo>
                <a:lnTo>
                  <a:pt x="1648613" y="2581"/>
                </a:lnTo>
                <a:lnTo>
                  <a:pt x="1696313" y="648"/>
                </a:lnTo>
                <a:lnTo>
                  <a:pt x="1744334" y="0"/>
                </a:lnTo>
                <a:lnTo>
                  <a:pt x="1792338" y="648"/>
                </a:lnTo>
                <a:lnTo>
                  <a:pt x="1840022" y="2581"/>
                </a:lnTo>
                <a:lnTo>
                  <a:pt x="1887369" y="5782"/>
                </a:lnTo>
                <a:lnTo>
                  <a:pt x="1934362" y="10235"/>
                </a:lnTo>
                <a:lnTo>
                  <a:pt x="1980985" y="15924"/>
                </a:lnTo>
                <a:lnTo>
                  <a:pt x="2027220" y="22830"/>
                </a:lnTo>
                <a:lnTo>
                  <a:pt x="2073052" y="30939"/>
                </a:lnTo>
                <a:lnTo>
                  <a:pt x="2118464" y="40233"/>
                </a:lnTo>
                <a:lnTo>
                  <a:pt x="2163438" y="50696"/>
                </a:lnTo>
                <a:lnTo>
                  <a:pt x="2207959" y="62311"/>
                </a:lnTo>
                <a:lnTo>
                  <a:pt x="2252010" y="75061"/>
                </a:lnTo>
                <a:lnTo>
                  <a:pt x="2295574" y="88929"/>
                </a:lnTo>
                <a:lnTo>
                  <a:pt x="2338635" y="103900"/>
                </a:lnTo>
                <a:lnTo>
                  <a:pt x="2381175" y="119957"/>
                </a:lnTo>
                <a:lnTo>
                  <a:pt x="2423179" y="137082"/>
                </a:lnTo>
                <a:lnTo>
                  <a:pt x="2464629" y="155260"/>
                </a:lnTo>
                <a:lnTo>
                  <a:pt x="2505510" y="174473"/>
                </a:lnTo>
                <a:lnTo>
                  <a:pt x="2545804" y="194705"/>
                </a:lnTo>
                <a:lnTo>
                  <a:pt x="2585495" y="215940"/>
                </a:lnTo>
                <a:lnTo>
                  <a:pt x="2624566" y="238160"/>
                </a:lnTo>
                <a:lnTo>
                  <a:pt x="2663001" y="261350"/>
                </a:lnTo>
                <a:lnTo>
                  <a:pt x="2700783" y="285492"/>
                </a:lnTo>
                <a:lnTo>
                  <a:pt x="2737895" y="310570"/>
                </a:lnTo>
                <a:lnTo>
                  <a:pt x="2774320" y="336567"/>
                </a:lnTo>
                <a:lnTo>
                  <a:pt x="2810043" y="363467"/>
                </a:lnTo>
                <a:lnTo>
                  <a:pt x="2845046" y="391253"/>
                </a:lnTo>
                <a:lnTo>
                  <a:pt x="2879313" y="419908"/>
                </a:lnTo>
                <a:lnTo>
                  <a:pt x="2912828" y="449416"/>
                </a:lnTo>
                <a:lnTo>
                  <a:pt x="2945573" y="479760"/>
                </a:lnTo>
                <a:lnTo>
                  <a:pt x="2977532" y="510924"/>
                </a:lnTo>
                <a:lnTo>
                  <a:pt x="3008688" y="542890"/>
                </a:lnTo>
                <a:lnTo>
                  <a:pt x="3039025" y="575643"/>
                </a:lnTo>
                <a:lnTo>
                  <a:pt x="3068526" y="609165"/>
                </a:lnTo>
                <a:lnTo>
                  <a:pt x="3097174" y="643441"/>
                </a:lnTo>
                <a:lnTo>
                  <a:pt x="3124954" y="678453"/>
                </a:lnTo>
                <a:lnTo>
                  <a:pt x="3151847" y="714184"/>
                </a:lnTo>
                <a:lnTo>
                  <a:pt x="3177838" y="750619"/>
                </a:lnTo>
                <a:lnTo>
                  <a:pt x="3202911" y="787740"/>
                </a:lnTo>
                <a:lnTo>
                  <a:pt x="3227047" y="825531"/>
                </a:lnTo>
                <a:lnTo>
                  <a:pt x="3250231" y="863976"/>
                </a:lnTo>
                <a:lnTo>
                  <a:pt x="3272447" y="903057"/>
                </a:lnTo>
                <a:lnTo>
                  <a:pt x="3293677" y="942758"/>
                </a:lnTo>
                <a:lnTo>
                  <a:pt x="3313904" y="983062"/>
                </a:lnTo>
                <a:lnTo>
                  <a:pt x="3333113" y="1023953"/>
                </a:lnTo>
                <a:lnTo>
                  <a:pt x="3351287" y="1065415"/>
                </a:lnTo>
                <a:lnTo>
                  <a:pt x="3368408" y="1107430"/>
                </a:lnTo>
                <a:lnTo>
                  <a:pt x="3384461" y="1149981"/>
                </a:lnTo>
                <a:lnTo>
                  <a:pt x="3399429" y="1193053"/>
                </a:lnTo>
                <a:lnTo>
                  <a:pt x="3413295" y="1236629"/>
                </a:lnTo>
                <a:lnTo>
                  <a:pt x="3426042" y="1280691"/>
                </a:lnTo>
                <a:lnTo>
                  <a:pt x="3437654" y="1325224"/>
                </a:lnTo>
                <a:lnTo>
                  <a:pt x="3448114" y="1370211"/>
                </a:lnTo>
                <a:lnTo>
                  <a:pt x="3457406" y="1415635"/>
                </a:lnTo>
                <a:lnTo>
                  <a:pt x="3465513" y="1461479"/>
                </a:lnTo>
                <a:lnTo>
                  <a:pt x="3472419" y="1507728"/>
                </a:lnTo>
                <a:lnTo>
                  <a:pt x="3478106" y="1554363"/>
                </a:lnTo>
                <a:lnTo>
                  <a:pt x="3482558" y="1601369"/>
                </a:lnTo>
                <a:lnTo>
                  <a:pt x="3485759" y="1648730"/>
                </a:lnTo>
                <a:lnTo>
                  <a:pt x="3487692" y="1696427"/>
                </a:lnTo>
                <a:lnTo>
                  <a:pt x="3488340" y="1744445"/>
                </a:lnTo>
                <a:lnTo>
                  <a:pt x="3487692" y="1792451"/>
                </a:lnTo>
                <a:lnTo>
                  <a:pt x="3485759" y="1840137"/>
                </a:lnTo>
                <a:lnTo>
                  <a:pt x="3482558" y="1887486"/>
                </a:lnTo>
                <a:lnTo>
                  <a:pt x="3478106" y="1934481"/>
                </a:lnTo>
                <a:lnTo>
                  <a:pt x="3472419" y="1981107"/>
                </a:lnTo>
                <a:lnTo>
                  <a:pt x="3465513" y="2027347"/>
                </a:lnTo>
                <a:lnTo>
                  <a:pt x="3457406" y="2073183"/>
                </a:lnTo>
                <a:lnTo>
                  <a:pt x="3448114" y="2118599"/>
                </a:lnTo>
                <a:lnTo>
                  <a:pt x="3437654" y="2163579"/>
                </a:lnTo>
                <a:lnTo>
                  <a:pt x="3426042" y="2208106"/>
                </a:lnTo>
                <a:lnTo>
                  <a:pt x="3413295" y="2252163"/>
                </a:lnTo>
                <a:lnTo>
                  <a:pt x="3399429" y="2295733"/>
                </a:lnTo>
                <a:lnTo>
                  <a:pt x="3384461" y="2338801"/>
                </a:lnTo>
                <a:lnTo>
                  <a:pt x="3368408" y="2381349"/>
                </a:lnTo>
                <a:lnTo>
                  <a:pt x="3351287" y="2423360"/>
                </a:lnTo>
                <a:lnTo>
                  <a:pt x="3333113" y="2464818"/>
                </a:lnTo>
                <a:lnTo>
                  <a:pt x="3313904" y="2505707"/>
                </a:lnTo>
                <a:lnTo>
                  <a:pt x="3293677" y="2546010"/>
                </a:lnTo>
                <a:lnTo>
                  <a:pt x="3272447" y="2585709"/>
                </a:lnTo>
                <a:lnTo>
                  <a:pt x="3250231" y="2624790"/>
                </a:lnTo>
                <a:lnTo>
                  <a:pt x="3227047" y="2663233"/>
                </a:lnTo>
                <a:lnTo>
                  <a:pt x="3202911" y="2701024"/>
                </a:lnTo>
                <a:lnTo>
                  <a:pt x="3177838" y="2738146"/>
                </a:lnTo>
                <a:lnTo>
                  <a:pt x="3151847" y="2774581"/>
                </a:lnTo>
                <a:lnTo>
                  <a:pt x="3124954" y="2810314"/>
                </a:lnTo>
                <a:lnTo>
                  <a:pt x="3097174" y="2845327"/>
                </a:lnTo>
                <a:lnTo>
                  <a:pt x="3068526" y="2879604"/>
                </a:lnTo>
                <a:lnTo>
                  <a:pt x="3039025" y="2913128"/>
                </a:lnTo>
                <a:lnTo>
                  <a:pt x="3008688" y="2945883"/>
                </a:lnTo>
                <a:lnTo>
                  <a:pt x="2977532" y="2977852"/>
                </a:lnTo>
                <a:lnTo>
                  <a:pt x="2945573" y="3009018"/>
                </a:lnTo>
                <a:lnTo>
                  <a:pt x="2912828" y="3039365"/>
                </a:lnTo>
                <a:lnTo>
                  <a:pt x="2879313" y="3068876"/>
                </a:lnTo>
                <a:lnTo>
                  <a:pt x="2845046" y="3097534"/>
                </a:lnTo>
                <a:lnTo>
                  <a:pt x="2810043" y="3125323"/>
                </a:lnTo>
                <a:lnTo>
                  <a:pt x="2774320" y="3152227"/>
                </a:lnTo>
                <a:lnTo>
                  <a:pt x="2737895" y="3178227"/>
                </a:lnTo>
                <a:lnTo>
                  <a:pt x="2700783" y="3203309"/>
                </a:lnTo>
                <a:lnTo>
                  <a:pt x="2663001" y="3227454"/>
                </a:lnTo>
                <a:lnTo>
                  <a:pt x="2624566" y="3250648"/>
                </a:lnTo>
                <a:lnTo>
                  <a:pt x="2585495" y="3272872"/>
                </a:lnTo>
                <a:lnTo>
                  <a:pt x="2545804" y="3294110"/>
                </a:lnTo>
                <a:lnTo>
                  <a:pt x="2505510" y="3314346"/>
                </a:lnTo>
                <a:lnTo>
                  <a:pt x="2464629" y="3333563"/>
                </a:lnTo>
                <a:lnTo>
                  <a:pt x="2423179" y="3351744"/>
                </a:lnTo>
                <a:lnTo>
                  <a:pt x="2381175" y="3368873"/>
                </a:lnTo>
                <a:lnTo>
                  <a:pt x="2338635" y="3384933"/>
                </a:lnTo>
                <a:lnTo>
                  <a:pt x="2295574" y="3399907"/>
                </a:lnTo>
                <a:lnTo>
                  <a:pt x="2252010" y="3413779"/>
                </a:lnTo>
                <a:lnTo>
                  <a:pt x="2207959" y="3426532"/>
                </a:lnTo>
                <a:lnTo>
                  <a:pt x="2163438" y="3438149"/>
                </a:lnTo>
                <a:lnTo>
                  <a:pt x="2118464" y="3448614"/>
                </a:lnTo>
                <a:lnTo>
                  <a:pt x="2073052" y="3457910"/>
                </a:lnTo>
                <a:lnTo>
                  <a:pt x="2027220" y="3466021"/>
                </a:lnTo>
                <a:lnTo>
                  <a:pt x="1980985" y="3472930"/>
                </a:lnTo>
                <a:lnTo>
                  <a:pt x="1934362" y="3478620"/>
                </a:lnTo>
                <a:lnTo>
                  <a:pt x="1887369" y="3483074"/>
                </a:lnTo>
                <a:lnTo>
                  <a:pt x="1840022" y="3486277"/>
                </a:lnTo>
                <a:lnTo>
                  <a:pt x="1792338" y="3488210"/>
                </a:lnTo>
                <a:lnTo>
                  <a:pt x="1744334" y="3488858"/>
                </a:lnTo>
                <a:close/>
              </a:path>
            </a:pathLst>
          </a:custGeom>
          <a:solidFill>
            <a:srgbClr val="F5D0A0"/>
          </a:solidFill>
        </p:spPr>
        <p:txBody>
          <a:bodyPr wrap="square" lIns="0" tIns="0" rIns="0" bIns="0" rtlCol="0"/>
          <a:lstStyle/>
          <a:p>
            <a:endParaRPr/>
          </a:p>
        </p:txBody>
      </p:sp>
      <p:sp>
        <p:nvSpPr>
          <p:cNvPr id="7" name="object 7"/>
          <p:cNvSpPr/>
          <p:nvPr/>
        </p:nvSpPr>
        <p:spPr>
          <a:xfrm>
            <a:off x="6266457" y="2688421"/>
            <a:ext cx="5645468" cy="5397500"/>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1291413" y="3398780"/>
            <a:ext cx="3855085" cy="3848100"/>
          </a:xfrm>
          <a:custGeom>
            <a:avLst/>
            <a:gdLst/>
            <a:ahLst/>
            <a:cxnLst/>
            <a:rect l="l" t="t" r="r" b="b"/>
            <a:pathLst>
              <a:path w="3855085" h="3848100">
                <a:moveTo>
                  <a:pt x="2189905" y="12700"/>
                </a:moveTo>
                <a:lnTo>
                  <a:pt x="1715430" y="12700"/>
                </a:lnTo>
                <a:lnTo>
                  <a:pt x="1762638" y="0"/>
                </a:lnTo>
                <a:lnTo>
                  <a:pt x="2142471" y="0"/>
                </a:lnTo>
                <a:lnTo>
                  <a:pt x="2189905" y="12700"/>
                </a:lnTo>
                <a:close/>
              </a:path>
              <a:path w="3855085" h="3848100">
                <a:moveTo>
                  <a:pt x="2162856" y="3835400"/>
                </a:moveTo>
                <a:lnTo>
                  <a:pt x="1653469" y="3835400"/>
                </a:lnTo>
                <a:lnTo>
                  <a:pt x="1558397" y="3810000"/>
                </a:lnTo>
                <a:lnTo>
                  <a:pt x="1510999" y="3810000"/>
                </a:lnTo>
                <a:lnTo>
                  <a:pt x="1370832" y="3771900"/>
                </a:lnTo>
                <a:lnTo>
                  <a:pt x="1324859" y="3746500"/>
                </a:lnTo>
                <a:lnTo>
                  <a:pt x="1234170" y="3721100"/>
                </a:lnTo>
                <a:lnTo>
                  <a:pt x="1189497" y="3695700"/>
                </a:lnTo>
                <a:lnTo>
                  <a:pt x="1145302" y="3683000"/>
                </a:lnTo>
                <a:lnTo>
                  <a:pt x="1101607" y="3657600"/>
                </a:lnTo>
                <a:lnTo>
                  <a:pt x="1058434" y="3644900"/>
                </a:lnTo>
                <a:lnTo>
                  <a:pt x="1015804" y="3619500"/>
                </a:lnTo>
                <a:lnTo>
                  <a:pt x="932263" y="3568700"/>
                </a:lnTo>
                <a:lnTo>
                  <a:pt x="851162" y="3517900"/>
                </a:lnTo>
                <a:lnTo>
                  <a:pt x="811580" y="3492500"/>
                </a:lnTo>
                <a:lnTo>
                  <a:pt x="772675" y="3467100"/>
                </a:lnTo>
                <a:lnTo>
                  <a:pt x="734467" y="3429000"/>
                </a:lnTo>
                <a:lnTo>
                  <a:pt x="696980" y="3403600"/>
                </a:lnTo>
                <a:lnTo>
                  <a:pt x="660234" y="3378200"/>
                </a:lnTo>
                <a:lnTo>
                  <a:pt x="624252" y="3340100"/>
                </a:lnTo>
                <a:lnTo>
                  <a:pt x="589056" y="3314700"/>
                </a:lnTo>
                <a:lnTo>
                  <a:pt x="554668" y="3276600"/>
                </a:lnTo>
                <a:lnTo>
                  <a:pt x="521110" y="3238500"/>
                </a:lnTo>
                <a:lnTo>
                  <a:pt x="488404" y="3200400"/>
                </a:lnTo>
                <a:lnTo>
                  <a:pt x="456572" y="3175000"/>
                </a:lnTo>
                <a:lnTo>
                  <a:pt x="425636" y="3136900"/>
                </a:lnTo>
                <a:lnTo>
                  <a:pt x="395618" y="3098800"/>
                </a:lnTo>
                <a:lnTo>
                  <a:pt x="366540" y="3060700"/>
                </a:lnTo>
                <a:lnTo>
                  <a:pt x="338424" y="3022600"/>
                </a:lnTo>
                <a:lnTo>
                  <a:pt x="311293" y="2984500"/>
                </a:lnTo>
                <a:lnTo>
                  <a:pt x="285168" y="2933700"/>
                </a:lnTo>
                <a:lnTo>
                  <a:pt x="260070" y="2895600"/>
                </a:lnTo>
                <a:lnTo>
                  <a:pt x="236024" y="2857500"/>
                </a:lnTo>
                <a:lnTo>
                  <a:pt x="213049" y="2819400"/>
                </a:lnTo>
                <a:lnTo>
                  <a:pt x="191169" y="2768600"/>
                </a:lnTo>
                <a:lnTo>
                  <a:pt x="170405" y="2730500"/>
                </a:lnTo>
                <a:lnTo>
                  <a:pt x="150779" y="2679700"/>
                </a:lnTo>
                <a:lnTo>
                  <a:pt x="132314" y="2641600"/>
                </a:lnTo>
                <a:lnTo>
                  <a:pt x="115031" y="2590800"/>
                </a:lnTo>
                <a:lnTo>
                  <a:pt x="98953" y="2552700"/>
                </a:lnTo>
                <a:lnTo>
                  <a:pt x="84101" y="2501900"/>
                </a:lnTo>
                <a:lnTo>
                  <a:pt x="70497" y="2451100"/>
                </a:lnTo>
                <a:lnTo>
                  <a:pt x="58301" y="2413000"/>
                </a:lnTo>
                <a:lnTo>
                  <a:pt x="47272" y="2362200"/>
                </a:lnTo>
                <a:lnTo>
                  <a:pt x="37406" y="2311400"/>
                </a:lnTo>
                <a:lnTo>
                  <a:pt x="28701" y="2260600"/>
                </a:lnTo>
                <a:lnTo>
                  <a:pt x="21153" y="2222500"/>
                </a:lnTo>
                <a:lnTo>
                  <a:pt x="14760" y="2171700"/>
                </a:lnTo>
                <a:lnTo>
                  <a:pt x="9517" y="2120900"/>
                </a:lnTo>
                <a:lnTo>
                  <a:pt x="5423" y="2070100"/>
                </a:lnTo>
                <a:lnTo>
                  <a:pt x="2474" y="2032000"/>
                </a:lnTo>
                <a:lnTo>
                  <a:pt x="667" y="1981200"/>
                </a:lnTo>
                <a:lnTo>
                  <a:pt x="0" y="1930400"/>
                </a:lnTo>
                <a:lnTo>
                  <a:pt x="468" y="1879600"/>
                </a:lnTo>
                <a:lnTo>
                  <a:pt x="2068" y="1841500"/>
                </a:lnTo>
                <a:lnTo>
                  <a:pt x="4799" y="1790700"/>
                </a:lnTo>
                <a:lnTo>
                  <a:pt x="8656" y="1739900"/>
                </a:lnTo>
                <a:lnTo>
                  <a:pt x="13638" y="1689100"/>
                </a:lnTo>
                <a:lnTo>
                  <a:pt x="19739" y="1651000"/>
                </a:lnTo>
                <a:lnTo>
                  <a:pt x="26958" y="1600200"/>
                </a:lnTo>
                <a:lnTo>
                  <a:pt x="35292" y="1549400"/>
                </a:lnTo>
                <a:lnTo>
                  <a:pt x="44737" y="1511300"/>
                </a:lnTo>
                <a:lnTo>
                  <a:pt x="55290" y="1460500"/>
                </a:lnTo>
                <a:lnTo>
                  <a:pt x="66949" y="1409700"/>
                </a:lnTo>
                <a:lnTo>
                  <a:pt x="79710" y="1371600"/>
                </a:lnTo>
                <a:lnTo>
                  <a:pt x="93570" y="1320800"/>
                </a:lnTo>
                <a:lnTo>
                  <a:pt x="108526" y="1270000"/>
                </a:lnTo>
                <a:lnTo>
                  <a:pt x="124575" y="1231900"/>
                </a:lnTo>
                <a:lnTo>
                  <a:pt x="141714" y="1181100"/>
                </a:lnTo>
                <a:lnTo>
                  <a:pt x="159940" y="1143000"/>
                </a:lnTo>
                <a:lnTo>
                  <a:pt x="179250" y="1104900"/>
                </a:lnTo>
                <a:lnTo>
                  <a:pt x="199640" y="1054100"/>
                </a:lnTo>
                <a:lnTo>
                  <a:pt x="221108" y="1016000"/>
                </a:lnTo>
                <a:lnTo>
                  <a:pt x="243651" y="965200"/>
                </a:lnTo>
                <a:lnTo>
                  <a:pt x="267265" y="927100"/>
                </a:lnTo>
                <a:lnTo>
                  <a:pt x="291948" y="889000"/>
                </a:lnTo>
                <a:lnTo>
                  <a:pt x="317696" y="850900"/>
                </a:lnTo>
                <a:lnTo>
                  <a:pt x="344506" y="812800"/>
                </a:lnTo>
                <a:lnTo>
                  <a:pt x="372376" y="774700"/>
                </a:lnTo>
                <a:lnTo>
                  <a:pt x="401302" y="736600"/>
                </a:lnTo>
                <a:lnTo>
                  <a:pt x="431281" y="698500"/>
                </a:lnTo>
                <a:lnTo>
                  <a:pt x="462310" y="660400"/>
                </a:lnTo>
                <a:lnTo>
                  <a:pt x="494386" y="622300"/>
                </a:lnTo>
                <a:lnTo>
                  <a:pt x="527506" y="584200"/>
                </a:lnTo>
                <a:lnTo>
                  <a:pt x="561667" y="558800"/>
                </a:lnTo>
                <a:lnTo>
                  <a:pt x="596866" y="520700"/>
                </a:lnTo>
                <a:lnTo>
                  <a:pt x="633100" y="482600"/>
                </a:lnTo>
                <a:lnTo>
                  <a:pt x="670365" y="457200"/>
                </a:lnTo>
                <a:lnTo>
                  <a:pt x="708594" y="419100"/>
                </a:lnTo>
                <a:lnTo>
                  <a:pt x="786882" y="368300"/>
                </a:lnTo>
                <a:lnTo>
                  <a:pt x="867471" y="317500"/>
                </a:lnTo>
                <a:lnTo>
                  <a:pt x="950190" y="266700"/>
                </a:lnTo>
                <a:lnTo>
                  <a:pt x="1077895" y="190500"/>
                </a:lnTo>
                <a:lnTo>
                  <a:pt x="1121345" y="177800"/>
                </a:lnTo>
                <a:lnTo>
                  <a:pt x="1165201" y="152400"/>
                </a:lnTo>
                <a:lnTo>
                  <a:pt x="1209442" y="139700"/>
                </a:lnTo>
                <a:lnTo>
                  <a:pt x="1254046" y="114300"/>
                </a:lnTo>
                <a:lnTo>
                  <a:pt x="1574678" y="25400"/>
                </a:lnTo>
                <a:lnTo>
                  <a:pt x="1621430" y="25400"/>
                </a:lnTo>
                <a:lnTo>
                  <a:pt x="1668354" y="12700"/>
                </a:lnTo>
                <a:lnTo>
                  <a:pt x="2237258" y="12700"/>
                </a:lnTo>
                <a:lnTo>
                  <a:pt x="2378623" y="50800"/>
                </a:lnTo>
                <a:lnTo>
                  <a:pt x="2425443" y="50800"/>
                </a:lnTo>
                <a:lnTo>
                  <a:pt x="2472076" y="63500"/>
                </a:lnTo>
                <a:lnTo>
                  <a:pt x="2518502" y="88900"/>
                </a:lnTo>
                <a:lnTo>
                  <a:pt x="2610646" y="114300"/>
                </a:lnTo>
                <a:lnTo>
                  <a:pt x="2656323" y="139700"/>
                </a:lnTo>
                <a:lnTo>
                  <a:pt x="2701707" y="152400"/>
                </a:lnTo>
                <a:lnTo>
                  <a:pt x="2746778" y="177800"/>
                </a:lnTo>
                <a:lnTo>
                  <a:pt x="2791394" y="190500"/>
                </a:lnTo>
                <a:lnTo>
                  <a:pt x="2835254" y="215900"/>
                </a:lnTo>
                <a:lnTo>
                  <a:pt x="2878348" y="241300"/>
                </a:lnTo>
                <a:lnTo>
                  <a:pt x="2920664" y="266700"/>
                </a:lnTo>
                <a:lnTo>
                  <a:pt x="2962192" y="292100"/>
                </a:lnTo>
                <a:lnTo>
                  <a:pt x="3002921" y="317500"/>
                </a:lnTo>
                <a:lnTo>
                  <a:pt x="3042841" y="355600"/>
                </a:lnTo>
                <a:lnTo>
                  <a:pt x="3062391" y="368300"/>
                </a:lnTo>
                <a:lnTo>
                  <a:pt x="1768888" y="368300"/>
                </a:lnTo>
                <a:lnTo>
                  <a:pt x="1722900" y="381000"/>
                </a:lnTo>
                <a:lnTo>
                  <a:pt x="1677031" y="381000"/>
                </a:lnTo>
                <a:lnTo>
                  <a:pt x="1631314" y="393700"/>
                </a:lnTo>
                <a:lnTo>
                  <a:pt x="1585782" y="393700"/>
                </a:lnTo>
                <a:lnTo>
                  <a:pt x="1406150" y="444500"/>
                </a:lnTo>
                <a:lnTo>
                  <a:pt x="1362030" y="469900"/>
                </a:lnTo>
                <a:lnTo>
                  <a:pt x="1274960" y="495300"/>
                </a:lnTo>
                <a:lnTo>
                  <a:pt x="1189672" y="546100"/>
                </a:lnTo>
                <a:lnTo>
                  <a:pt x="1106424" y="596900"/>
                </a:lnTo>
                <a:lnTo>
                  <a:pt x="1065647" y="622300"/>
                </a:lnTo>
                <a:lnTo>
                  <a:pt x="1026148" y="647700"/>
                </a:lnTo>
                <a:lnTo>
                  <a:pt x="987682" y="673100"/>
                </a:lnTo>
                <a:lnTo>
                  <a:pt x="950259" y="698500"/>
                </a:lnTo>
                <a:lnTo>
                  <a:pt x="913889" y="736600"/>
                </a:lnTo>
                <a:lnTo>
                  <a:pt x="878585" y="762000"/>
                </a:lnTo>
                <a:lnTo>
                  <a:pt x="844357" y="800100"/>
                </a:lnTo>
                <a:lnTo>
                  <a:pt x="811216" y="838200"/>
                </a:lnTo>
                <a:lnTo>
                  <a:pt x="779173" y="863600"/>
                </a:lnTo>
                <a:lnTo>
                  <a:pt x="748239" y="901700"/>
                </a:lnTo>
                <a:lnTo>
                  <a:pt x="718426" y="939800"/>
                </a:lnTo>
                <a:lnTo>
                  <a:pt x="689744" y="977900"/>
                </a:lnTo>
                <a:lnTo>
                  <a:pt x="662203" y="1016000"/>
                </a:lnTo>
                <a:lnTo>
                  <a:pt x="635817" y="1054100"/>
                </a:lnTo>
                <a:lnTo>
                  <a:pt x="610594" y="1092200"/>
                </a:lnTo>
                <a:lnTo>
                  <a:pt x="586547" y="1130300"/>
                </a:lnTo>
                <a:lnTo>
                  <a:pt x="563686" y="1168400"/>
                </a:lnTo>
                <a:lnTo>
                  <a:pt x="542022" y="1206500"/>
                </a:lnTo>
                <a:lnTo>
                  <a:pt x="521567" y="1257300"/>
                </a:lnTo>
                <a:lnTo>
                  <a:pt x="502331" y="1295400"/>
                </a:lnTo>
                <a:lnTo>
                  <a:pt x="484326" y="1333500"/>
                </a:lnTo>
                <a:lnTo>
                  <a:pt x="467562" y="1384300"/>
                </a:lnTo>
                <a:lnTo>
                  <a:pt x="452050" y="1422400"/>
                </a:lnTo>
                <a:lnTo>
                  <a:pt x="437802" y="1460500"/>
                </a:lnTo>
                <a:lnTo>
                  <a:pt x="424829" y="1511300"/>
                </a:lnTo>
                <a:lnTo>
                  <a:pt x="413141" y="1549400"/>
                </a:lnTo>
                <a:lnTo>
                  <a:pt x="402750" y="1600200"/>
                </a:lnTo>
                <a:lnTo>
                  <a:pt x="393666" y="1651000"/>
                </a:lnTo>
                <a:lnTo>
                  <a:pt x="385901" y="1689100"/>
                </a:lnTo>
                <a:lnTo>
                  <a:pt x="379465" y="1739900"/>
                </a:lnTo>
                <a:lnTo>
                  <a:pt x="374370" y="1778000"/>
                </a:lnTo>
                <a:lnTo>
                  <a:pt x="370627" y="1828800"/>
                </a:lnTo>
                <a:lnTo>
                  <a:pt x="368247" y="1879600"/>
                </a:lnTo>
                <a:lnTo>
                  <a:pt x="367240" y="1917700"/>
                </a:lnTo>
                <a:lnTo>
                  <a:pt x="367618" y="1968500"/>
                </a:lnTo>
                <a:lnTo>
                  <a:pt x="369392" y="2019300"/>
                </a:lnTo>
                <a:lnTo>
                  <a:pt x="372573" y="2057400"/>
                </a:lnTo>
                <a:lnTo>
                  <a:pt x="377171" y="2108200"/>
                </a:lnTo>
                <a:lnTo>
                  <a:pt x="383199" y="2159000"/>
                </a:lnTo>
                <a:lnTo>
                  <a:pt x="390666" y="2197100"/>
                </a:lnTo>
                <a:lnTo>
                  <a:pt x="399584" y="2247900"/>
                </a:lnTo>
                <a:lnTo>
                  <a:pt x="409964" y="2298700"/>
                </a:lnTo>
                <a:lnTo>
                  <a:pt x="421817" y="2336800"/>
                </a:lnTo>
                <a:lnTo>
                  <a:pt x="435155" y="2387600"/>
                </a:lnTo>
                <a:lnTo>
                  <a:pt x="449987" y="2425700"/>
                </a:lnTo>
                <a:lnTo>
                  <a:pt x="466325" y="2476500"/>
                </a:lnTo>
                <a:lnTo>
                  <a:pt x="484180" y="2514600"/>
                </a:lnTo>
                <a:lnTo>
                  <a:pt x="502990" y="2565400"/>
                </a:lnTo>
                <a:lnTo>
                  <a:pt x="523120" y="2603500"/>
                </a:lnTo>
                <a:lnTo>
                  <a:pt x="544540" y="2641600"/>
                </a:lnTo>
                <a:lnTo>
                  <a:pt x="567216" y="2692400"/>
                </a:lnTo>
                <a:lnTo>
                  <a:pt x="591118" y="2730500"/>
                </a:lnTo>
                <a:lnTo>
                  <a:pt x="616213" y="2768600"/>
                </a:lnTo>
                <a:lnTo>
                  <a:pt x="642470" y="2806700"/>
                </a:lnTo>
                <a:lnTo>
                  <a:pt x="669856" y="2844800"/>
                </a:lnTo>
                <a:lnTo>
                  <a:pt x="698341" y="2882900"/>
                </a:lnTo>
                <a:lnTo>
                  <a:pt x="727891" y="2921000"/>
                </a:lnTo>
                <a:lnTo>
                  <a:pt x="758475" y="2959100"/>
                </a:lnTo>
                <a:lnTo>
                  <a:pt x="790061" y="2984500"/>
                </a:lnTo>
                <a:lnTo>
                  <a:pt x="822618" y="3022600"/>
                </a:lnTo>
                <a:lnTo>
                  <a:pt x="856113" y="3048000"/>
                </a:lnTo>
                <a:lnTo>
                  <a:pt x="890515" y="3086100"/>
                </a:lnTo>
                <a:lnTo>
                  <a:pt x="925792" y="3111500"/>
                </a:lnTo>
                <a:lnTo>
                  <a:pt x="961912" y="3136900"/>
                </a:lnTo>
                <a:lnTo>
                  <a:pt x="998842" y="3175000"/>
                </a:lnTo>
                <a:lnTo>
                  <a:pt x="1036552" y="3200400"/>
                </a:lnTo>
                <a:lnTo>
                  <a:pt x="1075009" y="3225800"/>
                </a:lnTo>
                <a:lnTo>
                  <a:pt x="1114182" y="3251200"/>
                </a:lnTo>
                <a:lnTo>
                  <a:pt x="1154038" y="3276600"/>
                </a:lnTo>
                <a:lnTo>
                  <a:pt x="1194546" y="3289300"/>
                </a:lnTo>
                <a:lnTo>
                  <a:pt x="1277390" y="3340100"/>
                </a:lnTo>
                <a:lnTo>
                  <a:pt x="1319662" y="3352800"/>
                </a:lnTo>
                <a:lnTo>
                  <a:pt x="1362458" y="3378200"/>
                </a:lnTo>
                <a:lnTo>
                  <a:pt x="1674036" y="3467100"/>
                </a:lnTo>
                <a:lnTo>
                  <a:pt x="1719879" y="3467100"/>
                </a:lnTo>
                <a:lnTo>
                  <a:pt x="1765960" y="3479800"/>
                </a:lnTo>
                <a:lnTo>
                  <a:pt x="3042055" y="3479800"/>
                </a:lnTo>
                <a:lnTo>
                  <a:pt x="2987939" y="3517900"/>
                </a:lnTo>
                <a:lnTo>
                  <a:pt x="2951107" y="3543300"/>
                </a:lnTo>
                <a:lnTo>
                  <a:pt x="2875808" y="3594100"/>
                </a:lnTo>
                <a:lnTo>
                  <a:pt x="2837370" y="3606800"/>
                </a:lnTo>
                <a:lnTo>
                  <a:pt x="2758987" y="3657600"/>
                </a:lnTo>
                <a:lnTo>
                  <a:pt x="2719069" y="3670300"/>
                </a:lnTo>
                <a:lnTo>
                  <a:pt x="2678685" y="3695700"/>
                </a:lnTo>
                <a:lnTo>
                  <a:pt x="2554882" y="3733800"/>
                </a:lnTo>
                <a:lnTo>
                  <a:pt x="2512777" y="3759200"/>
                </a:lnTo>
                <a:lnTo>
                  <a:pt x="2384141" y="3797300"/>
                </a:lnTo>
                <a:lnTo>
                  <a:pt x="2340536" y="3797300"/>
                </a:lnTo>
                <a:lnTo>
                  <a:pt x="2252320" y="3822700"/>
                </a:lnTo>
                <a:lnTo>
                  <a:pt x="2207737" y="3822700"/>
                </a:lnTo>
                <a:lnTo>
                  <a:pt x="2162856" y="3835400"/>
                </a:lnTo>
                <a:close/>
              </a:path>
              <a:path w="3855085" h="3848100">
                <a:moveTo>
                  <a:pt x="3484179" y="1917700"/>
                </a:moveTo>
                <a:lnTo>
                  <a:pt x="3482771" y="1866900"/>
                </a:lnTo>
                <a:lnTo>
                  <a:pt x="3479868" y="1816100"/>
                </a:lnTo>
                <a:lnTo>
                  <a:pt x="3475472" y="1765300"/>
                </a:lnTo>
                <a:lnTo>
                  <a:pt x="3469584" y="1714500"/>
                </a:lnTo>
                <a:lnTo>
                  <a:pt x="3462208" y="1676400"/>
                </a:lnTo>
                <a:lnTo>
                  <a:pt x="3453346" y="1625600"/>
                </a:lnTo>
                <a:lnTo>
                  <a:pt x="3443000" y="1574800"/>
                </a:lnTo>
                <a:lnTo>
                  <a:pt x="3431173" y="1524000"/>
                </a:lnTo>
                <a:lnTo>
                  <a:pt x="3417868" y="1473200"/>
                </a:lnTo>
                <a:lnTo>
                  <a:pt x="3403086" y="1422400"/>
                </a:lnTo>
                <a:lnTo>
                  <a:pt x="3386831" y="1384300"/>
                </a:lnTo>
                <a:lnTo>
                  <a:pt x="3369105" y="1333500"/>
                </a:lnTo>
                <a:lnTo>
                  <a:pt x="3349910" y="1282700"/>
                </a:lnTo>
                <a:lnTo>
                  <a:pt x="3329249" y="1244600"/>
                </a:lnTo>
                <a:lnTo>
                  <a:pt x="3307124" y="1193800"/>
                </a:lnTo>
                <a:lnTo>
                  <a:pt x="3283539" y="1155700"/>
                </a:lnTo>
                <a:lnTo>
                  <a:pt x="3258494" y="1104900"/>
                </a:lnTo>
                <a:lnTo>
                  <a:pt x="3231993" y="1066800"/>
                </a:lnTo>
                <a:lnTo>
                  <a:pt x="3204039" y="1028700"/>
                </a:lnTo>
                <a:lnTo>
                  <a:pt x="3174633" y="990600"/>
                </a:lnTo>
                <a:lnTo>
                  <a:pt x="3143779" y="939800"/>
                </a:lnTo>
                <a:lnTo>
                  <a:pt x="3111478" y="901700"/>
                </a:lnTo>
                <a:lnTo>
                  <a:pt x="3077734" y="863600"/>
                </a:lnTo>
                <a:lnTo>
                  <a:pt x="3042548" y="838200"/>
                </a:lnTo>
                <a:lnTo>
                  <a:pt x="3008120" y="800100"/>
                </a:lnTo>
                <a:lnTo>
                  <a:pt x="2972834" y="762000"/>
                </a:lnTo>
                <a:lnTo>
                  <a:pt x="2936723" y="736600"/>
                </a:lnTo>
                <a:lnTo>
                  <a:pt x="2899820" y="711200"/>
                </a:lnTo>
                <a:lnTo>
                  <a:pt x="2862157" y="673100"/>
                </a:lnTo>
                <a:lnTo>
                  <a:pt x="2823766" y="647700"/>
                </a:lnTo>
                <a:lnTo>
                  <a:pt x="2784681" y="622300"/>
                </a:lnTo>
                <a:lnTo>
                  <a:pt x="2704557" y="571500"/>
                </a:lnTo>
                <a:lnTo>
                  <a:pt x="2663584" y="558800"/>
                </a:lnTo>
                <a:lnTo>
                  <a:pt x="2579975" y="508000"/>
                </a:lnTo>
                <a:lnTo>
                  <a:pt x="2537406" y="495300"/>
                </a:lnTo>
                <a:lnTo>
                  <a:pt x="2494370" y="469900"/>
                </a:lnTo>
                <a:lnTo>
                  <a:pt x="2228175" y="393700"/>
                </a:lnTo>
                <a:lnTo>
                  <a:pt x="2182783" y="393700"/>
                </a:lnTo>
                <a:lnTo>
                  <a:pt x="2091414" y="368300"/>
                </a:lnTo>
                <a:lnTo>
                  <a:pt x="3062391" y="368300"/>
                </a:lnTo>
                <a:lnTo>
                  <a:pt x="3081941" y="381000"/>
                </a:lnTo>
                <a:lnTo>
                  <a:pt x="3120210" y="406400"/>
                </a:lnTo>
                <a:lnTo>
                  <a:pt x="3157638" y="444500"/>
                </a:lnTo>
                <a:lnTo>
                  <a:pt x="3194214" y="469900"/>
                </a:lnTo>
                <a:lnTo>
                  <a:pt x="3229927" y="508000"/>
                </a:lnTo>
                <a:lnTo>
                  <a:pt x="3264766" y="533400"/>
                </a:lnTo>
                <a:lnTo>
                  <a:pt x="3298722" y="571500"/>
                </a:lnTo>
                <a:lnTo>
                  <a:pt x="3331782" y="609600"/>
                </a:lnTo>
                <a:lnTo>
                  <a:pt x="3363937" y="635000"/>
                </a:lnTo>
                <a:lnTo>
                  <a:pt x="3395176" y="673100"/>
                </a:lnTo>
                <a:lnTo>
                  <a:pt x="3425488" y="711200"/>
                </a:lnTo>
                <a:lnTo>
                  <a:pt x="3454862" y="749300"/>
                </a:lnTo>
                <a:lnTo>
                  <a:pt x="3483288" y="787400"/>
                </a:lnTo>
                <a:lnTo>
                  <a:pt x="3510755" y="825500"/>
                </a:lnTo>
                <a:lnTo>
                  <a:pt x="3537252" y="863600"/>
                </a:lnTo>
                <a:lnTo>
                  <a:pt x="3562770" y="914400"/>
                </a:lnTo>
                <a:lnTo>
                  <a:pt x="3587296" y="952500"/>
                </a:lnTo>
                <a:lnTo>
                  <a:pt x="3610820" y="990600"/>
                </a:lnTo>
                <a:lnTo>
                  <a:pt x="3633333" y="1028700"/>
                </a:lnTo>
                <a:lnTo>
                  <a:pt x="3654822" y="1079500"/>
                </a:lnTo>
                <a:lnTo>
                  <a:pt x="3675277" y="1117600"/>
                </a:lnTo>
                <a:lnTo>
                  <a:pt x="3694688" y="1168400"/>
                </a:lnTo>
                <a:lnTo>
                  <a:pt x="3713044" y="1206500"/>
                </a:lnTo>
                <a:lnTo>
                  <a:pt x="3730334" y="1257300"/>
                </a:lnTo>
                <a:lnTo>
                  <a:pt x="3746548" y="1295400"/>
                </a:lnTo>
                <a:lnTo>
                  <a:pt x="3761675" y="1346200"/>
                </a:lnTo>
                <a:lnTo>
                  <a:pt x="3775703" y="1384300"/>
                </a:lnTo>
                <a:lnTo>
                  <a:pt x="3788624" y="1435100"/>
                </a:lnTo>
                <a:lnTo>
                  <a:pt x="3800425" y="1485900"/>
                </a:lnTo>
                <a:lnTo>
                  <a:pt x="3811096" y="1536700"/>
                </a:lnTo>
                <a:lnTo>
                  <a:pt x="3820626" y="1574800"/>
                </a:lnTo>
                <a:lnTo>
                  <a:pt x="3829006" y="1625600"/>
                </a:lnTo>
                <a:lnTo>
                  <a:pt x="3836223" y="1676400"/>
                </a:lnTo>
                <a:lnTo>
                  <a:pt x="3842268" y="1727200"/>
                </a:lnTo>
                <a:lnTo>
                  <a:pt x="3843487" y="1739900"/>
                </a:lnTo>
                <a:lnTo>
                  <a:pt x="3655484" y="1739900"/>
                </a:lnTo>
                <a:lnTo>
                  <a:pt x="3623230" y="1752600"/>
                </a:lnTo>
                <a:lnTo>
                  <a:pt x="3592264" y="1752600"/>
                </a:lnTo>
                <a:lnTo>
                  <a:pt x="3563491" y="1778000"/>
                </a:lnTo>
                <a:lnTo>
                  <a:pt x="3537815" y="1790700"/>
                </a:lnTo>
                <a:lnTo>
                  <a:pt x="3516142" y="1816100"/>
                </a:lnTo>
                <a:lnTo>
                  <a:pt x="3499375" y="1841500"/>
                </a:lnTo>
                <a:lnTo>
                  <a:pt x="3488419" y="1879600"/>
                </a:lnTo>
                <a:lnTo>
                  <a:pt x="3484179" y="1917700"/>
                </a:lnTo>
                <a:close/>
              </a:path>
              <a:path w="3855085" h="3848100">
                <a:moveTo>
                  <a:pt x="3720241" y="1752600"/>
                </a:moveTo>
                <a:lnTo>
                  <a:pt x="3623230" y="1752600"/>
                </a:lnTo>
                <a:lnTo>
                  <a:pt x="3655484" y="1739900"/>
                </a:lnTo>
                <a:lnTo>
                  <a:pt x="3688123" y="1739900"/>
                </a:lnTo>
                <a:lnTo>
                  <a:pt x="3720241" y="1752600"/>
                </a:lnTo>
                <a:close/>
              </a:path>
              <a:path w="3855085" h="3848100">
                <a:moveTo>
                  <a:pt x="3854508" y="1917700"/>
                </a:moveTo>
                <a:lnTo>
                  <a:pt x="3851361" y="1879600"/>
                </a:lnTo>
                <a:lnTo>
                  <a:pt x="3841362" y="1841500"/>
                </a:lnTo>
                <a:lnTo>
                  <a:pt x="3804425" y="1790700"/>
                </a:lnTo>
                <a:lnTo>
                  <a:pt x="3750933" y="1752600"/>
                </a:lnTo>
                <a:lnTo>
                  <a:pt x="3720241" y="1752600"/>
                </a:lnTo>
                <a:lnTo>
                  <a:pt x="3688123" y="1739900"/>
                </a:lnTo>
                <a:lnTo>
                  <a:pt x="3843487" y="1739900"/>
                </a:lnTo>
                <a:lnTo>
                  <a:pt x="3850798" y="1816100"/>
                </a:lnTo>
                <a:lnTo>
                  <a:pt x="3853261" y="1866900"/>
                </a:lnTo>
                <a:lnTo>
                  <a:pt x="3854508" y="1917700"/>
                </a:lnTo>
                <a:close/>
              </a:path>
              <a:path w="3855085" h="3848100">
                <a:moveTo>
                  <a:pt x="3720241" y="2095500"/>
                </a:moveTo>
                <a:lnTo>
                  <a:pt x="3623230" y="2095500"/>
                </a:lnTo>
                <a:lnTo>
                  <a:pt x="3592264" y="2082800"/>
                </a:lnTo>
                <a:lnTo>
                  <a:pt x="3537815" y="2044700"/>
                </a:lnTo>
                <a:lnTo>
                  <a:pt x="3499375" y="1993900"/>
                </a:lnTo>
                <a:lnTo>
                  <a:pt x="3488419" y="1955800"/>
                </a:lnTo>
                <a:lnTo>
                  <a:pt x="3484179" y="1917700"/>
                </a:lnTo>
                <a:lnTo>
                  <a:pt x="3488419" y="1879600"/>
                </a:lnTo>
                <a:lnTo>
                  <a:pt x="3499375" y="1841500"/>
                </a:lnTo>
                <a:lnTo>
                  <a:pt x="3516142" y="1816100"/>
                </a:lnTo>
                <a:lnTo>
                  <a:pt x="3537815" y="1790700"/>
                </a:lnTo>
                <a:lnTo>
                  <a:pt x="3563491" y="1778000"/>
                </a:lnTo>
                <a:lnTo>
                  <a:pt x="3592264" y="1752600"/>
                </a:lnTo>
                <a:lnTo>
                  <a:pt x="3750933" y="1752600"/>
                </a:lnTo>
                <a:lnTo>
                  <a:pt x="3779296" y="1765300"/>
                </a:lnTo>
                <a:lnTo>
                  <a:pt x="3825415" y="1816100"/>
                </a:lnTo>
                <a:lnTo>
                  <a:pt x="3851361" y="1879600"/>
                </a:lnTo>
                <a:lnTo>
                  <a:pt x="3854508" y="1917700"/>
                </a:lnTo>
                <a:lnTo>
                  <a:pt x="3851361" y="1955800"/>
                </a:lnTo>
                <a:lnTo>
                  <a:pt x="3841362" y="1993900"/>
                </a:lnTo>
                <a:lnTo>
                  <a:pt x="3804425" y="2044700"/>
                </a:lnTo>
                <a:lnTo>
                  <a:pt x="3750933" y="2082800"/>
                </a:lnTo>
                <a:lnTo>
                  <a:pt x="3720241" y="2095500"/>
                </a:lnTo>
                <a:close/>
              </a:path>
              <a:path w="3855085" h="3848100">
                <a:moveTo>
                  <a:pt x="3042055" y="3479800"/>
                </a:moveTo>
                <a:lnTo>
                  <a:pt x="2045651" y="3479800"/>
                </a:lnTo>
                <a:lnTo>
                  <a:pt x="2092503" y="3467100"/>
                </a:lnTo>
                <a:lnTo>
                  <a:pt x="2139337" y="3467100"/>
                </a:lnTo>
                <a:lnTo>
                  <a:pt x="2186123" y="3454400"/>
                </a:lnTo>
                <a:lnTo>
                  <a:pt x="2232827" y="3454400"/>
                </a:lnTo>
                <a:lnTo>
                  <a:pt x="2375069" y="3416300"/>
                </a:lnTo>
                <a:lnTo>
                  <a:pt x="2421151" y="3390900"/>
                </a:lnTo>
                <a:lnTo>
                  <a:pt x="2511199" y="3365500"/>
                </a:lnTo>
                <a:lnTo>
                  <a:pt x="2555126" y="3340100"/>
                </a:lnTo>
                <a:lnTo>
                  <a:pt x="2598295" y="3327400"/>
                </a:lnTo>
                <a:lnTo>
                  <a:pt x="2640687" y="3302000"/>
                </a:lnTo>
                <a:lnTo>
                  <a:pt x="2682283" y="3276600"/>
                </a:lnTo>
                <a:lnTo>
                  <a:pt x="2723062" y="3251200"/>
                </a:lnTo>
                <a:lnTo>
                  <a:pt x="2763006" y="3225800"/>
                </a:lnTo>
                <a:lnTo>
                  <a:pt x="2802094" y="3200400"/>
                </a:lnTo>
                <a:lnTo>
                  <a:pt x="2840307" y="3175000"/>
                </a:lnTo>
                <a:lnTo>
                  <a:pt x="2877626" y="3149600"/>
                </a:lnTo>
                <a:lnTo>
                  <a:pt x="2914030" y="3124200"/>
                </a:lnTo>
                <a:lnTo>
                  <a:pt x="2949501" y="3086100"/>
                </a:lnTo>
                <a:lnTo>
                  <a:pt x="2984019" y="3060700"/>
                </a:lnTo>
                <a:lnTo>
                  <a:pt x="3017564" y="3022600"/>
                </a:lnTo>
                <a:lnTo>
                  <a:pt x="3050117" y="2997200"/>
                </a:lnTo>
                <a:lnTo>
                  <a:pt x="3081658" y="2959100"/>
                </a:lnTo>
                <a:lnTo>
                  <a:pt x="3112167" y="2921000"/>
                </a:lnTo>
                <a:lnTo>
                  <a:pt x="3141625" y="2882900"/>
                </a:lnTo>
                <a:lnTo>
                  <a:pt x="3170013" y="2844800"/>
                </a:lnTo>
                <a:lnTo>
                  <a:pt x="3197310" y="2806700"/>
                </a:lnTo>
                <a:lnTo>
                  <a:pt x="3223498" y="2768600"/>
                </a:lnTo>
                <a:lnTo>
                  <a:pt x="3248556" y="2730500"/>
                </a:lnTo>
                <a:lnTo>
                  <a:pt x="3272465" y="2692400"/>
                </a:lnTo>
                <a:lnTo>
                  <a:pt x="3295206" y="2654300"/>
                </a:lnTo>
                <a:lnTo>
                  <a:pt x="3316759" y="2616200"/>
                </a:lnTo>
                <a:lnTo>
                  <a:pt x="3337104" y="2565400"/>
                </a:lnTo>
                <a:lnTo>
                  <a:pt x="3356222" y="2527300"/>
                </a:lnTo>
                <a:lnTo>
                  <a:pt x="3374094" y="2489200"/>
                </a:lnTo>
                <a:lnTo>
                  <a:pt x="3390699" y="2438400"/>
                </a:lnTo>
                <a:lnTo>
                  <a:pt x="3406018" y="2400300"/>
                </a:lnTo>
                <a:lnTo>
                  <a:pt x="3420031" y="2349500"/>
                </a:lnTo>
                <a:lnTo>
                  <a:pt x="3432720" y="2298700"/>
                </a:lnTo>
                <a:lnTo>
                  <a:pt x="3444064" y="2260600"/>
                </a:lnTo>
                <a:lnTo>
                  <a:pt x="3454044" y="2209800"/>
                </a:lnTo>
                <a:lnTo>
                  <a:pt x="3462640" y="2159000"/>
                </a:lnTo>
                <a:lnTo>
                  <a:pt x="3469832" y="2120900"/>
                </a:lnTo>
                <a:lnTo>
                  <a:pt x="3475602" y="2070100"/>
                </a:lnTo>
                <a:lnTo>
                  <a:pt x="3479930" y="2019300"/>
                </a:lnTo>
                <a:lnTo>
                  <a:pt x="3482795" y="1968500"/>
                </a:lnTo>
                <a:lnTo>
                  <a:pt x="3484179" y="1917700"/>
                </a:lnTo>
                <a:lnTo>
                  <a:pt x="3488419" y="1955800"/>
                </a:lnTo>
                <a:lnTo>
                  <a:pt x="3499375" y="1993900"/>
                </a:lnTo>
                <a:lnTo>
                  <a:pt x="3537815" y="2044700"/>
                </a:lnTo>
                <a:lnTo>
                  <a:pt x="3592264" y="2082800"/>
                </a:lnTo>
                <a:lnTo>
                  <a:pt x="3623230" y="2095500"/>
                </a:lnTo>
                <a:lnTo>
                  <a:pt x="3844151" y="2095500"/>
                </a:lnTo>
                <a:lnTo>
                  <a:pt x="3843014" y="2108200"/>
                </a:lnTo>
                <a:lnTo>
                  <a:pt x="3837374" y="2159000"/>
                </a:lnTo>
                <a:lnTo>
                  <a:pt x="3830655" y="2197100"/>
                </a:lnTo>
                <a:lnTo>
                  <a:pt x="3822872" y="2247900"/>
                </a:lnTo>
                <a:lnTo>
                  <a:pt x="3814037" y="2286000"/>
                </a:lnTo>
                <a:lnTo>
                  <a:pt x="3804166" y="2336800"/>
                </a:lnTo>
                <a:lnTo>
                  <a:pt x="3793272" y="2374900"/>
                </a:lnTo>
                <a:lnTo>
                  <a:pt x="3781369" y="2425700"/>
                </a:lnTo>
                <a:lnTo>
                  <a:pt x="3768470" y="2463800"/>
                </a:lnTo>
                <a:lnTo>
                  <a:pt x="3754591" y="2514600"/>
                </a:lnTo>
                <a:lnTo>
                  <a:pt x="3739744" y="2552700"/>
                </a:lnTo>
                <a:lnTo>
                  <a:pt x="3723944" y="2590800"/>
                </a:lnTo>
                <a:lnTo>
                  <a:pt x="3707205" y="2641600"/>
                </a:lnTo>
                <a:lnTo>
                  <a:pt x="3689540" y="2679700"/>
                </a:lnTo>
                <a:lnTo>
                  <a:pt x="3670964" y="2717800"/>
                </a:lnTo>
                <a:lnTo>
                  <a:pt x="3651490" y="2755900"/>
                </a:lnTo>
                <a:lnTo>
                  <a:pt x="3631133" y="2794000"/>
                </a:lnTo>
                <a:lnTo>
                  <a:pt x="3609906" y="2844800"/>
                </a:lnTo>
                <a:lnTo>
                  <a:pt x="3587824" y="2882900"/>
                </a:lnTo>
                <a:lnTo>
                  <a:pt x="3564899" y="2921000"/>
                </a:lnTo>
                <a:lnTo>
                  <a:pt x="3541147" y="2959100"/>
                </a:lnTo>
                <a:lnTo>
                  <a:pt x="3516581" y="2997200"/>
                </a:lnTo>
                <a:lnTo>
                  <a:pt x="3491215" y="3022600"/>
                </a:lnTo>
                <a:lnTo>
                  <a:pt x="3465063" y="3060700"/>
                </a:lnTo>
                <a:lnTo>
                  <a:pt x="3438139" y="3098800"/>
                </a:lnTo>
                <a:lnTo>
                  <a:pt x="3410457" y="3136900"/>
                </a:lnTo>
                <a:lnTo>
                  <a:pt x="3382030" y="3162300"/>
                </a:lnTo>
                <a:lnTo>
                  <a:pt x="3352874" y="3200400"/>
                </a:lnTo>
                <a:lnTo>
                  <a:pt x="3323001" y="3238500"/>
                </a:lnTo>
                <a:lnTo>
                  <a:pt x="3292425" y="3263900"/>
                </a:lnTo>
                <a:lnTo>
                  <a:pt x="3261161" y="3302000"/>
                </a:lnTo>
                <a:lnTo>
                  <a:pt x="3229223" y="3327400"/>
                </a:lnTo>
                <a:lnTo>
                  <a:pt x="3196624" y="3352800"/>
                </a:lnTo>
                <a:lnTo>
                  <a:pt x="3163379" y="3390900"/>
                </a:lnTo>
                <a:lnTo>
                  <a:pt x="3129500" y="3416300"/>
                </a:lnTo>
                <a:lnTo>
                  <a:pt x="3095003" y="3441700"/>
                </a:lnTo>
                <a:lnTo>
                  <a:pt x="3059902" y="3467100"/>
                </a:lnTo>
                <a:lnTo>
                  <a:pt x="3042055" y="3479800"/>
                </a:lnTo>
                <a:close/>
              </a:path>
              <a:path w="3855085" h="3848100">
                <a:moveTo>
                  <a:pt x="3844151" y="2095500"/>
                </a:moveTo>
                <a:lnTo>
                  <a:pt x="3720241" y="2095500"/>
                </a:lnTo>
                <a:lnTo>
                  <a:pt x="3750933" y="2082800"/>
                </a:lnTo>
                <a:lnTo>
                  <a:pt x="3779296" y="2070100"/>
                </a:lnTo>
                <a:lnTo>
                  <a:pt x="3825415" y="2019300"/>
                </a:lnTo>
                <a:lnTo>
                  <a:pt x="3851361" y="1955800"/>
                </a:lnTo>
                <a:lnTo>
                  <a:pt x="3854508" y="1917700"/>
                </a:lnTo>
                <a:lnTo>
                  <a:pt x="3853322" y="1968500"/>
                </a:lnTo>
                <a:lnTo>
                  <a:pt x="3851002" y="2019300"/>
                </a:lnTo>
                <a:lnTo>
                  <a:pt x="3847561" y="2057400"/>
                </a:lnTo>
                <a:lnTo>
                  <a:pt x="3844151" y="2095500"/>
                </a:lnTo>
                <a:close/>
              </a:path>
              <a:path w="3855085" h="3848100">
                <a:moveTo>
                  <a:pt x="2072255" y="3848100"/>
                </a:moveTo>
                <a:lnTo>
                  <a:pt x="1794744" y="3848100"/>
                </a:lnTo>
                <a:lnTo>
                  <a:pt x="1747807" y="3835400"/>
                </a:lnTo>
                <a:lnTo>
                  <a:pt x="2117690" y="3835400"/>
                </a:lnTo>
                <a:lnTo>
                  <a:pt x="2072255" y="3848100"/>
                </a:lnTo>
                <a:close/>
              </a:path>
            </a:pathLst>
          </a:custGeom>
          <a:solidFill>
            <a:srgbClr val="D4B012"/>
          </a:solidFill>
        </p:spPr>
        <p:txBody>
          <a:bodyPr wrap="square" lIns="0" tIns="0" rIns="0" bIns="0" rtlCol="0"/>
          <a:lstStyle/>
          <a:p>
            <a:endParaRPr/>
          </a:p>
        </p:txBody>
      </p:sp>
      <p:sp>
        <p:nvSpPr>
          <p:cNvPr id="9" name="object 9"/>
          <p:cNvSpPr/>
          <p:nvPr/>
        </p:nvSpPr>
        <p:spPr>
          <a:xfrm>
            <a:off x="13389122" y="3398780"/>
            <a:ext cx="3855085" cy="3848100"/>
          </a:xfrm>
          <a:custGeom>
            <a:avLst/>
            <a:gdLst/>
            <a:ahLst/>
            <a:cxnLst/>
            <a:rect l="l" t="t" r="r" b="b"/>
            <a:pathLst>
              <a:path w="3855084" h="3848100">
                <a:moveTo>
                  <a:pt x="2189952" y="12700"/>
                </a:moveTo>
                <a:lnTo>
                  <a:pt x="1715460" y="12700"/>
                </a:lnTo>
                <a:lnTo>
                  <a:pt x="1762669" y="0"/>
                </a:lnTo>
                <a:lnTo>
                  <a:pt x="2142516" y="0"/>
                </a:lnTo>
                <a:lnTo>
                  <a:pt x="2189952" y="12700"/>
                </a:lnTo>
                <a:close/>
              </a:path>
              <a:path w="3855084" h="3848100">
                <a:moveTo>
                  <a:pt x="2162660" y="3835400"/>
                </a:moveTo>
                <a:lnTo>
                  <a:pt x="1653288" y="3835400"/>
                </a:lnTo>
                <a:lnTo>
                  <a:pt x="1558222" y="3810000"/>
                </a:lnTo>
                <a:lnTo>
                  <a:pt x="1510826" y="3810000"/>
                </a:lnTo>
                <a:lnTo>
                  <a:pt x="1370671" y="3771900"/>
                </a:lnTo>
                <a:lnTo>
                  <a:pt x="1324703" y="3746500"/>
                </a:lnTo>
                <a:lnTo>
                  <a:pt x="1234026" y="3721100"/>
                </a:lnTo>
                <a:lnTo>
                  <a:pt x="1189360" y="3695700"/>
                </a:lnTo>
                <a:lnTo>
                  <a:pt x="1145171" y="3683000"/>
                </a:lnTo>
                <a:lnTo>
                  <a:pt x="1101483" y="3657600"/>
                </a:lnTo>
                <a:lnTo>
                  <a:pt x="1058317" y="3644900"/>
                </a:lnTo>
                <a:lnTo>
                  <a:pt x="1015695" y="3619500"/>
                </a:lnTo>
                <a:lnTo>
                  <a:pt x="932170" y="3568700"/>
                </a:lnTo>
                <a:lnTo>
                  <a:pt x="851084" y="3517900"/>
                </a:lnTo>
                <a:lnTo>
                  <a:pt x="811512" y="3492500"/>
                </a:lnTo>
                <a:lnTo>
                  <a:pt x="772615" y="3467100"/>
                </a:lnTo>
                <a:lnTo>
                  <a:pt x="734416" y="3429000"/>
                </a:lnTo>
                <a:lnTo>
                  <a:pt x="696937" y="3403600"/>
                </a:lnTo>
                <a:lnTo>
                  <a:pt x="660200" y="3378200"/>
                </a:lnTo>
                <a:lnTo>
                  <a:pt x="624227" y="3340100"/>
                </a:lnTo>
                <a:lnTo>
                  <a:pt x="589039" y="3314700"/>
                </a:lnTo>
                <a:lnTo>
                  <a:pt x="554660" y="3276600"/>
                </a:lnTo>
                <a:lnTo>
                  <a:pt x="521111" y="3238500"/>
                </a:lnTo>
                <a:lnTo>
                  <a:pt x="488413" y="3200400"/>
                </a:lnTo>
                <a:lnTo>
                  <a:pt x="456590" y="3175000"/>
                </a:lnTo>
                <a:lnTo>
                  <a:pt x="425662" y="3136900"/>
                </a:lnTo>
                <a:lnTo>
                  <a:pt x="395652" y="3098800"/>
                </a:lnTo>
                <a:lnTo>
                  <a:pt x="366582" y="3060700"/>
                </a:lnTo>
                <a:lnTo>
                  <a:pt x="338474" y="3022600"/>
                </a:lnTo>
                <a:lnTo>
                  <a:pt x="311350" y="2984500"/>
                </a:lnTo>
                <a:lnTo>
                  <a:pt x="285232" y="2933700"/>
                </a:lnTo>
                <a:lnTo>
                  <a:pt x="260142" y="2895600"/>
                </a:lnTo>
                <a:lnTo>
                  <a:pt x="236102" y="2857500"/>
                </a:lnTo>
                <a:lnTo>
                  <a:pt x="213133" y="2819400"/>
                </a:lnTo>
                <a:lnTo>
                  <a:pt x="191259" y="2768600"/>
                </a:lnTo>
                <a:lnTo>
                  <a:pt x="170501" y="2730500"/>
                </a:lnTo>
                <a:lnTo>
                  <a:pt x="150880" y="2679700"/>
                </a:lnTo>
                <a:lnTo>
                  <a:pt x="132419" y="2641600"/>
                </a:lnTo>
                <a:lnTo>
                  <a:pt x="115140" y="2590800"/>
                </a:lnTo>
                <a:lnTo>
                  <a:pt x="99065" y="2552700"/>
                </a:lnTo>
                <a:lnTo>
                  <a:pt x="84216" y="2501900"/>
                </a:lnTo>
                <a:lnTo>
                  <a:pt x="70615" y="2451100"/>
                </a:lnTo>
                <a:lnTo>
                  <a:pt x="58405" y="2413000"/>
                </a:lnTo>
                <a:lnTo>
                  <a:pt x="47362" y="2362200"/>
                </a:lnTo>
                <a:lnTo>
                  <a:pt x="37483" y="2311400"/>
                </a:lnTo>
                <a:lnTo>
                  <a:pt x="28766" y="2260600"/>
                </a:lnTo>
                <a:lnTo>
                  <a:pt x="21207" y="2222500"/>
                </a:lnTo>
                <a:lnTo>
                  <a:pt x="14802" y="2171700"/>
                </a:lnTo>
                <a:lnTo>
                  <a:pt x="9550" y="2120900"/>
                </a:lnTo>
                <a:lnTo>
                  <a:pt x="5447" y="2070100"/>
                </a:lnTo>
                <a:lnTo>
                  <a:pt x="2489" y="2032000"/>
                </a:lnTo>
                <a:lnTo>
                  <a:pt x="675" y="1981200"/>
                </a:lnTo>
                <a:lnTo>
                  <a:pt x="0" y="1930400"/>
                </a:lnTo>
                <a:lnTo>
                  <a:pt x="461" y="1879600"/>
                </a:lnTo>
                <a:lnTo>
                  <a:pt x="2056" y="1841500"/>
                </a:lnTo>
                <a:lnTo>
                  <a:pt x="4781" y="1790700"/>
                </a:lnTo>
                <a:lnTo>
                  <a:pt x="8634" y="1739900"/>
                </a:lnTo>
                <a:lnTo>
                  <a:pt x="13611" y="1689100"/>
                </a:lnTo>
                <a:lnTo>
                  <a:pt x="19709" y="1651000"/>
                </a:lnTo>
                <a:lnTo>
                  <a:pt x="26925" y="1600200"/>
                </a:lnTo>
                <a:lnTo>
                  <a:pt x="35256" y="1549400"/>
                </a:lnTo>
                <a:lnTo>
                  <a:pt x="44699" y="1511300"/>
                </a:lnTo>
                <a:lnTo>
                  <a:pt x="55250" y="1460500"/>
                </a:lnTo>
                <a:lnTo>
                  <a:pt x="66908" y="1409700"/>
                </a:lnTo>
                <a:lnTo>
                  <a:pt x="79668" y="1371600"/>
                </a:lnTo>
                <a:lnTo>
                  <a:pt x="93528" y="1320800"/>
                </a:lnTo>
                <a:lnTo>
                  <a:pt x="108484" y="1270000"/>
                </a:lnTo>
                <a:lnTo>
                  <a:pt x="124533" y="1231900"/>
                </a:lnTo>
                <a:lnTo>
                  <a:pt x="141673" y="1181100"/>
                </a:lnTo>
                <a:lnTo>
                  <a:pt x="159900" y="1143000"/>
                </a:lnTo>
                <a:lnTo>
                  <a:pt x="179211" y="1104900"/>
                </a:lnTo>
                <a:lnTo>
                  <a:pt x="199604" y="1054100"/>
                </a:lnTo>
                <a:lnTo>
                  <a:pt x="221074" y="1016000"/>
                </a:lnTo>
                <a:lnTo>
                  <a:pt x="243619" y="965200"/>
                </a:lnTo>
                <a:lnTo>
                  <a:pt x="267236" y="927100"/>
                </a:lnTo>
                <a:lnTo>
                  <a:pt x="291921" y="889000"/>
                </a:lnTo>
                <a:lnTo>
                  <a:pt x="317672" y="850900"/>
                </a:lnTo>
                <a:lnTo>
                  <a:pt x="344486" y="812800"/>
                </a:lnTo>
                <a:lnTo>
                  <a:pt x="372359" y="774700"/>
                </a:lnTo>
                <a:lnTo>
                  <a:pt x="401289" y="736600"/>
                </a:lnTo>
                <a:lnTo>
                  <a:pt x="431272" y="698500"/>
                </a:lnTo>
                <a:lnTo>
                  <a:pt x="462305" y="660400"/>
                </a:lnTo>
                <a:lnTo>
                  <a:pt x="494385" y="622300"/>
                </a:lnTo>
                <a:lnTo>
                  <a:pt x="527509" y="584200"/>
                </a:lnTo>
                <a:lnTo>
                  <a:pt x="561674" y="558800"/>
                </a:lnTo>
                <a:lnTo>
                  <a:pt x="596877" y="520700"/>
                </a:lnTo>
                <a:lnTo>
                  <a:pt x="633115" y="482600"/>
                </a:lnTo>
                <a:lnTo>
                  <a:pt x="670385" y="457200"/>
                </a:lnTo>
                <a:lnTo>
                  <a:pt x="708614" y="419100"/>
                </a:lnTo>
                <a:lnTo>
                  <a:pt x="786902" y="368300"/>
                </a:lnTo>
                <a:lnTo>
                  <a:pt x="867491" y="317500"/>
                </a:lnTo>
                <a:lnTo>
                  <a:pt x="950211" y="266700"/>
                </a:lnTo>
                <a:lnTo>
                  <a:pt x="1077916" y="190500"/>
                </a:lnTo>
                <a:lnTo>
                  <a:pt x="1121366" y="177800"/>
                </a:lnTo>
                <a:lnTo>
                  <a:pt x="1165222" y="152400"/>
                </a:lnTo>
                <a:lnTo>
                  <a:pt x="1209463" y="139700"/>
                </a:lnTo>
                <a:lnTo>
                  <a:pt x="1254068" y="114300"/>
                </a:lnTo>
                <a:lnTo>
                  <a:pt x="1574705" y="25400"/>
                </a:lnTo>
                <a:lnTo>
                  <a:pt x="1621457" y="25400"/>
                </a:lnTo>
                <a:lnTo>
                  <a:pt x="1668382" y="12700"/>
                </a:lnTo>
                <a:lnTo>
                  <a:pt x="2237308" y="12700"/>
                </a:lnTo>
                <a:lnTo>
                  <a:pt x="2378681" y="50800"/>
                </a:lnTo>
                <a:lnTo>
                  <a:pt x="2425503" y="50800"/>
                </a:lnTo>
                <a:lnTo>
                  <a:pt x="2472140" y="63500"/>
                </a:lnTo>
                <a:lnTo>
                  <a:pt x="2518569" y="88900"/>
                </a:lnTo>
                <a:lnTo>
                  <a:pt x="2610720" y="114300"/>
                </a:lnTo>
                <a:lnTo>
                  <a:pt x="2656401" y="139700"/>
                </a:lnTo>
                <a:lnTo>
                  <a:pt x="2701789" y="152400"/>
                </a:lnTo>
                <a:lnTo>
                  <a:pt x="2746864" y="177800"/>
                </a:lnTo>
                <a:lnTo>
                  <a:pt x="2791457" y="190500"/>
                </a:lnTo>
                <a:lnTo>
                  <a:pt x="2835296" y="215900"/>
                </a:lnTo>
                <a:lnTo>
                  <a:pt x="2878370" y="241300"/>
                </a:lnTo>
                <a:lnTo>
                  <a:pt x="2920669" y="266700"/>
                </a:lnTo>
                <a:lnTo>
                  <a:pt x="2962181" y="292100"/>
                </a:lnTo>
                <a:lnTo>
                  <a:pt x="3002897" y="317500"/>
                </a:lnTo>
                <a:lnTo>
                  <a:pt x="3042805" y="355600"/>
                </a:lnTo>
                <a:lnTo>
                  <a:pt x="3062349" y="368300"/>
                </a:lnTo>
                <a:lnTo>
                  <a:pt x="1768779" y="368300"/>
                </a:lnTo>
                <a:lnTo>
                  <a:pt x="1722785" y="381000"/>
                </a:lnTo>
                <a:lnTo>
                  <a:pt x="1676909" y="381000"/>
                </a:lnTo>
                <a:lnTo>
                  <a:pt x="1631186" y="393700"/>
                </a:lnTo>
                <a:lnTo>
                  <a:pt x="1585646" y="393700"/>
                </a:lnTo>
                <a:lnTo>
                  <a:pt x="1405983" y="444500"/>
                </a:lnTo>
                <a:lnTo>
                  <a:pt x="1361854" y="469900"/>
                </a:lnTo>
                <a:lnTo>
                  <a:pt x="1274767" y="495300"/>
                </a:lnTo>
                <a:lnTo>
                  <a:pt x="1189459" y="546100"/>
                </a:lnTo>
                <a:lnTo>
                  <a:pt x="1106191" y="596900"/>
                </a:lnTo>
                <a:lnTo>
                  <a:pt x="1065403" y="622300"/>
                </a:lnTo>
                <a:lnTo>
                  <a:pt x="1025919" y="647700"/>
                </a:lnTo>
                <a:lnTo>
                  <a:pt x="987467" y="673100"/>
                </a:lnTo>
                <a:lnTo>
                  <a:pt x="950057" y="698500"/>
                </a:lnTo>
                <a:lnTo>
                  <a:pt x="913700" y="736600"/>
                </a:lnTo>
                <a:lnTo>
                  <a:pt x="878408" y="762000"/>
                </a:lnTo>
                <a:lnTo>
                  <a:pt x="844191" y="800100"/>
                </a:lnTo>
                <a:lnTo>
                  <a:pt x="811060" y="838200"/>
                </a:lnTo>
                <a:lnTo>
                  <a:pt x="779027" y="863600"/>
                </a:lnTo>
                <a:lnTo>
                  <a:pt x="748102" y="901700"/>
                </a:lnTo>
                <a:lnTo>
                  <a:pt x="718297" y="939800"/>
                </a:lnTo>
                <a:lnTo>
                  <a:pt x="689623" y="977900"/>
                </a:lnTo>
                <a:lnTo>
                  <a:pt x="662090" y="1016000"/>
                </a:lnTo>
                <a:lnTo>
                  <a:pt x="635710" y="1054100"/>
                </a:lnTo>
                <a:lnTo>
                  <a:pt x="610494" y="1092200"/>
                </a:lnTo>
                <a:lnTo>
                  <a:pt x="586452" y="1130300"/>
                </a:lnTo>
                <a:lnTo>
                  <a:pt x="563597" y="1168400"/>
                </a:lnTo>
                <a:lnTo>
                  <a:pt x="541938" y="1206500"/>
                </a:lnTo>
                <a:lnTo>
                  <a:pt x="521486" y="1257300"/>
                </a:lnTo>
                <a:lnTo>
                  <a:pt x="502254" y="1295400"/>
                </a:lnTo>
                <a:lnTo>
                  <a:pt x="484252" y="1333500"/>
                </a:lnTo>
                <a:lnTo>
                  <a:pt x="467491" y="1384300"/>
                </a:lnTo>
                <a:lnTo>
                  <a:pt x="451982" y="1422400"/>
                </a:lnTo>
                <a:lnTo>
                  <a:pt x="437735" y="1460500"/>
                </a:lnTo>
                <a:lnTo>
                  <a:pt x="424763" y="1511300"/>
                </a:lnTo>
                <a:lnTo>
                  <a:pt x="413076" y="1549400"/>
                </a:lnTo>
                <a:lnTo>
                  <a:pt x="402686" y="1600200"/>
                </a:lnTo>
                <a:lnTo>
                  <a:pt x="393602" y="1651000"/>
                </a:lnTo>
                <a:lnTo>
                  <a:pt x="385837" y="1689100"/>
                </a:lnTo>
                <a:lnTo>
                  <a:pt x="379401" y="1739900"/>
                </a:lnTo>
                <a:lnTo>
                  <a:pt x="374305" y="1778000"/>
                </a:lnTo>
                <a:lnTo>
                  <a:pt x="370561" y="1828800"/>
                </a:lnTo>
                <a:lnTo>
                  <a:pt x="368179" y="1879600"/>
                </a:lnTo>
                <a:lnTo>
                  <a:pt x="367171" y="1917692"/>
                </a:lnTo>
                <a:lnTo>
                  <a:pt x="367547" y="1968500"/>
                </a:lnTo>
                <a:lnTo>
                  <a:pt x="369318" y="2019300"/>
                </a:lnTo>
                <a:lnTo>
                  <a:pt x="372496" y="2057400"/>
                </a:lnTo>
                <a:lnTo>
                  <a:pt x="377092" y="2108200"/>
                </a:lnTo>
                <a:lnTo>
                  <a:pt x="383117" y="2159000"/>
                </a:lnTo>
                <a:lnTo>
                  <a:pt x="390581" y="2197100"/>
                </a:lnTo>
                <a:lnTo>
                  <a:pt x="399496" y="2247900"/>
                </a:lnTo>
                <a:lnTo>
                  <a:pt x="409872" y="2298700"/>
                </a:lnTo>
                <a:lnTo>
                  <a:pt x="421722" y="2336800"/>
                </a:lnTo>
                <a:lnTo>
                  <a:pt x="435055" y="2387600"/>
                </a:lnTo>
                <a:lnTo>
                  <a:pt x="449883" y="2425700"/>
                </a:lnTo>
                <a:lnTo>
                  <a:pt x="466217" y="2476500"/>
                </a:lnTo>
                <a:lnTo>
                  <a:pt x="484068" y="2514600"/>
                </a:lnTo>
                <a:lnTo>
                  <a:pt x="502879" y="2565400"/>
                </a:lnTo>
                <a:lnTo>
                  <a:pt x="523012" y="2603500"/>
                </a:lnTo>
                <a:lnTo>
                  <a:pt x="544433" y="2641600"/>
                </a:lnTo>
                <a:lnTo>
                  <a:pt x="567111" y="2692400"/>
                </a:lnTo>
                <a:lnTo>
                  <a:pt x="591014" y="2730500"/>
                </a:lnTo>
                <a:lnTo>
                  <a:pt x="616111" y="2768600"/>
                </a:lnTo>
                <a:lnTo>
                  <a:pt x="642368" y="2806700"/>
                </a:lnTo>
                <a:lnTo>
                  <a:pt x="669756" y="2844800"/>
                </a:lnTo>
                <a:lnTo>
                  <a:pt x="698240" y="2882900"/>
                </a:lnTo>
                <a:lnTo>
                  <a:pt x="727791" y="2921000"/>
                </a:lnTo>
                <a:lnTo>
                  <a:pt x="758376" y="2959100"/>
                </a:lnTo>
                <a:lnTo>
                  <a:pt x="789962" y="2984500"/>
                </a:lnTo>
                <a:lnTo>
                  <a:pt x="822519" y="3022600"/>
                </a:lnTo>
                <a:lnTo>
                  <a:pt x="856015" y="3048000"/>
                </a:lnTo>
                <a:lnTo>
                  <a:pt x="890416" y="3086100"/>
                </a:lnTo>
                <a:lnTo>
                  <a:pt x="925693" y="3111500"/>
                </a:lnTo>
                <a:lnTo>
                  <a:pt x="961812" y="3136900"/>
                </a:lnTo>
                <a:lnTo>
                  <a:pt x="998742" y="3175000"/>
                </a:lnTo>
                <a:lnTo>
                  <a:pt x="1036451" y="3200400"/>
                </a:lnTo>
                <a:lnTo>
                  <a:pt x="1074908" y="3225800"/>
                </a:lnTo>
                <a:lnTo>
                  <a:pt x="1114080" y="3251200"/>
                </a:lnTo>
                <a:lnTo>
                  <a:pt x="1153935" y="3276600"/>
                </a:lnTo>
                <a:lnTo>
                  <a:pt x="1194442" y="3289300"/>
                </a:lnTo>
                <a:lnTo>
                  <a:pt x="1277283" y="3340100"/>
                </a:lnTo>
                <a:lnTo>
                  <a:pt x="1319554" y="3352800"/>
                </a:lnTo>
                <a:lnTo>
                  <a:pt x="1362349" y="3378200"/>
                </a:lnTo>
                <a:lnTo>
                  <a:pt x="1673915" y="3467100"/>
                </a:lnTo>
                <a:lnTo>
                  <a:pt x="1719757" y="3467100"/>
                </a:lnTo>
                <a:lnTo>
                  <a:pt x="1765836" y="3479800"/>
                </a:lnTo>
                <a:lnTo>
                  <a:pt x="3041936" y="3479800"/>
                </a:lnTo>
                <a:lnTo>
                  <a:pt x="2987812" y="3517900"/>
                </a:lnTo>
                <a:lnTo>
                  <a:pt x="2950974" y="3543300"/>
                </a:lnTo>
                <a:lnTo>
                  <a:pt x="2875666" y="3594100"/>
                </a:lnTo>
                <a:lnTo>
                  <a:pt x="2837223" y="3606800"/>
                </a:lnTo>
                <a:lnTo>
                  <a:pt x="2758830" y="3657600"/>
                </a:lnTo>
                <a:lnTo>
                  <a:pt x="2718908" y="3670300"/>
                </a:lnTo>
                <a:lnTo>
                  <a:pt x="2678521" y="3695700"/>
                </a:lnTo>
                <a:lnTo>
                  <a:pt x="2554706" y="3733800"/>
                </a:lnTo>
                <a:lnTo>
                  <a:pt x="2512597" y="3759200"/>
                </a:lnTo>
                <a:lnTo>
                  <a:pt x="2383954" y="3797300"/>
                </a:lnTo>
                <a:lnTo>
                  <a:pt x="2340346" y="3797300"/>
                </a:lnTo>
                <a:lnTo>
                  <a:pt x="2252127" y="3822700"/>
                </a:lnTo>
                <a:lnTo>
                  <a:pt x="2207543" y="3822700"/>
                </a:lnTo>
                <a:lnTo>
                  <a:pt x="2162660" y="3835400"/>
                </a:lnTo>
                <a:close/>
              </a:path>
              <a:path w="3855084" h="3848100">
                <a:moveTo>
                  <a:pt x="3484232" y="1917692"/>
                </a:moveTo>
                <a:lnTo>
                  <a:pt x="3482825" y="1866900"/>
                </a:lnTo>
                <a:lnTo>
                  <a:pt x="3479921" y="1816100"/>
                </a:lnTo>
                <a:lnTo>
                  <a:pt x="3475524" y="1765300"/>
                </a:lnTo>
                <a:lnTo>
                  <a:pt x="3469636" y="1714500"/>
                </a:lnTo>
                <a:lnTo>
                  <a:pt x="3462260" y="1676400"/>
                </a:lnTo>
                <a:lnTo>
                  <a:pt x="3453397" y="1625600"/>
                </a:lnTo>
                <a:lnTo>
                  <a:pt x="3443050" y="1574800"/>
                </a:lnTo>
                <a:lnTo>
                  <a:pt x="3431221" y="1524000"/>
                </a:lnTo>
                <a:lnTo>
                  <a:pt x="3417914" y="1473200"/>
                </a:lnTo>
                <a:lnTo>
                  <a:pt x="3403130" y="1422400"/>
                </a:lnTo>
                <a:lnTo>
                  <a:pt x="3386871" y="1384300"/>
                </a:lnTo>
                <a:lnTo>
                  <a:pt x="3369141" y="1333500"/>
                </a:lnTo>
                <a:lnTo>
                  <a:pt x="3349942" y="1282700"/>
                </a:lnTo>
                <a:lnTo>
                  <a:pt x="3329276" y="1244600"/>
                </a:lnTo>
                <a:lnTo>
                  <a:pt x="3307145" y="1193800"/>
                </a:lnTo>
                <a:lnTo>
                  <a:pt x="3283552" y="1155700"/>
                </a:lnTo>
                <a:lnTo>
                  <a:pt x="3258500" y="1104900"/>
                </a:lnTo>
                <a:lnTo>
                  <a:pt x="3231991" y="1066800"/>
                </a:lnTo>
                <a:lnTo>
                  <a:pt x="3204026" y="1028700"/>
                </a:lnTo>
                <a:lnTo>
                  <a:pt x="3174610" y="990600"/>
                </a:lnTo>
                <a:lnTo>
                  <a:pt x="3143743" y="939800"/>
                </a:lnTo>
                <a:lnTo>
                  <a:pt x="3111430" y="901700"/>
                </a:lnTo>
                <a:lnTo>
                  <a:pt x="3077671" y="863600"/>
                </a:lnTo>
                <a:lnTo>
                  <a:pt x="3042469" y="838200"/>
                </a:lnTo>
                <a:lnTo>
                  <a:pt x="3008045" y="800100"/>
                </a:lnTo>
                <a:lnTo>
                  <a:pt x="2972763" y="762000"/>
                </a:lnTo>
                <a:lnTo>
                  <a:pt x="2936655" y="736600"/>
                </a:lnTo>
                <a:lnTo>
                  <a:pt x="2899755" y="711200"/>
                </a:lnTo>
                <a:lnTo>
                  <a:pt x="2862095" y="673100"/>
                </a:lnTo>
                <a:lnTo>
                  <a:pt x="2823707" y="647700"/>
                </a:lnTo>
                <a:lnTo>
                  <a:pt x="2784623" y="622300"/>
                </a:lnTo>
                <a:lnTo>
                  <a:pt x="2704502" y="571500"/>
                </a:lnTo>
                <a:lnTo>
                  <a:pt x="2663529" y="558800"/>
                </a:lnTo>
                <a:lnTo>
                  <a:pt x="2579922" y="508000"/>
                </a:lnTo>
                <a:lnTo>
                  <a:pt x="2537352" y="495300"/>
                </a:lnTo>
                <a:lnTo>
                  <a:pt x="2494315" y="469900"/>
                </a:lnTo>
                <a:lnTo>
                  <a:pt x="2228110" y="393700"/>
                </a:lnTo>
                <a:lnTo>
                  <a:pt x="2182715" y="393700"/>
                </a:lnTo>
                <a:lnTo>
                  <a:pt x="2091339" y="368300"/>
                </a:lnTo>
                <a:lnTo>
                  <a:pt x="3062349" y="368300"/>
                </a:lnTo>
                <a:lnTo>
                  <a:pt x="3081894" y="381000"/>
                </a:lnTo>
                <a:lnTo>
                  <a:pt x="3120154" y="406400"/>
                </a:lnTo>
                <a:lnTo>
                  <a:pt x="3157574" y="444500"/>
                </a:lnTo>
                <a:lnTo>
                  <a:pt x="3194143" y="469900"/>
                </a:lnTo>
                <a:lnTo>
                  <a:pt x="3229851" y="508000"/>
                </a:lnTo>
                <a:lnTo>
                  <a:pt x="3264687" y="533400"/>
                </a:lnTo>
                <a:lnTo>
                  <a:pt x="3298640" y="571500"/>
                </a:lnTo>
                <a:lnTo>
                  <a:pt x="3331698" y="609600"/>
                </a:lnTo>
                <a:lnTo>
                  <a:pt x="3363853" y="635000"/>
                </a:lnTo>
                <a:lnTo>
                  <a:pt x="3395092" y="673100"/>
                </a:lnTo>
                <a:lnTo>
                  <a:pt x="3425405" y="711200"/>
                </a:lnTo>
                <a:lnTo>
                  <a:pt x="3454782" y="749300"/>
                </a:lnTo>
                <a:lnTo>
                  <a:pt x="3483211" y="787400"/>
                </a:lnTo>
                <a:lnTo>
                  <a:pt x="3510682" y="825500"/>
                </a:lnTo>
                <a:lnTo>
                  <a:pt x="3537184" y="863600"/>
                </a:lnTo>
                <a:lnTo>
                  <a:pt x="3562706" y="914400"/>
                </a:lnTo>
                <a:lnTo>
                  <a:pt x="3587237" y="952500"/>
                </a:lnTo>
                <a:lnTo>
                  <a:pt x="3610768" y="990600"/>
                </a:lnTo>
                <a:lnTo>
                  <a:pt x="3633286" y="1028700"/>
                </a:lnTo>
                <a:lnTo>
                  <a:pt x="3654782" y="1079500"/>
                </a:lnTo>
                <a:lnTo>
                  <a:pt x="3675244" y="1117600"/>
                </a:lnTo>
                <a:lnTo>
                  <a:pt x="3694662" y="1168400"/>
                </a:lnTo>
                <a:lnTo>
                  <a:pt x="3713025" y="1206500"/>
                </a:lnTo>
                <a:lnTo>
                  <a:pt x="3730322" y="1257300"/>
                </a:lnTo>
                <a:lnTo>
                  <a:pt x="3746543" y="1295400"/>
                </a:lnTo>
                <a:lnTo>
                  <a:pt x="3761677" y="1346200"/>
                </a:lnTo>
                <a:lnTo>
                  <a:pt x="3775712" y="1384300"/>
                </a:lnTo>
                <a:lnTo>
                  <a:pt x="3788639" y="1435100"/>
                </a:lnTo>
                <a:lnTo>
                  <a:pt x="3800446" y="1485900"/>
                </a:lnTo>
                <a:lnTo>
                  <a:pt x="3811123" y="1536700"/>
                </a:lnTo>
                <a:lnTo>
                  <a:pt x="3820660" y="1574800"/>
                </a:lnTo>
                <a:lnTo>
                  <a:pt x="3829044" y="1625600"/>
                </a:lnTo>
                <a:lnTo>
                  <a:pt x="3836266" y="1676400"/>
                </a:lnTo>
                <a:lnTo>
                  <a:pt x="3842314" y="1727200"/>
                </a:lnTo>
                <a:lnTo>
                  <a:pt x="3843534" y="1739900"/>
                </a:lnTo>
                <a:lnTo>
                  <a:pt x="3655290" y="1739900"/>
                </a:lnTo>
                <a:lnTo>
                  <a:pt x="3623043" y="1752600"/>
                </a:lnTo>
                <a:lnTo>
                  <a:pt x="3592090" y="1752600"/>
                </a:lnTo>
                <a:lnTo>
                  <a:pt x="3563338" y="1778000"/>
                </a:lnTo>
                <a:lnTo>
                  <a:pt x="3537690" y="1790700"/>
                </a:lnTo>
                <a:lnTo>
                  <a:pt x="3516050" y="1816100"/>
                </a:lnTo>
                <a:lnTo>
                  <a:pt x="3499324" y="1841500"/>
                </a:lnTo>
                <a:lnTo>
                  <a:pt x="3488416" y="1879600"/>
                </a:lnTo>
                <a:lnTo>
                  <a:pt x="3484232" y="1917692"/>
                </a:lnTo>
                <a:close/>
              </a:path>
              <a:path w="3855084" h="3848100">
                <a:moveTo>
                  <a:pt x="3720054" y="1752600"/>
                </a:moveTo>
                <a:lnTo>
                  <a:pt x="3623043" y="1752600"/>
                </a:lnTo>
                <a:lnTo>
                  <a:pt x="3655290" y="1739900"/>
                </a:lnTo>
                <a:lnTo>
                  <a:pt x="3687929" y="1739900"/>
                </a:lnTo>
                <a:lnTo>
                  <a:pt x="3720054" y="1752600"/>
                </a:lnTo>
                <a:close/>
              </a:path>
              <a:path w="3855084" h="3848100">
                <a:moveTo>
                  <a:pt x="3854560" y="1917716"/>
                </a:moveTo>
                <a:lnTo>
                  <a:pt x="3851359" y="1879600"/>
                </a:lnTo>
                <a:lnTo>
                  <a:pt x="3841312" y="1841500"/>
                </a:lnTo>
                <a:lnTo>
                  <a:pt x="3804300" y="1790700"/>
                </a:lnTo>
                <a:lnTo>
                  <a:pt x="3750760" y="1752600"/>
                </a:lnTo>
                <a:lnTo>
                  <a:pt x="3720054" y="1752600"/>
                </a:lnTo>
                <a:lnTo>
                  <a:pt x="3687929" y="1739900"/>
                </a:lnTo>
                <a:lnTo>
                  <a:pt x="3843534" y="1739900"/>
                </a:lnTo>
                <a:lnTo>
                  <a:pt x="3850849" y="1816100"/>
                </a:lnTo>
                <a:lnTo>
                  <a:pt x="3853313" y="1866900"/>
                </a:lnTo>
                <a:lnTo>
                  <a:pt x="3854560" y="1917716"/>
                </a:lnTo>
                <a:close/>
              </a:path>
              <a:path w="3855084" h="3848100">
                <a:moveTo>
                  <a:pt x="3720055" y="2095500"/>
                </a:moveTo>
                <a:lnTo>
                  <a:pt x="3623044" y="2095500"/>
                </a:lnTo>
                <a:lnTo>
                  <a:pt x="3592091" y="2082800"/>
                </a:lnTo>
                <a:lnTo>
                  <a:pt x="3537691" y="2044700"/>
                </a:lnTo>
                <a:lnTo>
                  <a:pt x="3499325" y="1993900"/>
                </a:lnTo>
                <a:lnTo>
                  <a:pt x="3488417" y="1955800"/>
                </a:lnTo>
                <a:lnTo>
                  <a:pt x="3484232" y="1917692"/>
                </a:lnTo>
                <a:lnTo>
                  <a:pt x="3488416" y="1879600"/>
                </a:lnTo>
                <a:lnTo>
                  <a:pt x="3499324" y="1841500"/>
                </a:lnTo>
                <a:lnTo>
                  <a:pt x="3516050" y="1816100"/>
                </a:lnTo>
                <a:lnTo>
                  <a:pt x="3537690" y="1790700"/>
                </a:lnTo>
                <a:lnTo>
                  <a:pt x="3563338" y="1778000"/>
                </a:lnTo>
                <a:lnTo>
                  <a:pt x="3592090" y="1752600"/>
                </a:lnTo>
                <a:lnTo>
                  <a:pt x="3750760" y="1752600"/>
                </a:lnTo>
                <a:lnTo>
                  <a:pt x="3779144" y="1765300"/>
                </a:lnTo>
                <a:lnTo>
                  <a:pt x="3825324" y="1816100"/>
                </a:lnTo>
                <a:lnTo>
                  <a:pt x="3851359" y="1879600"/>
                </a:lnTo>
                <a:lnTo>
                  <a:pt x="3854560" y="1917716"/>
                </a:lnTo>
                <a:lnTo>
                  <a:pt x="3851360" y="1955800"/>
                </a:lnTo>
                <a:lnTo>
                  <a:pt x="3841313" y="1993900"/>
                </a:lnTo>
                <a:lnTo>
                  <a:pt x="3804301" y="2044700"/>
                </a:lnTo>
                <a:lnTo>
                  <a:pt x="3750761" y="2082800"/>
                </a:lnTo>
                <a:lnTo>
                  <a:pt x="3720055" y="2095500"/>
                </a:lnTo>
                <a:close/>
              </a:path>
              <a:path w="3855084" h="3848100">
                <a:moveTo>
                  <a:pt x="3041936" y="3479800"/>
                </a:moveTo>
                <a:lnTo>
                  <a:pt x="2045515" y="3479800"/>
                </a:lnTo>
                <a:lnTo>
                  <a:pt x="2092364" y="3467100"/>
                </a:lnTo>
                <a:lnTo>
                  <a:pt x="2139197" y="3467100"/>
                </a:lnTo>
                <a:lnTo>
                  <a:pt x="2185980" y="3454400"/>
                </a:lnTo>
                <a:lnTo>
                  <a:pt x="2232682" y="3454400"/>
                </a:lnTo>
                <a:lnTo>
                  <a:pt x="2374910" y="3416300"/>
                </a:lnTo>
                <a:lnTo>
                  <a:pt x="2420989" y="3390900"/>
                </a:lnTo>
                <a:lnTo>
                  <a:pt x="2511034" y="3365500"/>
                </a:lnTo>
                <a:lnTo>
                  <a:pt x="2554960" y="3340100"/>
                </a:lnTo>
                <a:lnTo>
                  <a:pt x="2598131" y="3327400"/>
                </a:lnTo>
                <a:lnTo>
                  <a:pt x="2640524" y="3302000"/>
                </a:lnTo>
                <a:lnTo>
                  <a:pt x="2682122" y="3276600"/>
                </a:lnTo>
                <a:lnTo>
                  <a:pt x="2722905" y="3251200"/>
                </a:lnTo>
                <a:lnTo>
                  <a:pt x="2762852" y="3225800"/>
                </a:lnTo>
                <a:lnTo>
                  <a:pt x="2801945" y="3200400"/>
                </a:lnTo>
                <a:lnTo>
                  <a:pt x="2840163" y="3175000"/>
                </a:lnTo>
                <a:lnTo>
                  <a:pt x="2877487" y="3149600"/>
                </a:lnTo>
                <a:lnTo>
                  <a:pt x="2913898" y="3124200"/>
                </a:lnTo>
                <a:lnTo>
                  <a:pt x="2949376" y="3086100"/>
                </a:lnTo>
                <a:lnTo>
                  <a:pt x="2983900" y="3060700"/>
                </a:lnTo>
                <a:lnTo>
                  <a:pt x="3017453" y="3022600"/>
                </a:lnTo>
                <a:lnTo>
                  <a:pt x="3050013" y="2997200"/>
                </a:lnTo>
                <a:lnTo>
                  <a:pt x="3081562" y="2959100"/>
                </a:lnTo>
                <a:lnTo>
                  <a:pt x="3112079" y="2921000"/>
                </a:lnTo>
                <a:lnTo>
                  <a:pt x="3141545" y="2882900"/>
                </a:lnTo>
                <a:lnTo>
                  <a:pt x="3169941" y="2844800"/>
                </a:lnTo>
                <a:lnTo>
                  <a:pt x="3197247" y="2806700"/>
                </a:lnTo>
                <a:lnTo>
                  <a:pt x="3223443" y="2768600"/>
                </a:lnTo>
                <a:lnTo>
                  <a:pt x="3248510" y="2730500"/>
                </a:lnTo>
                <a:lnTo>
                  <a:pt x="3272428" y="2692400"/>
                </a:lnTo>
                <a:lnTo>
                  <a:pt x="3295177" y="2654300"/>
                </a:lnTo>
                <a:lnTo>
                  <a:pt x="3316738" y="2616200"/>
                </a:lnTo>
                <a:lnTo>
                  <a:pt x="3337091" y="2565400"/>
                </a:lnTo>
                <a:lnTo>
                  <a:pt x="3356217" y="2527300"/>
                </a:lnTo>
                <a:lnTo>
                  <a:pt x="3374096" y="2489200"/>
                </a:lnTo>
                <a:lnTo>
                  <a:pt x="3390708" y="2438400"/>
                </a:lnTo>
                <a:lnTo>
                  <a:pt x="3406033" y="2400300"/>
                </a:lnTo>
                <a:lnTo>
                  <a:pt x="3420053" y="2349500"/>
                </a:lnTo>
                <a:lnTo>
                  <a:pt x="3432748" y="2298700"/>
                </a:lnTo>
                <a:lnTo>
                  <a:pt x="3444097" y="2260600"/>
                </a:lnTo>
                <a:lnTo>
                  <a:pt x="3454082" y="2209800"/>
                </a:lnTo>
                <a:lnTo>
                  <a:pt x="3462682" y="2159000"/>
                </a:lnTo>
                <a:lnTo>
                  <a:pt x="3469878" y="2120900"/>
                </a:lnTo>
                <a:lnTo>
                  <a:pt x="3475651" y="2070100"/>
                </a:lnTo>
                <a:lnTo>
                  <a:pt x="3479980" y="2019300"/>
                </a:lnTo>
                <a:lnTo>
                  <a:pt x="3482847" y="1968500"/>
                </a:lnTo>
                <a:lnTo>
                  <a:pt x="3484232" y="1917692"/>
                </a:lnTo>
                <a:lnTo>
                  <a:pt x="3488417" y="1955800"/>
                </a:lnTo>
                <a:lnTo>
                  <a:pt x="3499325" y="1993900"/>
                </a:lnTo>
                <a:lnTo>
                  <a:pt x="3537691" y="2044700"/>
                </a:lnTo>
                <a:lnTo>
                  <a:pt x="3592091" y="2082800"/>
                </a:lnTo>
                <a:lnTo>
                  <a:pt x="3623044" y="2095500"/>
                </a:lnTo>
                <a:lnTo>
                  <a:pt x="3844201" y="2095500"/>
                </a:lnTo>
                <a:lnTo>
                  <a:pt x="3843064" y="2108200"/>
                </a:lnTo>
                <a:lnTo>
                  <a:pt x="3837422" y="2159000"/>
                </a:lnTo>
                <a:lnTo>
                  <a:pt x="3830701" y="2197100"/>
                </a:lnTo>
                <a:lnTo>
                  <a:pt x="3822916" y="2247900"/>
                </a:lnTo>
                <a:lnTo>
                  <a:pt x="3814079" y="2286000"/>
                </a:lnTo>
                <a:lnTo>
                  <a:pt x="3804205" y="2336800"/>
                </a:lnTo>
                <a:lnTo>
                  <a:pt x="3793308" y="2374900"/>
                </a:lnTo>
                <a:lnTo>
                  <a:pt x="3781402" y="2425700"/>
                </a:lnTo>
                <a:lnTo>
                  <a:pt x="3768500" y="2463800"/>
                </a:lnTo>
                <a:lnTo>
                  <a:pt x="3754617" y="2514600"/>
                </a:lnTo>
                <a:lnTo>
                  <a:pt x="3739766" y="2552700"/>
                </a:lnTo>
                <a:lnTo>
                  <a:pt x="3723962" y="2590800"/>
                </a:lnTo>
                <a:lnTo>
                  <a:pt x="3707219" y="2641600"/>
                </a:lnTo>
                <a:lnTo>
                  <a:pt x="3689550" y="2679700"/>
                </a:lnTo>
                <a:lnTo>
                  <a:pt x="3670969" y="2717800"/>
                </a:lnTo>
                <a:lnTo>
                  <a:pt x="3651490" y="2755900"/>
                </a:lnTo>
                <a:lnTo>
                  <a:pt x="3631128" y="2794000"/>
                </a:lnTo>
                <a:lnTo>
                  <a:pt x="3609896" y="2844800"/>
                </a:lnTo>
                <a:lnTo>
                  <a:pt x="3587809" y="2882900"/>
                </a:lnTo>
                <a:lnTo>
                  <a:pt x="3564879" y="2921000"/>
                </a:lnTo>
                <a:lnTo>
                  <a:pt x="3541121" y="2959100"/>
                </a:lnTo>
                <a:lnTo>
                  <a:pt x="3516550" y="2997200"/>
                </a:lnTo>
                <a:lnTo>
                  <a:pt x="3491178" y="3022600"/>
                </a:lnTo>
                <a:lnTo>
                  <a:pt x="3465021" y="3060700"/>
                </a:lnTo>
                <a:lnTo>
                  <a:pt x="3438091" y="3098800"/>
                </a:lnTo>
                <a:lnTo>
                  <a:pt x="3410403" y="3136900"/>
                </a:lnTo>
                <a:lnTo>
                  <a:pt x="3381971" y="3162300"/>
                </a:lnTo>
                <a:lnTo>
                  <a:pt x="3352808" y="3200400"/>
                </a:lnTo>
                <a:lnTo>
                  <a:pt x="3322929" y="3238500"/>
                </a:lnTo>
                <a:lnTo>
                  <a:pt x="3292348" y="3263900"/>
                </a:lnTo>
                <a:lnTo>
                  <a:pt x="3261079" y="3302000"/>
                </a:lnTo>
                <a:lnTo>
                  <a:pt x="3229135" y="3327400"/>
                </a:lnTo>
                <a:lnTo>
                  <a:pt x="3196530" y="3352800"/>
                </a:lnTo>
                <a:lnTo>
                  <a:pt x="3163279" y="3390900"/>
                </a:lnTo>
                <a:lnTo>
                  <a:pt x="3129395" y="3416300"/>
                </a:lnTo>
                <a:lnTo>
                  <a:pt x="3094892" y="3441700"/>
                </a:lnTo>
                <a:lnTo>
                  <a:pt x="3059785" y="3467100"/>
                </a:lnTo>
                <a:lnTo>
                  <a:pt x="3041936" y="3479800"/>
                </a:lnTo>
                <a:close/>
              </a:path>
              <a:path w="3855084" h="3848100">
                <a:moveTo>
                  <a:pt x="3844201" y="2095500"/>
                </a:moveTo>
                <a:lnTo>
                  <a:pt x="3720055" y="2095500"/>
                </a:lnTo>
                <a:lnTo>
                  <a:pt x="3750761" y="2082800"/>
                </a:lnTo>
                <a:lnTo>
                  <a:pt x="3779145" y="2070100"/>
                </a:lnTo>
                <a:lnTo>
                  <a:pt x="3825325" y="2019300"/>
                </a:lnTo>
                <a:lnTo>
                  <a:pt x="3851360" y="1955800"/>
                </a:lnTo>
                <a:lnTo>
                  <a:pt x="3854560" y="1917716"/>
                </a:lnTo>
                <a:lnTo>
                  <a:pt x="3853374" y="1968500"/>
                </a:lnTo>
                <a:lnTo>
                  <a:pt x="3851054" y="2019300"/>
                </a:lnTo>
                <a:lnTo>
                  <a:pt x="3847612" y="2057400"/>
                </a:lnTo>
                <a:lnTo>
                  <a:pt x="3844201" y="2095500"/>
                </a:lnTo>
                <a:close/>
              </a:path>
              <a:path w="3855084" h="3848100">
                <a:moveTo>
                  <a:pt x="2072058" y="3848100"/>
                </a:moveTo>
                <a:lnTo>
                  <a:pt x="1794554" y="3848100"/>
                </a:lnTo>
                <a:lnTo>
                  <a:pt x="1747619" y="3835400"/>
                </a:lnTo>
                <a:lnTo>
                  <a:pt x="2117494" y="3835400"/>
                </a:lnTo>
                <a:lnTo>
                  <a:pt x="2072058" y="3848100"/>
                </a:lnTo>
                <a:close/>
              </a:path>
            </a:pathLst>
          </a:custGeom>
          <a:solidFill>
            <a:srgbClr val="D4B012"/>
          </a:solidFill>
        </p:spPr>
        <p:txBody>
          <a:bodyPr wrap="square" lIns="0" tIns="0" rIns="0" bIns="0" rtlCol="0"/>
          <a:lstStyle/>
          <a:p>
            <a:endParaRPr/>
          </a:p>
        </p:txBody>
      </p:sp>
      <p:sp>
        <p:nvSpPr>
          <p:cNvPr id="10" name="object 10"/>
          <p:cNvSpPr txBox="1"/>
          <p:nvPr/>
        </p:nvSpPr>
        <p:spPr>
          <a:xfrm>
            <a:off x="7308127" y="4836070"/>
            <a:ext cx="3740873" cy="1728871"/>
          </a:xfrm>
          <a:prstGeom prst="rect">
            <a:avLst/>
          </a:prstGeom>
        </p:spPr>
        <p:txBody>
          <a:bodyPr vert="horz" wrap="square" lIns="0" tIns="12065" rIns="0" bIns="0" rtlCol="0">
            <a:spAutoFit/>
          </a:bodyPr>
          <a:lstStyle/>
          <a:p>
            <a:pPr marL="12700" marR="5080" indent="273685">
              <a:lnSpc>
                <a:spcPct val="118900"/>
              </a:lnSpc>
              <a:spcBef>
                <a:spcPts val="95"/>
              </a:spcBef>
            </a:pPr>
            <a:r>
              <a:rPr lang="vi-VN" sz="3200" dirty="0"/>
              <a:t>Trung tâm y tế đủ tiêu chuẩn liên bang (FQHC)</a:t>
            </a:r>
            <a:endParaRPr sz="3200" dirty="0">
              <a:cs typeface="Calibri"/>
            </a:endParaRPr>
          </a:p>
        </p:txBody>
      </p:sp>
      <p:sp>
        <p:nvSpPr>
          <p:cNvPr id="11" name="object 11"/>
          <p:cNvSpPr txBox="1"/>
          <p:nvPr/>
        </p:nvSpPr>
        <p:spPr>
          <a:xfrm>
            <a:off x="1447800" y="4945480"/>
            <a:ext cx="3020218" cy="1112420"/>
          </a:xfrm>
          <a:prstGeom prst="rect">
            <a:avLst/>
          </a:prstGeom>
        </p:spPr>
        <p:txBody>
          <a:bodyPr vert="horz" wrap="square" lIns="0" tIns="12065" rIns="0" bIns="0" rtlCol="0">
            <a:spAutoFit/>
          </a:bodyPr>
          <a:lstStyle/>
          <a:p>
            <a:pPr marL="241935" marR="5080" indent="-229870">
              <a:lnSpc>
                <a:spcPct val="117100"/>
              </a:lnSpc>
              <a:spcBef>
                <a:spcPts val="95"/>
              </a:spcBef>
            </a:pPr>
            <a:r>
              <a:rPr lang="vi-VN" sz="3200" dirty="0"/>
              <a:t>Bác sĩ chăm sóc chính của bạn</a:t>
            </a:r>
            <a:endParaRPr sz="3150" dirty="0">
              <a:latin typeface="Verdana"/>
              <a:cs typeface="Verdana"/>
            </a:endParaRPr>
          </a:p>
        </p:txBody>
      </p:sp>
      <p:sp>
        <p:nvSpPr>
          <p:cNvPr id="12" name="object 12"/>
          <p:cNvSpPr txBox="1"/>
          <p:nvPr/>
        </p:nvSpPr>
        <p:spPr>
          <a:xfrm>
            <a:off x="13946809" y="4484607"/>
            <a:ext cx="2489835" cy="2264787"/>
          </a:xfrm>
          <a:prstGeom prst="rect">
            <a:avLst/>
          </a:prstGeom>
        </p:spPr>
        <p:txBody>
          <a:bodyPr vert="horz" wrap="square" lIns="0" tIns="12065" rIns="0" bIns="0" rtlCol="0">
            <a:spAutoFit/>
          </a:bodyPr>
          <a:lstStyle/>
          <a:p>
            <a:pPr marL="12700" marR="5080" algn="ctr">
              <a:lnSpc>
                <a:spcPct val="117100"/>
              </a:lnSpc>
              <a:spcBef>
                <a:spcPts val="95"/>
              </a:spcBef>
            </a:pPr>
            <a:r>
              <a:rPr lang="en-US" sz="3200" dirty="0" err="1">
                <a:latin typeface="Arial" panose="020B0604020202020204" pitchFamily="34" charset="0"/>
                <a:cs typeface="Arial" panose="020B0604020202020204" pitchFamily="34" charset="0"/>
              </a:rPr>
              <a:t>Các</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sự</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kiện</a:t>
            </a:r>
            <a:r>
              <a:rPr lang="en-US" sz="3200" dirty="0">
                <a:latin typeface="Arial" panose="020B0604020202020204" pitchFamily="34" charset="0"/>
                <a:cs typeface="Arial" panose="020B0604020202020204" pitchFamily="34" charset="0"/>
              </a:rPr>
              <a:t> k</a:t>
            </a:r>
            <a:r>
              <a:rPr lang="vi-VN" sz="3200" dirty="0">
                <a:latin typeface="Arial" panose="020B0604020202020204" pitchFamily="34" charset="0"/>
                <a:cs typeface="Arial" panose="020B0604020202020204" pitchFamily="34" charset="0"/>
              </a:rPr>
              <a:t>iểm tra sức khỏe cộng đồng</a:t>
            </a:r>
            <a:endParaRPr sz="3150" dirty="0">
              <a:latin typeface="Arial" panose="020B0604020202020204" pitchFamily="34" charset="0"/>
              <a:cs typeface="Arial" panose="020B0604020202020204" pitchFamily="34" charset="0"/>
            </a:endParaRPr>
          </a:p>
        </p:txBody>
      </p:sp>
      <p:sp>
        <p:nvSpPr>
          <p:cNvPr id="13" name="object 13"/>
          <p:cNvSpPr txBox="1"/>
          <p:nvPr/>
        </p:nvSpPr>
        <p:spPr>
          <a:xfrm>
            <a:off x="2399174" y="8251560"/>
            <a:ext cx="13332460" cy="754694"/>
          </a:xfrm>
          <a:prstGeom prst="rect">
            <a:avLst/>
          </a:prstGeom>
        </p:spPr>
        <p:txBody>
          <a:bodyPr vert="horz" wrap="square" lIns="0" tIns="15875" rIns="0" bIns="0" rtlCol="0">
            <a:spAutoFit/>
          </a:bodyPr>
          <a:lstStyle/>
          <a:p>
            <a:pPr marL="12700">
              <a:lnSpc>
                <a:spcPct val="100000"/>
              </a:lnSpc>
              <a:spcBef>
                <a:spcPts val="125"/>
              </a:spcBef>
            </a:pPr>
            <a:r>
              <a:rPr lang="vi-VN" sz="4800" dirty="0">
                <a:solidFill>
                  <a:schemeClr val="bg1"/>
                </a:solidFill>
              </a:rPr>
              <a:t>Hãy hỏi bác sĩ để được xét nghiệm viêm gan B!</a:t>
            </a:r>
            <a:endParaRPr sz="4450" dirty="0">
              <a:solidFill>
                <a:schemeClr val="bg1"/>
              </a:solidFill>
              <a:latin typeface="Gill Sans MT"/>
              <a:cs typeface="Gill Sans M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01283" y="1040844"/>
            <a:ext cx="12928600" cy="716222"/>
          </a:xfrm>
          <a:prstGeom prst="rect">
            <a:avLst/>
          </a:prstGeom>
        </p:spPr>
        <p:txBody>
          <a:bodyPr vert="horz" wrap="square" lIns="0" tIns="15875" rIns="0" bIns="0" rtlCol="0">
            <a:spAutoFit/>
          </a:bodyPr>
          <a:lstStyle/>
          <a:p>
            <a:pPr marL="12700">
              <a:lnSpc>
                <a:spcPct val="100000"/>
              </a:lnSpc>
              <a:spcBef>
                <a:spcPts val="125"/>
              </a:spcBef>
            </a:pPr>
            <a:r>
              <a:rPr lang="vi-VN" dirty="0"/>
              <a:t>Tôi có thể </a:t>
            </a:r>
            <a:r>
              <a:rPr lang="en-US" dirty="0" err="1"/>
              <a:t>tiêm</a:t>
            </a:r>
            <a:r>
              <a:rPr lang="en-US" dirty="0"/>
              <a:t> </a:t>
            </a:r>
            <a:r>
              <a:rPr lang="vi-VN" dirty="0"/>
              <a:t>ngừa viêm gan B ở đâu?</a:t>
            </a:r>
            <a:endParaRPr sz="4450" dirty="0">
              <a:latin typeface="Gill Sans MT"/>
              <a:cs typeface="Gill Sans MT"/>
            </a:endParaRPr>
          </a:p>
        </p:txBody>
      </p:sp>
      <p:sp>
        <p:nvSpPr>
          <p:cNvPr id="3" name="object 3"/>
          <p:cNvSpPr/>
          <p:nvPr/>
        </p:nvSpPr>
        <p:spPr>
          <a:xfrm>
            <a:off x="0" y="92218"/>
            <a:ext cx="2630170" cy="762000"/>
          </a:xfrm>
          <a:custGeom>
            <a:avLst/>
            <a:gdLst/>
            <a:ahLst/>
            <a:cxnLst/>
            <a:rect l="l" t="t" r="r" b="b"/>
            <a:pathLst>
              <a:path w="2630170" h="762000">
                <a:moveTo>
                  <a:pt x="2249425" y="761372"/>
                </a:moveTo>
                <a:lnTo>
                  <a:pt x="2199328" y="758155"/>
                </a:lnTo>
                <a:lnTo>
                  <a:pt x="2151169" y="748766"/>
                </a:lnTo>
                <a:lnTo>
                  <a:pt x="2105366" y="733601"/>
                </a:lnTo>
                <a:lnTo>
                  <a:pt x="2062333" y="713052"/>
                </a:lnTo>
                <a:lnTo>
                  <a:pt x="2022486" y="687515"/>
                </a:lnTo>
                <a:lnTo>
                  <a:pt x="1986240" y="657384"/>
                </a:lnTo>
                <a:lnTo>
                  <a:pt x="1954012" y="623053"/>
                </a:lnTo>
                <a:lnTo>
                  <a:pt x="1926217" y="584917"/>
                </a:lnTo>
                <a:lnTo>
                  <a:pt x="1903270" y="543370"/>
                </a:lnTo>
                <a:lnTo>
                  <a:pt x="1885586" y="498807"/>
                </a:lnTo>
                <a:lnTo>
                  <a:pt x="1873583" y="451621"/>
                </a:lnTo>
                <a:lnTo>
                  <a:pt x="0" y="451621"/>
                </a:lnTo>
                <a:lnTo>
                  <a:pt x="0" y="309751"/>
                </a:lnTo>
                <a:lnTo>
                  <a:pt x="1871219" y="309751"/>
                </a:lnTo>
                <a:lnTo>
                  <a:pt x="1883755" y="263098"/>
                </a:lnTo>
                <a:lnTo>
                  <a:pt x="1901769" y="218865"/>
                </a:lnTo>
                <a:lnTo>
                  <a:pt x="1924876" y="177478"/>
                </a:lnTo>
                <a:lnTo>
                  <a:pt x="1952693" y="139364"/>
                </a:lnTo>
                <a:lnTo>
                  <a:pt x="1984835" y="104948"/>
                </a:lnTo>
                <a:lnTo>
                  <a:pt x="2020921" y="74657"/>
                </a:lnTo>
                <a:lnTo>
                  <a:pt x="2060566" y="48917"/>
                </a:lnTo>
                <a:lnTo>
                  <a:pt x="2103386" y="28155"/>
                </a:lnTo>
                <a:lnTo>
                  <a:pt x="2148997" y="12797"/>
                </a:lnTo>
                <a:lnTo>
                  <a:pt x="2197017" y="3270"/>
                </a:lnTo>
                <a:lnTo>
                  <a:pt x="2247062" y="0"/>
                </a:lnTo>
                <a:lnTo>
                  <a:pt x="2295342" y="2962"/>
                </a:lnTo>
                <a:lnTo>
                  <a:pt x="2341764" y="11614"/>
                </a:lnTo>
                <a:lnTo>
                  <a:pt x="2385978" y="25600"/>
                </a:lnTo>
                <a:lnTo>
                  <a:pt x="2427635" y="44565"/>
                </a:lnTo>
                <a:lnTo>
                  <a:pt x="2466387" y="68153"/>
                </a:lnTo>
                <a:lnTo>
                  <a:pt x="2501886" y="96009"/>
                </a:lnTo>
                <a:lnTo>
                  <a:pt x="2533783" y="127779"/>
                </a:lnTo>
                <a:lnTo>
                  <a:pt x="2561729" y="163107"/>
                </a:lnTo>
                <a:lnTo>
                  <a:pt x="2585375" y="201637"/>
                </a:lnTo>
                <a:lnTo>
                  <a:pt x="2604374" y="243016"/>
                </a:lnTo>
                <a:lnTo>
                  <a:pt x="2618376" y="286887"/>
                </a:lnTo>
                <a:lnTo>
                  <a:pt x="2627033" y="332895"/>
                </a:lnTo>
                <a:lnTo>
                  <a:pt x="2629996" y="380686"/>
                </a:lnTo>
                <a:lnTo>
                  <a:pt x="2627034" y="428477"/>
                </a:lnTo>
                <a:lnTo>
                  <a:pt x="2618385" y="474485"/>
                </a:lnTo>
                <a:lnTo>
                  <a:pt x="2604403" y="518356"/>
                </a:lnTo>
                <a:lnTo>
                  <a:pt x="2585444" y="559735"/>
                </a:lnTo>
                <a:lnTo>
                  <a:pt x="2561863" y="598265"/>
                </a:lnTo>
                <a:lnTo>
                  <a:pt x="2534015" y="633593"/>
                </a:lnTo>
                <a:lnTo>
                  <a:pt x="2502255" y="665363"/>
                </a:lnTo>
                <a:lnTo>
                  <a:pt x="2466938" y="693219"/>
                </a:lnTo>
                <a:lnTo>
                  <a:pt x="2428419" y="716807"/>
                </a:lnTo>
                <a:lnTo>
                  <a:pt x="2387054" y="735772"/>
                </a:lnTo>
                <a:lnTo>
                  <a:pt x="2343196" y="749758"/>
                </a:lnTo>
                <a:lnTo>
                  <a:pt x="2297202" y="758410"/>
                </a:lnTo>
                <a:lnTo>
                  <a:pt x="2249425" y="761372"/>
                </a:lnTo>
                <a:close/>
              </a:path>
            </a:pathLst>
          </a:custGeom>
          <a:solidFill>
            <a:srgbClr val="FFD901"/>
          </a:solidFill>
        </p:spPr>
        <p:txBody>
          <a:bodyPr wrap="square" lIns="0" tIns="0" rIns="0" bIns="0" rtlCol="0"/>
          <a:lstStyle/>
          <a:p>
            <a:endParaRPr/>
          </a:p>
        </p:txBody>
      </p:sp>
      <p:sp>
        <p:nvSpPr>
          <p:cNvPr id="4" name="object 4"/>
          <p:cNvSpPr/>
          <p:nvPr/>
        </p:nvSpPr>
        <p:spPr>
          <a:xfrm>
            <a:off x="7074443" y="7438065"/>
            <a:ext cx="3399154" cy="1910080"/>
          </a:xfrm>
          <a:custGeom>
            <a:avLst/>
            <a:gdLst/>
            <a:ahLst/>
            <a:cxnLst/>
            <a:rect l="l" t="t" r="r" b="b"/>
            <a:pathLst>
              <a:path w="3399154" h="1910079">
                <a:moveTo>
                  <a:pt x="70766" y="1907750"/>
                </a:moveTo>
                <a:lnTo>
                  <a:pt x="23656" y="1907404"/>
                </a:lnTo>
                <a:lnTo>
                  <a:pt x="3220" y="1857163"/>
                </a:lnTo>
                <a:lnTo>
                  <a:pt x="1511" y="1807570"/>
                </a:lnTo>
                <a:lnTo>
                  <a:pt x="427" y="1757773"/>
                </a:lnTo>
                <a:lnTo>
                  <a:pt x="0" y="1707804"/>
                </a:lnTo>
                <a:lnTo>
                  <a:pt x="261" y="1657699"/>
                </a:lnTo>
                <a:lnTo>
                  <a:pt x="1242" y="1607493"/>
                </a:lnTo>
                <a:lnTo>
                  <a:pt x="2975" y="1557220"/>
                </a:lnTo>
                <a:lnTo>
                  <a:pt x="5490" y="1506917"/>
                </a:lnTo>
                <a:lnTo>
                  <a:pt x="8821" y="1456617"/>
                </a:lnTo>
                <a:lnTo>
                  <a:pt x="12998" y="1406355"/>
                </a:lnTo>
                <a:lnTo>
                  <a:pt x="18053" y="1356167"/>
                </a:lnTo>
                <a:lnTo>
                  <a:pt x="24018" y="1306088"/>
                </a:lnTo>
                <a:lnTo>
                  <a:pt x="30924" y="1256151"/>
                </a:lnTo>
                <a:lnTo>
                  <a:pt x="38803" y="1206393"/>
                </a:lnTo>
                <a:lnTo>
                  <a:pt x="47686" y="1156848"/>
                </a:lnTo>
                <a:lnTo>
                  <a:pt x="57605" y="1107550"/>
                </a:lnTo>
                <a:lnTo>
                  <a:pt x="68592" y="1058536"/>
                </a:lnTo>
                <a:lnTo>
                  <a:pt x="80678" y="1009840"/>
                </a:lnTo>
                <a:lnTo>
                  <a:pt x="93895" y="961496"/>
                </a:lnTo>
                <a:lnTo>
                  <a:pt x="108274" y="913540"/>
                </a:lnTo>
                <a:lnTo>
                  <a:pt x="123847" y="866006"/>
                </a:lnTo>
                <a:lnTo>
                  <a:pt x="140646" y="818930"/>
                </a:lnTo>
                <a:lnTo>
                  <a:pt x="158702" y="772346"/>
                </a:lnTo>
                <a:lnTo>
                  <a:pt x="178047" y="726289"/>
                </a:lnTo>
                <a:lnTo>
                  <a:pt x="198712" y="680795"/>
                </a:lnTo>
                <a:lnTo>
                  <a:pt x="220729" y="635897"/>
                </a:lnTo>
                <a:lnTo>
                  <a:pt x="244130" y="591632"/>
                </a:lnTo>
                <a:lnTo>
                  <a:pt x="268946" y="548033"/>
                </a:lnTo>
                <a:lnTo>
                  <a:pt x="295209" y="505136"/>
                </a:lnTo>
                <a:lnTo>
                  <a:pt x="323710" y="461862"/>
                </a:lnTo>
                <a:lnTo>
                  <a:pt x="353330" y="420462"/>
                </a:lnTo>
                <a:lnTo>
                  <a:pt x="384179" y="380951"/>
                </a:lnTo>
                <a:lnTo>
                  <a:pt x="416367" y="343341"/>
                </a:lnTo>
                <a:lnTo>
                  <a:pt x="450005" y="307644"/>
                </a:lnTo>
                <a:lnTo>
                  <a:pt x="485204" y="273873"/>
                </a:lnTo>
                <a:lnTo>
                  <a:pt x="522073" y="242042"/>
                </a:lnTo>
                <a:lnTo>
                  <a:pt x="560724" y="212162"/>
                </a:lnTo>
                <a:lnTo>
                  <a:pt x="601266" y="184247"/>
                </a:lnTo>
                <a:lnTo>
                  <a:pt x="643810" y="158309"/>
                </a:lnTo>
                <a:lnTo>
                  <a:pt x="688467" y="134362"/>
                </a:lnTo>
                <a:lnTo>
                  <a:pt x="742690" y="117360"/>
                </a:lnTo>
                <a:lnTo>
                  <a:pt x="761572" y="112147"/>
                </a:lnTo>
                <a:lnTo>
                  <a:pt x="806219" y="99107"/>
                </a:lnTo>
                <a:lnTo>
                  <a:pt x="897583" y="74642"/>
                </a:lnTo>
                <a:lnTo>
                  <a:pt x="942382" y="61526"/>
                </a:lnTo>
                <a:lnTo>
                  <a:pt x="981999" y="48258"/>
                </a:lnTo>
                <a:lnTo>
                  <a:pt x="1021225" y="33539"/>
                </a:lnTo>
                <a:lnTo>
                  <a:pt x="1059972" y="17432"/>
                </a:lnTo>
                <a:lnTo>
                  <a:pt x="1098150" y="0"/>
                </a:lnTo>
                <a:lnTo>
                  <a:pt x="1108054" y="47445"/>
                </a:lnTo>
                <a:lnTo>
                  <a:pt x="1121549" y="93461"/>
                </a:lnTo>
                <a:lnTo>
                  <a:pt x="1138483" y="137892"/>
                </a:lnTo>
                <a:lnTo>
                  <a:pt x="1158698" y="180583"/>
                </a:lnTo>
                <a:lnTo>
                  <a:pt x="1182042" y="221378"/>
                </a:lnTo>
                <a:lnTo>
                  <a:pt x="1208359" y="260122"/>
                </a:lnTo>
                <a:lnTo>
                  <a:pt x="1237493" y="296660"/>
                </a:lnTo>
                <a:lnTo>
                  <a:pt x="1269291" y="330836"/>
                </a:lnTo>
                <a:lnTo>
                  <a:pt x="1303598" y="362495"/>
                </a:lnTo>
                <a:lnTo>
                  <a:pt x="1340258" y="391480"/>
                </a:lnTo>
                <a:lnTo>
                  <a:pt x="1379117" y="417638"/>
                </a:lnTo>
                <a:lnTo>
                  <a:pt x="1420019" y="440813"/>
                </a:lnTo>
                <a:lnTo>
                  <a:pt x="1462811" y="460848"/>
                </a:lnTo>
                <a:lnTo>
                  <a:pt x="1507336" y="477589"/>
                </a:lnTo>
                <a:lnTo>
                  <a:pt x="1553441" y="490880"/>
                </a:lnTo>
                <a:lnTo>
                  <a:pt x="1600971" y="500567"/>
                </a:lnTo>
                <a:lnTo>
                  <a:pt x="1649770" y="506492"/>
                </a:lnTo>
                <a:lnTo>
                  <a:pt x="1699683" y="508502"/>
                </a:lnTo>
                <a:lnTo>
                  <a:pt x="3106216" y="508502"/>
                </a:lnTo>
                <a:lnTo>
                  <a:pt x="3130389" y="548033"/>
                </a:lnTo>
                <a:lnTo>
                  <a:pt x="3155176" y="591632"/>
                </a:lnTo>
                <a:lnTo>
                  <a:pt x="3178551" y="635897"/>
                </a:lnTo>
                <a:lnTo>
                  <a:pt x="3200544" y="680795"/>
                </a:lnTo>
                <a:lnTo>
                  <a:pt x="3221189" y="726289"/>
                </a:lnTo>
                <a:lnTo>
                  <a:pt x="3240515" y="772346"/>
                </a:lnTo>
                <a:lnTo>
                  <a:pt x="3258554" y="818930"/>
                </a:lnTo>
                <a:lnTo>
                  <a:pt x="3275339" y="866006"/>
                </a:lnTo>
                <a:lnTo>
                  <a:pt x="3290900" y="913540"/>
                </a:lnTo>
                <a:lnTo>
                  <a:pt x="3305269" y="961496"/>
                </a:lnTo>
                <a:lnTo>
                  <a:pt x="3318477" y="1009840"/>
                </a:lnTo>
                <a:lnTo>
                  <a:pt x="3330556" y="1058536"/>
                </a:lnTo>
                <a:lnTo>
                  <a:pt x="3341537" y="1107551"/>
                </a:lnTo>
                <a:lnTo>
                  <a:pt x="3351452" y="1156848"/>
                </a:lnTo>
                <a:lnTo>
                  <a:pt x="3360332" y="1206393"/>
                </a:lnTo>
                <a:lnTo>
                  <a:pt x="3368209" y="1256151"/>
                </a:lnTo>
                <a:lnTo>
                  <a:pt x="3375113" y="1306088"/>
                </a:lnTo>
                <a:lnTo>
                  <a:pt x="3381078" y="1356167"/>
                </a:lnTo>
                <a:lnTo>
                  <a:pt x="3386133" y="1406355"/>
                </a:lnTo>
                <a:lnTo>
                  <a:pt x="3390311" y="1456617"/>
                </a:lnTo>
                <a:lnTo>
                  <a:pt x="3393643" y="1506917"/>
                </a:lnTo>
                <a:lnTo>
                  <a:pt x="3396160" y="1557220"/>
                </a:lnTo>
                <a:lnTo>
                  <a:pt x="3397894" y="1607493"/>
                </a:lnTo>
                <a:lnTo>
                  <a:pt x="3398876" y="1657699"/>
                </a:lnTo>
                <a:lnTo>
                  <a:pt x="3399139" y="1707804"/>
                </a:lnTo>
                <a:lnTo>
                  <a:pt x="3398712" y="1757773"/>
                </a:lnTo>
                <a:lnTo>
                  <a:pt x="3397628" y="1807570"/>
                </a:lnTo>
                <a:lnTo>
                  <a:pt x="3395919" y="1857163"/>
                </a:lnTo>
                <a:lnTo>
                  <a:pt x="3393615" y="1906514"/>
                </a:lnTo>
                <a:lnTo>
                  <a:pt x="365621" y="1906514"/>
                </a:lnTo>
                <a:lnTo>
                  <a:pt x="70766" y="1907750"/>
                </a:lnTo>
                <a:close/>
              </a:path>
              <a:path w="3399154" h="1910079">
                <a:moveTo>
                  <a:pt x="3106216" y="508502"/>
                </a:moveTo>
                <a:lnTo>
                  <a:pt x="1699683" y="508502"/>
                </a:lnTo>
                <a:lnTo>
                  <a:pt x="1749557" y="506492"/>
                </a:lnTo>
                <a:lnTo>
                  <a:pt x="1798325" y="500567"/>
                </a:lnTo>
                <a:lnTo>
                  <a:pt x="1845831" y="490880"/>
                </a:lnTo>
                <a:lnTo>
                  <a:pt x="1891920" y="477589"/>
                </a:lnTo>
                <a:lnTo>
                  <a:pt x="1936436" y="460848"/>
                </a:lnTo>
                <a:lnTo>
                  <a:pt x="1979223" y="440813"/>
                </a:lnTo>
                <a:lnTo>
                  <a:pt x="2020125" y="417638"/>
                </a:lnTo>
                <a:lnTo>
                  <a:pt x="2058986" y="391480"/>
                </a:lnTo>
                <a:lnTo>
                  <a:pt x="2095651" y="362495"/>
                </a:lnTo>
                <a:lnTo>
                  <a:pt x="2129963" y="330836"/>
                </a:lnTo>
                <a:lnTo>
                  <a:pt x="2161768" y="296660"/>
                </a:lnTo>
                <a:lnTo>
                  <a:pt x="2190908" y="260122"/>
                </a:lnTo>
                <a:lnTo>
                  <a:pt x="2217229" y="221378"/>
                </a:lnTo>
                <a:lnTo>
                  <a:pt x="2240574" y="180583"/>
                </a:lnTo>
                <a:lnTo>
                  <a:pt x="2260788" y="137892"/>
                </a:lnTo>
                <a:lnTo>
                  <a:pt x="2277714" y="93461"/>
                </a:lnTo>
                <a:lnTo>
                  <a:pt x="2291197" y="47445"/>
                </a:lnTo>
                <a:lnTo>
                  <a:pt x="2301082" y="0"/>
                </a:lnTo>
                <a:lnTo>
                  <a:pt x="2339201" y="17432"/>
                </a:lnTo>
                <a:lnTo>
                  <a:pt x="2377939" y="33540"/>
                </a:lnTo>
                <a:lnTo>
                  <a:pt x="2417157" y="48259"/>
                </a:lnTo>
                <a:lnTo>
                  <a:pt x="2456715" y="61526"/>
                </a:lnTo>
                <a:lnTo>
                  <a:pt x="2501516" y="74642"/>
                </a:lnTo>
                <a:lnTo>
                  <a:pt x="2592935" y="99108"/>
                </a:lnTo>
                <a:lnTo>
                  <a:pt x="2637660" y="112148"/>
                </a:lnTo>
                <a:lnTo>
                  <a:pt x="2656521" y="117360"/>
                </a:lnTo>
                <a:lnTo>
                  <a:pt x="2675256" y="122043"/>
                </a:lnTo>
                <a:lnTo>
                  <a:pt x="2693435" y="127332"/>
                </a:lnTo>
                <a:lnTo>
                  <a:pt x="2755321" y="158310"/>
                </a:lnTo>
                <a:lnTo>
                  <a:pt x="2797893" y="184248"/>
                </a:lnTo>
                <a:lnTo>
                  <a:pt x="2838460" y="212163"/>
                </a:lnTo>
                <a:lnTo>
                  <a:pt x="2877131" y="242042"/>
                </a:lnTo>
                <a:lnTo>
                  <a:pt x="2914019" y="273874"/>
                </a:lnTo>
                <a:lnTo>
                  <a:pt x="2949236" y="307644"/>
                </a:lnTo>
                <a:lnTo>
                  <a:pt x="2982893" y="343341"/>
                </a:lnTo>
                <a:lnTo>
                  <a:pt x="3015102" y="380952"/>
                </a:lnTo>
                <a:lnTo>
                  <a:pt x="3045975" y="420463"/>
                </a:lnTo>
                <a:lnTo>
                  <a:pt x="3075623" y="461862"/>
                </a:lnTo>
                <a:lnTo>
                  <a:pt x="3104158" y="505137"/>
                </a:lnTo>
                <a:lnTo>
                  <a:pt x="3106216" y="508502"/>
                </a:lnTo>
                <a:close/>
              </a:path>
              <a:path w="3399154" h="1910079">
                <a:moveTo>
                  <a:pt x="909025" y="1909524"/>
                </a:moveTo>
                <a:lnTo>
                  <a:pt x="890398" y="1909190"/>
                </a:lnTo>
                <a:lnTo>
                  <a:pt x="871543" y="1907517"/>
                </a:lnTo>
                <a:lnTo>
                  <a:pt x="856487" y="1906514"/>
                </a:lnTo>
                <a:lnTo>
                  <a:pt x="923399" y="1906514"/>
                </a:lnTo>
                <a:lnTo>
                  <a:pt x="909025" y="1909524"/>
                </a:lnTo>
                <a:close/>
              </a:path>
              <a:path w="3399154" h="1910079">
                <a:moveTo>
                  <a:pt x="2490092" y="1909524"/>
                </a:moveTo>
                <a:lnTo>
                  <a:pt x="2475699" y="1906514"/>
                </a:lnTo>
                <a:lnTo>
                  <a:pt x="2542611" y="1906514"/>
                </a:lnTo>
                <a:lnTo>
                  <a:pt x="2527612" y="1907517"/>
                </a:lnTo>
                <a:lnTo>
                  <a:pt x="2508751" y="1909190"/>
                </a:lnTo>
                <a:lnTo>
                  <a:pt x="2490092" y="1909524"/>
                </a:lnTo>
                <a:close/>
              </a:path>
              <a:path w="3399154" h="1910079">
                <a:moveTo>
                  <a:pt x="3328426" y="1907750"/>
                </a:moveTo>
                <a:lnTo>
                  <a:pt x="3033611" y="1906514"/>
                </a:lnTo>
                <a:lnTo>
                  <a:pt x="3393615" y="1906514"/>
                </a:lnTo>
                <a:lnTo>
                  <a:pt x="3375503" y="1907404"/>
                </a:lnTo>
                <a:lnTo>
                  <a:pt x="3328426" y="1907750"/>
                </a:lnTo>
                <a:close/>
              </a:path>
            </a:pathLst>
          </a:custGeom>
          <a:solidFill>
            <a:srgbClr val="345C8B"/>
          </a:solidFill>
        </p:spPr>
        <p:txBody>
          <a:bodyPr wrap="square" lIns="0" tIns="0" rIns="0" bIns="0" rtlCol="0"/>
          <a:lstStyle/>
          <a:p>
            <a:endParaRPr/>
          </a:p>
        </p:txBody>
      </p:sp>
      <p:sp>
        <p:nvSpPr>
          <p:cNvPr id="5" name="object 5"/>
          <p:cNvSpPr/>
          <p:nvPr/>
        </p:nvSpPr>
        <p:spPr>
          <a:xfrm>
            <a:off x="8166267" y="7248774"/>
            <a:ext cx="612775" cy="1086485"/>
          </a:xfrm>
          <a:custGeom>
            <a:avLst/>
            <a:gdLst/>
            <a:ahLst/>
            <a:cxnLst/>
            <a:rect l="l" t="t" r="r" b="b"/>
            <a:pathLst>
              <a:path w="612775" h="1086484">
                <a:moveTo>
                  <a:pt x="293765" y="1086071"/>
                </a:moveTo>
                <a:lnTo>
                  <a:pt x="0" y="153748"/>
                </a:lnTo>
                <a:lnTo>
                  <a:pt x="160615" y="0"/>
                </a:lnTo>
                <a:lnTo>
                  <a:pt x="612438" y="439301"/>
                </a:lnTo>
                <a:lnTo>
                  <a:pt x="293765" y="1086071"/>
                </a:lnTo>
                <a:close/>
              </a:path>
            </a:pathLst>
          </a:custGeom>
          <a:solidFill>
            <a:srgbClr val="D0D1D0"/>
          </a:solidFill>
        </p:spPr>
        <p:txBody>
          <a:bodyPr wrap="square" lIns="0" tIns="0" rIns="0" bIns="0" rtlCol="0"/>
          <a:lstStyle/>
          <a:p>
            <a:endParaRPr/>
          </a:p>
        </p:txBody>
      </p:sp>
      <p:sp>
        <p:nvSpPr>
          <p:cNvPr id="6" name="object 6"/>
          <p:cNvSpPr/>
          <p:nvPr/>
        </p:nvSpPr>
        <p:spPr>
          <a:xfrm>
            <a:off x="8778705" y="7228175"/>
            <a:ext cx="569595" cy="1106805"/>
          </a:xfrm>
          <a:custGeom>
            <a:avLst/>
            <a:gdLst/>
            <a:ahLst/>
            <a:cxnLst/>
            <a:rect l="l" t="t" r="r" b="b"/>
            <a:pathLst>
              <a:path w="569595" h="1106804">
                <a:moveTo>
                  <a:pt x="318806" y="1106669"/>
                </a:moveTo>
                <a:lnTo>
                  <a:pt x="0" y="459900"/>
                </a:lnTo>
                <a:lnTo>
                  <a:pt x="405509" y="0"/>
                </a:lnTo>
                <a:lnTo>
                  <a:pt x="569221" y="174347"/>
                </a:lnTo>
                <a:lnTo>
                  <a:pt x="318806" y="1106669"/>
                </a:lnTo>
                <a:close/>
              </a:path>
            </a:pathLst>
          </a:custGeom>
          <a:solidFill>
            <a:srgbClr val="D0D1D0"/>
          </a:solidFill>
        </p:spPr>
        <p:txBody>
          <a:bodyPr wrap="square" lIns="0" tIns="0" rIns="0" bIns="0" rtlCol="0"/>
          <a:lstStyle/>
          <a:p>
            <a:endParaRPr/>
          </a:p>
        </p:txBody>
      </p:sp>
      <p:sp>
        <p:nvSpPr>
          <p:cNvPr id="7" name="object 7"/>
          <p:cNvSpPr/>
          <p:nvPr/>
        </p:nvSpPr>
        <p:spPr>
          <a:xfrm>
            <a:off x="8123050" y="7321878"/>
            <a:ext cx="1302385" cy="2026285"/>
          </a:xfrm>
          <a:custGeom>
            <a:avLst/>
            <a:gdLst/>
            <a:ahLst/>
            <a:cxnLst/>
            <a:rect l="l" t="t" r="r" b="b"/>
            <a:pathLst>
              <a:path w="1302384" h="2026284">
                <a:moveTo>
                  <a:pt x="670060" y="2025932"/>
                </a:moveTo>
                <a:lnTo>
                  <a:pt x="0" y="138805"/>
                </a:lnTo>
                <a:lnTo>
                  <a:pt x="190368" y="0"/>
                </a:lnTo>
                <a:lnTo>
                  <a:pt x="1131576" y="14944"/>
                </a:lnTo>
                <a:lnTo>
                  <a:pt x="1301885" y="137862"/>
                </a:lnTo>
                <a:lnTo>
                  <a:pt x="670060" y="2025932"/>
                </a:lnTo>
                <a:close/>
              </a:path>
            </a:pathLst>
          </a:custGeom>
          <a:solidFill>
            <a:srgbClr val="F1F1F0"/>
          </a:solidFill>
        </p:spPr>
        <p:txBody>
          <a:bodyPr wrap="square" lIns="0" tIns="0" rIns="0" bIns="0" rtlCol="0"/>
          <a:lstStyle/>
          <a:p>
            <a:endParaRPr/>
          </a:p>
        </p:txBody>
      </p:sp>
      <p:sp>
        <p:nvSpPr>
          <p:cNvPr id="8" name="object 8"/>
          <p:cNvSpPr/>
          <p:nvPr/>
        </p:nvSpPr>
        <p:spPr>
          <a:xfrm>
            <a:off x="7507112" y="1847400"/>
            <a:ext cx="10595097" cy="7500411"/>
          </a:xfrm>
          <a:prstGeom prst="rect">
            <a:avLst/>
          </a:prstGeom>
          <a:blipFill>
            <a:blip r:embed="rId2" cstate="print"/>
            <a:stretch>
              <a:fillRect/>
            </a:stretch>
          </a:blipFill>
        </p:spPr>
        <p:txBody>
          <a:bodyPr wrap="square" lIns="0" tIns="0" rIns="0" bIns="0" rtlCol="0"/>
          <a:lstStyle/>
          <a:p>
            <a:endParaRPr/>
          </a:p>
        </p:txBody>
      </p:sp>
      <p:sp>
        <p:nvSpPr>
          <p:cNvPr id="9" name="object 9"/>
          <p:cNvSpPr/>
          <p:nvPr/>
        </p:nvSpPr>
        <p:spPr>
          <a:xfrm>
            <a:off x="253953" y="2976357"/>
            <a:ext cx="7185659" cy="6146800"/>
          </a:xfrm>
          <a:custGeom>
            <a:avLst/>
            <a:gdLst/>
            <a:ahLst/>
            <a:cxnLst/>
            <a:rect l="l" t="t" r="r" b="b"/>
            <a:pathLst>
              <a:path w="7185659" h="6146800">
                <a:moveTo>
                  <a:pt x="3977094" y="12699"/>
                </a:moveTo>
                <a:lnTo>
                  <a:pt x="3208540" y="12699"/>
                </a:lnTo>
                <a:lnTo>
                  <a:pt x="3262767" y="0"/>
                </a:lnTo>
                <a:lnTo>
                  <a:pt x="3922867" y="0"/>
                </a:lnTo>
                <a:lnTo>
                  <a:pt x="3977094" y="12699"/>
                </a:lnTo>
                <a:close/>
              </a:path>
              <a:path w="7185659" h="6146800">
                <a:moveTo>
                  <a:pt x="4138317" y="25399"/>
                </a:moveTo>
                <a:lnTo>
                  <a:pt x="3047317" y="25399"/>
                </a:lnTo>
                <a:lnTo>
                  <a:pt x="3100809" y="12699"/>
                </a:lnTo>
                <a:lnTo>
                  <a:pt x="4084825" y="12699"/>
                </a:lnTo>
                <a:lnTo>
                  <a:pt x="4138317" y="25399"/>
                </a:lnTo>
                <a:close/>
              </a:path>
              <a:path w="7185659" h="6146800">
                <a:moveTo>
                  <a:pt x="4244522" y="38099"/>
                </a:moveTo>
                <a:lnTo>
                  <a:pt x="2941112" y="38099"/>
                </a:lnTo>
                <a:lnTo>
                  <a:pt x="2994083" y="25399"/>
                </a:lnTo>
                <a:lnTo>
                  <a:pt x="4191551" y="25399"/>
                </a:lnTo>
                <a:lnTo>
                  <a:pt x="4244522" y="38099"/>
                </a:lnTo>
                <a:close/>
              </a:path>
              <a:path w="7185659" h="6146800">
                <a:moveTo>
                  <a:pt x="4401794" y="63499"/>
                </a:moveTo>
                <a:lnTo>
                  <a:pt x="2783840" y="63499"/>
                </a:lnTo>
                <a:lnTo>
                  <a:pt x="2888411" y="38099"/>
                </a:lnTo>
                <a:lnTo>
                  <a:pt x="4297223" y="38099"/>
                </a:lnTo>
                <a:lnTo>
                  <a:pt x="4401794" y="63499"/>
                </a:lnTo>
                <a:close/>
              </a:path>
              <a:path w="7185659" h="6146800">
                <a:moveTo>
                  <a:pt x="4361781" y="6146799"/>
                </a:moveTo>
                <a:lnTo>
                  <a:pt x="4190172" y="6095999"/>
                </a:lnTo>
                <a:lnTo>
                  <a:pt x="3792438" y="5943599"/>
                </a:lnTo>
                <a:lnTo>
                  <a:pt x="3344213" y="5651499"/>
                </a:lnTo>
                <a:lnTo>
                  <a:pt x="3021134" y="5219699"/>
                </a:lnTo>
                <a:lnTo>
                  <a:pt x="2911240" y="5194299"/>
                </a:lnTo>
                <a:lnTo>
                  <a:pt x="2856730" y="5194299"/>
                </a:lnTo>
                <a:lnTo>
                  <a:pt x="2748615" y="5168899"/>
                </a:lnTo>
                <a:lnTo>
                  <a:pt x="2695025" y="5168899"/>
                </a:lnTo>
                <a:lnTo>
                  <a:pt x="2227934" y="5054599"/>
                </a:lnTo>
                <a:lnTo>
                  <a:pt x="2177850" y="5029199"/>
                </a:lnTo>
                <a:lnTo>
                  <a:pt x="2029952" y="4991099"/>
                </a:lnTo>
                <a:lnTo>
                  <a:pt x="1981460" y="4965699"/>
                </a:lnTo>
                <a:lnTo>
                  <a:pt x="1933383" y="4952999"/>
                </a:lnTo>
                <a:lnTo>
                  <a:pt x="1885727" y="4927599"/>
                </a:lnTo>
                <a:lnTo>
                  <a:pt x="1838500" y="4914899"/>
                </a:lnTo>
                <a:lnTo>
                  <a:pt x="1791708" y="4889499"/>
                </a:lnTo>
                <a:lnTo>
                  <a:pt x="1745358" y="4876799"/>
                </a:lnTo>
                <a:lnTo>
                  <a:pt x="1654010" y="4825999"/>
                </a:lnTo>
                <a:lnTo>
                  <a:pt x="1609025" y="4813299"/>
                </a:lnTo>
                <a:lnTo>
                  <a:pt x="1476913" y="4737099"/>
                </a:lnTo>
                <a:lnTo>
                  <a:pt x="1433845" y="4724399"/>
                </a:lnTo>
                <a:lnTo>
                  <a:pt x="1391273" y="4698999"/>
                </a:lnTo>
                <a:lnTo>
                  <a:pt x="1307644" y="4648199"/>
                </a:lnTo>
                <a:lnTo>
                  <a:pt x="1226079" y="4597399"/>
                </a:lnTo>
                <a:lnTo>
                  <a:pt x="1146633" y="4546599"/>
                </a:lnTo>
                <a:lnTo>
                  <a:pt x="1069360" y="4495799"/>
                </a:lnTo>
                <a:lnTo>
                  <a:pt x="1031555" y="4457699"/>
                </a:lnTo>
                <a:lnTo>
                  <a:pt x="994314" y="4432299"/>
                </a:lnTo>
                <a:lnTo>
                  <a:pt x="957642" y="4406899"/>
                </a:lnTo>
                <a:lnTo>
                  <a:pt x="921548" y="4381499"/>
                </a:lnTo>
                <a:lnTo>
                  <a:pt x="886038" y="4343399"/>
                </a:lnTo>
                <a:lnTo>
                  <a:pt x="851118" y="4317999"/>
                </a:lnTo>
                <a:lnTo>
                  <a:pt x="816795" y="4292599"/>
                </a:lnTo>
                <a:lnTo>
                  <a:pt x="783077" y="4254499"/>
                </a:lnTo>
                <a:lnTo>
                  <a:pt x="749969" y="4229099"/>
                </a:lnTo>
                <a:lnTo>
                  <a:pt x="717479" y="4190999"/>
                </a:lnTo>
                <a:lnTo>
                  <a:pt x="685613" y="4165599"/>
                </a:lnTo>
                <a:lnTo>
                  <a:pt x="654378" y="4127499"/>
                </a:lnTo>
                <a:lnTo>
                  <a:pt x="623781" y="4102099"/>
                </a:lnTo>
                <a:lnTo>
                  <a:pt x="593828" y="4063999"/>
                </a:lnTo>
                <a:lnTo>
                  <a:pt x="564527" y="4038599"/>
                </a:lnTo>
                <a:lnTo>
                  <a:pt x="535883" y="4000499"/>
                </a:lnTo>
                <a:lnTo>
                  <a:pt x="507905" y="3962399"/>
                </a:lnTo>
                <a:lnTo>
                  <a:pt x="480598" y="3936999"/>
                </a:lnTo>
                <a:lnTo>
                  <a:pt x="453970" y="3898899"/>
                </a:lnTo>
                <a:lnTo>
                  <a:pt x="428026" y="3860799"/>
                </a:lnTo>
                <a:lnTo>
                  <a:pt x="402775" y="3835399"/>
                </a:lnTo>
                <a:lnTo>
                  <a:pt x="378222" y="3797299"/>
                </a:lnTo>
                <a:lnTo>
                  <a:pt x="354374" y="3759199"/>
                </a:lnTo>
                <a:lnTo>
                  <a:pt x="331239" y="3721099"/>
                </a:lnTo>
                <a:lnTo>
                  <a:pt x="308822" y="3682999"/>
                </a:lnTo>
                <a:lnTo>
                  <a:pt x="287131" y="3644899"/>
                </a:lnTo>
                <a:lnTo>
                  <a:pt x="266173" y="3619499"/>
                </a:lnTo>
                <a:lnTo>
                  <a:pt x="245954" y="3581399"/>
                </a:lnTo>
                <a:lnTo>
                  <a:pt x="226480" y="3543299"/>
                </a:lnTo>
                <a:lnTo>
                  <a:pt x="207759" y="3505199"/>
                </a:lnTo>
                <a:lnTo>
                  <a:pt x="189798" y="3467099"/>
                </a:lnTo>
                <a:lnTo>
                  <a:pt x="172603" y="3428999"/>
                </a:lnTo>
                <a:lnTo>
                  <a:pt x="156180" y="3390899"/>
                </a:lnTo>
                <a:lnTo>
                  <a:pt x="140538" y="3352799"/>
                </a:lnTo>
                <a:lnTo>
                  <a:pt x="125682" y="3314699"/>
                </a:lnTo>
                <a:lnTo>
                  <a:pt x="111619" y="3276599"/>
                </a:lnTo>
                <a:lnTo>
                  <a:pt x="98356" y="3238499"/>
                </a:lnTo>
                <a:lnTo>
                  <a:pt x="85899" y="3187699"/>
                </a:lnTo>
                <a:lnTo>
                  <a:pt x="74256" y="3149599"/>
                </a:lnTo>
                <a:lnTo>
                  <a:pt x="63434" y="3111499"/>
                </a:lnTo>
                <a:lnTo>
                  <a:pt x="53438" y="3073399"/>
                </a:lnTo>
                <a:lnTo>
                  <a:pt x="44276" y="3035299"/>
                </a:lnTo>
                <a:lnTo>
                  <a:pt x="35955" y="2997199"/>
                </a:lnTo>
                <a:lnTo>
                  <a:pt x="28481" y="2946399"/>
                </a:lnTo>
                <a:lnTo>
                  <a:pt x="21861" y="2908299"/>
                </a:lnTo>
                <a:lnTo>
                  <a:pt x="16101" y="2870199"/>
                </a:lnTo>
                <a:lnTo>
                  <a:pt x="11209" y="2832099"/>
                </a:lnTo>
                <a:lnTo>
                  <a:pt x="7192" y="2793999"/>
                </a:lnTo>
                <a:lnTo>
                  <a:pt x="4055" y="2743199"/>
                </a:lnTo>
                <a:lnTo>
                  <a:pt x="1807" y="2705099"/>
                </a:lnTo>
                <a:lnTo>
                  <a:pt x="452" y="2666999"/>
                </a:lnTo>
                <a:lnTo>
                  <a:pt x="0" y="2616199"/>
                </a:lnTo>
                <a:lnTo>
                  <a:pt x="420" y="2578099"/>
                </a:lnTo>
                <a:lnTo>
                  <a:pt x="1677" y="2539999"/>
                </a:lnTo>
                <a:lnTo>
                  <a:pt x="3766" y="2501899"/>
                </a:lnTo>
                <a:lnTo>
                  <a:pt x="6679" y="2463799"/>
                </a:lnTo>
                <a:lnTo>
                  <a:pt x="10411" y="2412999"/>
                </a:lnTo>
                <a:lnTo>
                  <a:pt x="14955" y="2374899"/>
                </a:lnTo>
                <a:lnTo>
                  <a:pt x="20307" y="2336799"/>
                </a:lnTo>
                <a:lnTo>
                  <a:pt x="26459" y="2298699"/>
                </a:lnTo>
                <a:lnTo>
                  <a:pt x="33405" y="2260599"/>
                </a:lnTo>
                <a:lnTo>
                  <a:pt x="41141" y="2222499"/>
                </a:lnTo>
                <a:lnTo>
                  <a:pt x="49659" y="2184399"/>
                </a:lnTo>
                <a:lnTo>
                  <a:pt x="58953" y="2146299"/>
                </a:lnTo>
                <a:lnTo>
                  <a:pt x="69018" y="2108199"/>
                </a:lnTo>
                <a:lnTo>
                  <a:pt x="79848" y="2070099"/>
                </a:lnTo>
                <a:lnTo>
                  <a:pt x="91435" y="2031999"/>
                </a:lnTo>
                <a:lnTo>
                  <a:pt x="103776" y="1993899"/>
                </a:lnTo>
                <a:lnTo>
                  <a:pt x="116862" y="1955799"/>
                </a:lnTo>
                <a:lnTo>
                  <a:pt x="130689" y="1917699"/>
                </a:lnTo>
                <a:lnTo>
                  <a:pt x="145250" y="1879599"/>
                </a:lnTo>
                <a:lnTo>
                  <a:pt x="160540" y="1841499"/>
                </a:lnTo>
                <a:lnTo>
                  <a:pt x="176551" y="1803399"/>
                </a:lnTo>
                <a:lnTo>
                  <a:pt x="193279" y="1765299"/>
                </a:lnTo>
                <a:lnTo>
                  <a:pt x="210717" y="1727199"/>
                </a:lnTo>
                <a:lnTo>
                  <a:pt x="228859" y="1701799"/>
                </a:lnTo>
                <a:lnTo>
                  <a:pt x="247699" y="1663699"/>
                </a:lnTo>
                <a:lnTo>
                  <a:pt x="267231" y="1625599"/>
                </a:lnTo>
                <a:lnTo>
                  <a:pt x="287449" y="1587499"/>
                </a:lnTo>
                <a:lnTo>
                  <a:pt x="308347" y="1549399"/>
                </a:lnTo>
                <a:lnTo>
                  <a:pt x="329919" y="1523999"/>
                </a:lnTo>
                <a:lnTo>
                  <a:pt x="352159" y="1485899"/>
                </a:lnTo>
                <a:lnTo>
                  <a:pt x="375061" y="1447799"/>
                </a:lnTo>
                <a:lnTo>
                  <a:pt x="398618" y="1422399"/>
                </a:lnTo>
                <a:lnTo>
                  <a:pt x="422825" y="1384299"/>
                </a:lnTo>
                <a:lnTo>
                  <a:pt x="447676" y="1346199"/>
                </a:lnTo>
                <a:lnTo>
                  <a:pt x="473165" y="1320799"/>
                </a:lnTo>
                <a:lnTo>
                  <a:pt x="499285" y="1282699"/>
                </a:lnTo>
                <a:lnTo>
                  <a:pt x="526031" y="1257299"/>
                </a:lnTo>
                <a:lnTo>
                  <a:pt x="553396" y="1219199"/>
                </a:lnTo>
                <a:lnTo>
                  <a:pt x="581375" y="1181099"/>
                </a:lnTo>
                <a:lnTo>
                  <a:pt x="609962" y="1155699"/>
                </a:lnTo>
                <a:lnTo>
                  <a:pt x="639150" y="1130299"/>
                </a:lnTo>
                <a:lnTo>
                  <a:pt x="668933" y="1092199"/>
                </a:lnTo>
                <a:lnTo>
                  <a:pt x="699306" y="1066799"/>
                </a:lnTo>
                <a:lnTo>
                  <a:pt x="730262" y="1028699"/>
                </a:lnTo>
                <a:lnTo>
                  <a:pt x="761795" y="1003299"/>
                </a:lnTo>
                <a:lnTo>
                  <a:pt x="793900" y="977899"/>
                </a:lnTo>
                <a:lnTo>
                  <a:pt x="826570" y="939799"/>
                </a:lnTo>
                <a:lnTo>
                  <a:pt x="859799" y="914399"/>
                </a:lnTo>
                <a:lnTo>
                  <a:pt x="893581" y="888999"/>
                </a:lnTo>
                <a:lnTo>
                  <a:pt x="927910" y="863599"/>
                </a:lnTo>
                <a:lnTo>
                  <a:pt x="962781" y="825499"/>
                </a:lnTo>
                <a:lnTo>
                  <a:pt x="998186" y="800099"/>
                </a:lnTo>
                <a:lnTo>
                  <a:pt x="1034121" y="774699"/>
                </a:lnTo>
                <a:lnTo>
                  <a:pt x="1070578" y="749299"/>
                </a:lnTo>
                <a:lnTo>
                  <a:pt x="1145038" y="698499"/>
                </a:lnTo>
                <a:lnTo>
                  <a:pt x="1221517" y="647699"/>
                </a:lnTo>
                <a:lnTo>
                  <a:pt x="1299968" y="596899"/>
                </a:lnTo>
                <a:lnTo>
                  <a:pt x="1380341" y="546099"/>
                </a:lnTo>
                <a:lnTo>
                  <a:pt x="1421234" y="533399"/>
                </a:lnTo>
                <a:lnTo>
                  <a:pt x="1546663" y="457199"/>
                </a:lnTo>
                <a:lnTo>
                  <a:pt x="1589370" y="444499"/>
                </a:lnTo>
                <a:lnTo>
                  <a:pt x="1676093" y="393699"/>
                </a:lnTo>
                <a:lnTo>
                  <a:pt x="1720097" y="380999"/>
                </a:lnTo>
                <a:lnTo>
                  <a:pt x="1764521" y="355599"/>
                </a:lnTo>
                <a:lnTo>
                  <a:pt x="1809360" y="342899"/>
                </a:lnTo>
                <a:lnTo>
                  <a:pt x="1854607" y="317499"/>
                </a:lnTo>
                <a:lnTo>
                  <a:pt x="1900256" y="304799"/>
                </a:lnTo>
                <a:lnTo>
                  <a:pt x="1946301" y="279399"/>
                </a:lnTo>
                <a:lnTo>
                  <a:pt x="2039557" y="253999"/>
                </a:lnTo>
                <a:lnTo>
                  <a:pt x="2086754" y="228599"/>
                </a:lnTo>
                <a:lnTo>
                  <a:pt x="2182260" y="203199"/>
                </a:lnTo>
                <a:lnTo>
                  <a:pt x="2731983" y="63499"/>
                </a:lnTo>
                <a:lnTo>
                  <a:pt x="4453651" y="63499"/>
                </a:lnTo>
                <a:lnTo>
                  <a:pt x="5003374" y="203199"/>
                </a:lnTo>
                <a:lnTo>
                  <a:pt x="5098880" y="228599"/>
                </a:lnTo>
                <a:lnTo>
                  <a:pt x="5146078" y="253999"/>
                </a:lnTo>
                <a:lnTo>
                  <a:pt x="5239333" y="279399"/>
                </a:lnTo>
                <a:lnTo>
                  <a:pt x="5285378" y="304799"/>
                </a:lnTo>
                <a:lnTo>
                  <a:pt x="5331027" y="317499"/>
                </a:lnTo>
                <a:lnTo>
                  <a:pt x="5376274" y="342899"/>
                </a:lnTo>
                <a:lnTo>
                  <a:pt x="5421113" y="355599"/>
                </a:lnTo>
                <a:lnTo>
                  <a:pt x="5465537" y="380999"/>
                </a:lnTo>
                <a:lnTo>
                  <a:pt x="5509541" y="393699"/>
                </a:lnTo>
                <a:lnTo>
                  <a:pt x="5596264" y="444499"/>
                </a:lnTo>
                <a:lnTo>
                  <a:pt x="5638971" y="457199"/>
                </a:lnTo>
                <a:lnTo>
                  <a:pt x="5764400" y="533399"/>
                </a:lnTo>
                <a:lnTo>
                  <a:pt x="5805293" y="546099"/>
                </a:lnTo>
                <a:lnTo>
                  <a:pt x="5885666" y="596899"/>
                </a:lnTo>
                <a:lnTo>
                  <a:pt x="5964117" y="647699"/>
                </a:lnTo>
                <a:lnTo>
                  <a:pt x="6040596" y="698499"/>
                </a:lnTo>
                <a:lnTo>
                  <a:pt x="6115056" y="749299"/>
                </a:lnTo>
                <a:lnTo>
                  <a:pt x="6151513" y="774699"/>
                </a:lnTo>
                <a:lnTo>
                  <a:pt x="6187448" y="800099"/>
                </a:lnTo>
                <a:lnTo>
                  <a:pt x="6222853" y="825499"/>
                </a:lnTo>
                <a:lnTo>
                  <a:pt x="6257724" y="863599"/>
                </a:lnTo>
                <a:lnTo>
                  <a:pt x="6292053" y="888999"/>
                </a:lnTo>
                <a:lnTo>
                  <a:pt x="6325835" y="914399"/>
                </a:lnTo>
                <a:lnTo>
                  <a:pt x="6359064" y="939799"/>
                </a:lnTo>
                <a:lnTo>
                  <a:pt x="6391734" y="977899"/>
                </a:lnTo>
                <a:lnTo>
                  <a:pt x="6423839" y="1003299"/>
                </a:lnTo>
                <a:lnTo>
                  <a:pt x="6455372" y="1028699"/>
                </a:lnTo>
                <a:lnTo>
                  <a:pt x="6486328" y="1066799"/>
                </a:lnTo>
                <a:lnTo>
                  <a:pt x="6516701" y="1092199"/>
                </a:lnTo>
                <a:lnTo>
                  <a:pt x="6546484" y="1130299"/>
                </a:lnTo>
                <a:lnTo>
                  <a:pt x="6575672" y="1155699"/>
                </a:lnTo>
                <a:lnTo>
                  <a:pt x="6604259" y="1181099"/>
                </a:lnTo>
                <a:lnTo>
                  <a:pt x="6632238" y="1219199"/>
                </a:lnTo>
                <a:lnTo>
                  <a:pt x="6659603" y="1257299"/>
                </a:lnTo>
                <a:lnTo>
                  <a:pt x="6686349" y="1282699"/>
                </a:lnTo>
                <a:lnTo>
                  <a:pt x="6712469" y="1320799"/>
                </a:lnTo>
                <a:lnTo>
                  <a:pt x="6737958" y="1346199"/>
                </a:lnTo>
                <a:lnTo>
                  <a:pt x="6762809" y="1384299"/>
                </a:lnTo>
                <a:lnTo>
                  <a:pt x="6787016" y="1422399"/>
                </a:lnTo>
                <a:lnTo>
                  <a:pt x="6810573" y="1447799"/>
                </a:lnTo>
                <a:lnTo>
                  <a:pt x="6833475" y="1485899"/>
                </a:lnTo>
                <a:lnTo>
                  <a:pt x="6855715" y="1523999"/>
                </a:lnTo>
                <a:lnTo>
                  <a:pt x="6877287" y="1549399"/>
                </a:lnTo>
                <a:lnTo>
                  <a:pt x="6898185" y="1587499"/>
                </a:lnTo>
                <a:lnTo>
                  <a:pt x="6918403" y="1625599"/>
                </a:lnTo>
                <a:lnTo>
                  <a:pt x="6937935" y="1663699"/>
                </a:lnTo>
                <a:lnTo>
                  <a:pt x="6956775" y="1701799"/>
                </a:lnTo>
                <a:lnTo>
                  <a:pt x="6974917" y="1727199"/>
                </a:lnTo>
                <a:lnTo>
                  <a:pt x="6992355" y="1765299"/>
                </a:lnTo>
                <a:lnTo>
                  <a:pt x="7009083" y="1803399"/>
                </a:lnTo>
                <a:lnTo>
                  <a:pt x="7025094" y="1841499"/>
                </a:lnTo>
                <a:lnTo>
                  <a:pt x="7040384" y="1879599"/>
                </a:lnTo>
                <a:lnTo>
                  <a:pt x="7054945" y="1917699"/>
                </a:lnTo>
                <a:lnTo>
                  <a:pt x="7068772" y="1955799"/>
                </a:lnTo>
                <a:lnTo>
                  <a:pt x="7081858" y="1993899"/>
                </a:lnTo>
                <a:lnTo>
                  <a:pt x="7094199" y="2031999"/>
                </a:lnTo>
                <a:lnTo>
                  <a:pt x="7105787" y="2070099"/>
                </a:lnTo>
                <a:lnTo>
                  <a:pt x="7116616" y="2108199"/>
                </a:lnTo>
                <a:lnTo>
                  <a:pt x="7126681" y="2146299"/>
                </a:lnTo>
                <a:lnTo>
                  <a:pt x="7135975" y="2184399"/>
                </a:lnTo>
                <a:lnTo>
                  <a:pt x="7144493" y="2222499"/>
                </a:lnTo>
                <a:lnTo>
                  <a:pt x="7152229" y="2260599"/>
                </a:lnTo>
                <a:lnTo>
                  <a:pt x="7159175" y="2298699"/>
                </a:lnTo>
                <a:lnTo>
                  <a:pt x="7165327" y="2336799"/>
                </a:lnTo>
                <a:lnTo>
                  <a:pt x="7170679" y="2374899"/>
                </a:lnTo>
                <a:lnTo>
                  <a:pt x="7175223" y="2412999"/>
                </a:lnTo>
                <a:lnTo>
                  <a:pt x="7178955" y="2463799"/>
                </a:lnTo>
                <a:lnTo>
                  <a:pt x="7181868" y="2501899"/>
                </a:lnTo>
                <a:lnTo>
                  <a:pt x="7183957" y="2539999"/>
                </a:lnTo>
                <a:lnTo>
                  <a:pt x="7185214" y="2578099"/>
                </a:lnTo>
                <a:lnTo>
                  <a:pt x="7185635" y="2616199"/>
                </a:lnTo>
                <a:lnTo>
                  <a:pt x="7185198" y="2666999"/>
                </a:lnTo>
                <a:lnTo>
                  <a:pt x="7183891" y="2705099"/>
                </a:lnTo>
                <a:lnTo>
                  <a:pt x="7181721" y="2743199"/>
                </a:lnTo>
                <a:lnTo>
                  <a:pt x="7178694" y="2781299"/>
                </a:lnTo>
                <a:lnTo>
                  <a:pt x="7174816" y="2819399"/>
                </a:lnTo>
                <a:lnTo>
                  <a:pt x="7170095" y="2870199"/>
                </a:lnTo>
                <a:lnTo>
                  <a:pt x="7164536" y="2908299"/>
                </a:lnTo>
                <a:lnTo>
                  <a:pt x="7158145" y="2946399"/>
                </a:lnTo>
                <a:lnTo>
                  <a:pt x="7150929" y="2984499"/>
                </a:lnTo>
                <a:lnTo>
                  <a:pt x="7142895" y="3022599"/>
                </a:lnTo>
                <a:lnTo>
                  <a:pt x="7134049" y="3060699"/>
                </a:lnTo>
                <a:lnTo>
                  <a:pt x="7124397" y="3111499"/>
                </a:lnTo>
                <a:lnTo>
                  <a:pt x="7113945" y="3149599"/>
                </a:lnTo>
                <a:lnTo>
                  <a:pt x="7102701" y="3187699"/>
                </a:lnTo>
                <a:lnTo>
                  <a:pt x="7090670" y="3225799"/>
                </a:lnTo>
                <a:lnTo>
                  <a:pt x="7077858" y="3263899"/>
                </a:lnTo>
                <a:lnTo>
                  <a:pt x="7064273" y="3301999"/>
                </a:lnTo>
                <a:lnTo>
                  <a:pt x="7049921" y="3340099"/>
                </a:lnTo>
                <a:lnTo>
                  <a:pt x="7034807" y="3378199"/>
                </a:lnTo>
                <a:lnTo>
                  <a:pt x="7018939" y="3416299"/>
                </a:lnTo>
                <a:lnTo>
                  <a:pt x="7002323" y="3454399"/>
                </a:lnTo>
                <a:lnTo>
                  <a:pt x="6984965" y="3492499"/>
                </a:lnTo>
                <a:lnTo>
                  <a:pt x="6966871" y="3530599"/>
                </a:lnTo>
                <a:lnTo>
                  <a:pt x="6948049" y="3555999"/>
                </a:lnTo>
                <a:lnTo>
                  <a:pt x="6928503" y="3594099"/>
                </a:lnTo>
                <a:lnTo>
                  <a:pt x="6908242" y="3632199"/>
                </a:lnTo>
                <a:lnTo>
                  <a:pt x="6887270" y="3670299"/>
                </a:lnTo>
                <a:lnTo>
                  <a:pt x="6865595" y="3708399"/>
                </a:lnTo>
                <a:lnTo>
                  <a:pt x="6843223" y="3746499"/>
                </a:lnTo>
                <a:lnTo>
                  <a:pt x="6820161" y="3771899"/>
                </a:lnTo>
                <a:lnTo>
                  <a:pt x="6796414" y="3809999"/>
                </a:lnTo>
                <a:lnTo>
                  <a:pt x="6771989" y="3848099"/>
                </a:lnTo>
                <a:lnTo>
                  <a:pt x="6746893" y="3873499"/>
                </a:lnTo>
                <a:lnTo>
                  <a:pt x="6721131" y="3911599"/>
                </a:lnTo>
                <a:lnTo>
                  <a:pt x="6694711" y="3949699"/>
                </a:lnTo>
                <a:lnTo>
                  <a:pt x="6667638" y="3975099"/>
                </a:lnTo>
                <a:lnTo>
                  <a:pt x="6639920" y="4013199"/>
                </a:lnTo>
                <a:lnTo>
                  <a:pt x="6611562" y="4051299"/>
                </a:lnTo>
                <a:lnTo>
                  <a:pt x="6582571" y="4076699"/>
                </a:lnTo>
                <a:lnTo>
                  <a:pt x="6552953" y="4114799"/>
                </a:lnTo>
                <a:lnTo>
                  <a:pt x="6522715" y="4140199"/>
                </a:lnTo>
                <a:lnTo>
                  <a:pt x="6491863" y="4178299"/>
                </a:lnTo>
                <a:lnTo>
                  <a:pt x="6460403" y="4203699"/>
                </a:lnTo>
                <a:lnTo>
                  <a:pt x="6428342" y="4229099"/>
                </a:lnTo>
                <a:lnTo>
                  <a:pt x="6395686" y="4267199"/>
                </a:lnTo>
                <a:lnTo>
                  <a:pt x="6362442" y="4292599"/>
                </a:lnTo>
                <a:lnTo>
                  <a:pt x="6328616" y="4317999"/>
                </a:lnTo>
                <a:lnTo>
                  <a:pt x="6294214" y="4356099"/>
                </a:lnTo>
                <a:lnTo>
                  <a:pt x="6259244" y="4381499"/>
                </a:lnTo>
                <a:lnTo>
                  <a:pt x="6223710" y="4406899"/>
                </a:lnTo>
                <a:lnTo>
                  <a:pt x="6187620" y="4432299"/>
                </a:lnTo>
                <a:lnTo>
                  <a:pt x="6150980" y="4470399"/>
                </a:lnTo>
                <a:lnTo>
                  <a:pt x="6076075" y="4521199"/>
                </a:lnTo>
                <a:lnTo>
                  <a:pt x="5999047" y="4571999"/>
                </a:lnTo>
                <a:lnTo>
                  <a:pt x="5919946" y="4622799"/>
                </a:lnTo>
                <a:lnTo>
                  <a:pt x="5838825" y="4673599"/>
                </a:lnTo>
                <a:lnTo>
                  <a:pt x="5755733" y="4724399"/>
                </a:lnTo>
                <a:lnTo>
                  <a:pt x="5713465" y="4737099"/>
                </a:lnTo>
                <a:lnTo>
                  <a:pt x="5583845" y="4813299"/>
                </a:lnTo>
                <a:lnTo>
                  <a:pt x="5539722" y="4825999"/>
                </a:lnTo>
                <a:lnTo>
                  <a:pt x="5495151" y="4851399"/>
                </a:lnTo>
                <a:lnTo>
                  <a:pt x="5450139" y="4864099"/>
                </a:lnTo>
                <a:lnTo>
                  <a:pt x="5358816" y="4914899"/>
                </a:lnTo>
                <a:lnTo>
                  <a:pt x="5265804" y="4940299"/>
                </a:lnTo>
                <a:lnTo>
                  <a:pt x="5218681" y="4965699"/>
                </a:lnTo>
                <a:lnTo>
                  <a:pt x="5171155" y="4978399"/>
                </a:lnTo>
                <a:lnTo>
                  <a:pt x="5123232" y="5003799"/>
                </a:lnTo>
                <a:lnTo>
                  <a:pt x="4927703" y="5054599"/>
                </a:lnTo>
                <a:lnTo>
                  <a:pt x="4877894" y="5079999"/>
                </a:lnTo>
                <a:lnTo>
                  <a:pt x="4623600" y="5143499"/>
                </a:lnTo>
                <a:lnTo>
                  <a:pt x="4571737" y="5143499"/>
                </a:lnTo>
                <a:lnTo>
                  <a:pt x="4414255" y="5181599"/>
                </a:lnTo>
                <a:lnTo>
                  <a:pt x="4361150" y="5181599"/>
                </a:lnTo>
                <a:lnTo>
                  <a:pt x="4254066" y="5206999"/>
                </a:lnTo>
                <a:lnTo>
                  <a:pt x="4200098" y="5206999"/>
                </a:lnTo>
                <a:lnTo>
                  <a:pt x="4145855" y="5219699"/>
                </a:lnTo>
                <a:lnTo>
                  <a:pt x="4091344" y="5219699"/>
                </a:lnTo>
                <a:lnTo>
                  <a:pt x="4036570" y="5232399"/>
                </a:lnTo>
                <a:lnTo>
                  <a:pt x="3926261" y="5232399"/>
                </a:lnTo>
                <a:lnTo>
                  <a:pt x="3870738" y="5245099"/>
                </a:lnTo>
                <a:lnTo>
                  <a:pt x="3941389" y="5587999"/>
                </a:lnTo>
                <a:lnTo>
                  <a:pt x="4110859" y="5880099"/>
                </a:lnTo>
                <a:lnTo>
                  <a:pt x="4283030" y="6070599"/>
                </a:lnTo>
                <a:lnTo>
                  <a:pt x="4361781" y="6146799"/>
                </a:lnTo>
                <a:close/>
              </a:path>
            </a:pathLst>
          </a:custGeom>
          <a:solidFill>
            <a:srgbClr val="FFFFFF"/>
          </a:solidFill>
        </p:spPr>
        <p:txBody>
          <a:bodyPr wrap="square" lIns="0" tIns="0" rIns="0" bIns="0" rtlCol="0"/>
          <a:lstStyle/>
          <a:p>
            <a:endParaRPr/>
          </a:p>
        </p:txBody>
      </p:sp>
      <p:sp>
        <p:nvSpPr>
          <p:cNvPr id="11" name="object 11"/>
          <p:cNvSpPr txBox="1"/>
          <p:nvPr/>
        </p:nvSpPr>
        <p:spPr>
          <a:xfrm>
            <a:off x="11430000" y="2999217"/>
            <a:ext cx="5167714" cy="2883482"/>
          </a:xfrm>
          <a:prstGeom prst="rect">
            <a:avLst/>
          </a:prstGeom>
        </p:spPr>
        <p:txBody>
          <a:bodyPr vert="horz" wrap="square" lIns="0" tIns="112395" rIns="0" bIns="0" rtlCol="0">
            <a:spAutoFit/>
          </a:bodyPr>
          <a:lstStyle/>
          <a:p>
            <a:pPr marR="100965" algn="ctr">
              <a:lnSpc>
                <a:spcPct val="100000"/>
              </a:lnSpc>
              <a:spcBef>
                <a:spcPts val="885"/>
              </a:spcBef>
            </a:pPr>
            <a:r>
              <a:rPr lang="en-US" sz="6000" spc="145" dirty="0" err="1">
                <a:solidFill>
                  <a:srgbClr val="092E6E"/>
                </a:solidFill>
                <a:latin typeface="Verdana"/>
                <a:cs typeface="Verdana"/>
              </a:rPr>
              <a:t>Nhà</a:t>
            </a:r>
            <a:r>
              <a:rPr lang="en-US" sz="6000" spc="145" dirty="0">
                <a:solidFill>
                  <a:srgbClr val="092E6E"/>
                </a:solidFill>
                <a:latin typeface="Verdana"/>
                <a:cs typeface="Verdana"/>
              </a:rPr>
              <a:t> </a:t>
            </a:r>
            <a:r>
              <a:rPr lang="en-US" sz="6000" spc="145" dirty="0" err="1">
                <a:solidFill>
                  <a:srgbClr val="092E6E"/>
                </a:solidFill>
                <a:latin typeface="Verdana"/>
                <a:cs typeface="Verdana"/>
              </a:rPr>
              <a:t>thuốc</a:t>
            </a:r>
            <a:r>
              <a:rPr lang="en-US" sz="6000" spc="145" dirty="0">
                <a:solidFill>
                  <a:srgbClr val="092E6E"/>
                </a:solidFill>
                <a:latin typeface="Verdana"/>
                <a:cs typeface="Verdana"/>
              </a:rPr>
              <a:t> </a:t>
            </a:r>
            <a:r>
              <a:rPr lang="en-US" sz="6000" spc="145" dirty="0" err="1">
                <a:solidFill>
                  <a:srgbClr val="092E6E"/>
                </a:solidFill>
                <a:latin typeface="Verdana"/>
                <a:cs typeface="Verdana"/>
              </a:rPr>
              <a:t>địa</a:t>
            </a:r>
            <a:r>
              <a:rPr lang="en-US" sz="6000" spc="145" dirty="0">
                <a:solidFill>
                  <a:srgbClr val="092E6E"/>
                </a:solidFill>
                <a:latin typeface="Verdana"/>
                <a:cs typeface="Verdana"/>
              </a:rPr>
              <a:t> </a:t>
            </a:r>
            <a:r>
              <a:rPr lang="en-US" sz="6000" spc="145" dirty="0" err="1">
                <a:solidFill>
                  <a:srgbClr val="092E6E"/>
                </a:solidFill>
                <a:latin typeface="Verdana"/>
                <a:cs typeface="Verdana"/>
              </a:rPr>
              <a:t>ph</a:t>
            </a:r>
            <a:r>
              <a:rPr lang="vi-VN" sz="6000" spc="145" dirty="0">
                <a:solidFill>
                  <a:srgbClr val="092E6E"/>
                </a:solidFill>
                <a:latin typeface="Verdana"/>
                <a:cs typeface="Verdana"/>
              </a:rPr>
              <a:t>ư</a:t>
            </a:r>
            <a:r>
              <a:rPr lang="en-US" sz="6000" spc="145" dirty="0" err="1">
                <a:solidFill>
                  <a:srgbClr val="092E6E"/>
                </a:solidFill>
                <a:latin typeface="Verdana"/>
                <a:cs typeface="Verdana"/>
              </a:rPr>
              <a:t>ơng</a:t>
            </a:r>
            <a:r>
              <a:rPr lang="en-US" sz="6000" spc="145" dirty="0">
                <a:solidFill>
                  <a:srgbClr val="092E6E"/>
                </a:solidFill>
                <a:latin typeface="Verdana"/>
                <a:cs typeface="Verdana"/>
              </a:rPr>
              <a:t> </a:t>
            </a:r>
            <a:r>
              <a:rPr lang="en-US" sz="6000" spc="145" dirty="0" err="1">
                <a:solidFill>
                  <a:srgbClr val="092E6E"/>
                </a:solidFill>
                <a:latin typeface="Verdana"/>
                <a:cs typeface="Verdana"/>
              </a:rPr>
              <a:t>của</a:t>
            </a:r>
            <a:r>
              <a:rPr lang="en-US" sz="6000" spc="145" dirty="0">
                <a:solidFill>
                  <a:srgbClr val="092E6E"/>
                </a:solidFill>
                <a:latin typeface="Verdana"/>
                <a:cs typeface="Verdana"/>
              </a:rPr>
              <a:t> </a:t>
            </a:r>
            <a:r>
              <a:rPr lang="en-US" sz="6000" spc="145" dirty="0" err="1">
                <a:solidFill>
                  <a:srgbClr val="092E6E"/>
                </a:solidFill>
                <a:latin typeface="Verdana"/>
                <a:cs typeface="Verdana"/>
              </a:rPr>
              <a:t>bạn</a:t>
            </a:r>
            <a:endParaRPr sz="6000" dirty="0">
              <a:latin typeface="Gill Sans MT"/>
              <a:cs typeface="Gill Sans MT"/>
            </a:endParaRPr>
          </a:p>
        </p:txBody>
      </p:sp>
      <p:sp>
        <p:nvSpPr>
          <p:cNvPr id="12" name="TextBox 11">
            <a:extLst>
              <a:ext uri="{FF2B5EF4-FFF2-40B4-BE49-F238E27FC236}">
                <a16:creationId xmlns:a16="http://schemas.microsoft.com/office/drawing/2014/main" id="{08764276-0961-45FD-AB64-76A73D071293}"/>
              </a:ext>
            </a:extLst>
          </p:cNvPr>
          <p:cNvSpPr txBox="1"/>
          <p:nvPr/>
        </p:nvSpPr>
        <p:spPr>
          <a:xfrm>
            <a:off x="1091014" y="4581650"/>
            <a:ext cx="6347935" cy="2246769"/>
          </a:xfrm>
          <a:prstGeom prst="rect">
            <a:avLst/>
          </a:prstGeom>
          <a:noFill/>
        </p:spPr>
        <p:txBody>
          <a:bodyPr wrap="square" rtlCol="0">
            <a:spAutoFit/>
          </a:bodyPr>
          <a:lstStyle/>
          <a:p>
            <a:r>
              <a:rPr lang="vi-VN" sz="7000" dirty="0"/>
              <a:t>Văn phòng bác sĩ của bạn. </a:t>
            </a:r>
            <a:endParaRPr lang="en-US" sz="7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28700" y="9776870"/>
            <a:ext cx="16230600" cy="510540"/>
          </a:xfrm>
          <a:custGeom>
            <a:avLst/>
            <a:gdLst/>
            <a:ahLst/>
            <a:cxnLst/>
            <a:rect l="l" t="t" r="r" b="b"/>
            <a:pathLst>
              <a:path w="16230600" h="510540">
                <a:moveTo>
                  <a:pt x="0" y="0"/>
                </a:moveTo>
                <a:lnTo>
                  <a:pt x="16230599" y="0"/>
                </a:lnTo>
                <a:lnTo>
                  <a:pt x="16230599" y="510128"/>
                </a:lnTo>
                <a:lnTo>
                  <a:pt x="0" y="510128"/>
                </a:lnTo>
                <a:lnTo>
                  <a:pt x="0" y="0"/>
                </a:lnTo>
                <a:close/>
              </a:path>
            </a:pathLst>
          </a:custGeom>
          <a:solidFill>
            <a:srgbClr val="FFD901"/>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5875" rIns="0" bIns="0" rtlCol="0">
            <a:spAutoFit/>
          </a:bodyPr>
          <a:lstStyle/>
          <a:p>
            <a:pPr marL="12700">
              <a:lnSpc>
                <a:spcPct val="100000"/>
              </a:lnSpc>
              <a:spcBef>
                <a:spcPts val="125"/>
              </a:spcBef>
            </a:pPr>
            <a:r>
              <a:rPr lang="vi-VN" dirty="0"/>
              <a:t>Tôi phải làm gì nếu tôi có thắc mắc về viêm gan B?</a:t>
            </a:r>
            <a:endParaRPr sz="4450" dirty="0">
              <a:latin typeface="Gill Sans MT"/>
              <a:cs typeface="Gill Sans MT"/>
            </a:endParaRPr>
          </a:p>
        </p:txBody>
      </p:sp>
      <p:sp>
        <p:nvSpPr>
          <p:cNvPr id="4" name="object 4"/>
          <p:cNvSpPr/>
          <p:nvPr/>
        </p:nvSpPr>
        <p:spPr>
          <a:xfrm>
            <a:off x="0" y="92216"/>
            <a:ext cx="2630170" cy="762000"/>
          </a:xfrm>
          <a:custGeom>
            <a:avLst/>
            <a:gdLst/>
            <a:ahLst/>
            <a:cxnLst/>
            <a:rect l="l" t="t" r="r" b="b"/>
            <a:pathLst>
              <a:path w="2630170" h="762000">
                <a:moveTo>
                  <a:pt x="2249425" y="761372"/>
                </a:moveTo>
                <a:lnTo>
                  <a:pt x="2199328" y="758155"/>
                </a:lnTo>
                <a:lnTo>
                  <a:pt x="2151169" y="748766"/>
                </a:lnTo>
                <a:lnTo>
                  <a:pt x="2105366" y="733601"/>
                </a:lnTo>
                <a:lnTo>
                  <a:pt x="2062333" y="713052"/>
                </a:lnTo>
                <a:lnTo>
                  <a:pt x="2022486" y="687515"/>
                </a:lnTo>
                <a:lnTo>
                  <a:pt x="1986240" y="657384"/>
                </a:lnTo>
                <a:lnTo>
                  <a:pt x="1954012" y="623053"/>
                </a:lnTo>
                <a:lnTo>
                  <a:pt x="1926217" y="584917"/>
                </a:lnTo>
                <a:lnTo>
                  <a:pt x="1903270" y="543370"/>
                </a:lnTo>
                <a:lnTo>
                  <a:pt x="1885586" y="498807"/>
                </a:lnTo>
                <a:lnTo>
                  <a:pt x="1873583" y="451621"/>
                </a:lnTo>
                <a:lnTo>
                  <a:pt x="0" y="451621"/>
                </a:lnTo>
                <a:lnTo>
                  <a:pt x="0" y="309751"/>
                </a:lnTo>
                <a:lnTo>
                  <a:pt x="1871219" y="309751"/>
                </a:lnTo>
                <a:lnTo>
                  <a:pt x="1883755" y="263098"/>
                </a:lnTo>
                <a:lnTo>
                  <a:pt x="1901769" y="218865"/>
                </a:lnTo>
                <a:lnTo>
                  <a:pt x="1924876" y="177478"/>
                </a:lnTo>
                <a:lnTo>
                  <a:pt x="1952693" y="139364"/>
                </a:lnTo>
                <a:lnTo>
                  <a:pt x="1984835" y="104948"/>
                </a:lnTo>
                <a:lnTo>
                  <a:pt x="2020921" y="74657"/>
                </a:lnTo>
                <a:lnTo>
                  <a:pt x="2060566" y="48917"/>
                </a:lnTo>
                <a:lnTo>
                  <a:pt x="2103386" y="28155"/>
                </a:lnTo>
                <a:lnTo>
                  <a:pt x="2148997" y="12797"/>
                </a:lnTo>
                <a:lnTo>
                  <a:pt x="2197017" y="3270"/>
                </a:lnTo>
                <a:lnTo>
                  <a:pt x="2247062" y="0"/>
                </a:lnTo>
                <a:lnTo>
                  <a:pt x="2295342" y="2962"/>
                </a:lnTo>
                <a:lnTo>
                  <a:pt x="2341764" y="11614"/>
                </a:lnTo>
                <a:lnTo>
                  <a:pt x="2385978" y="25600"/>
                </a:lnTo>
                <a:lnTo>
                  <a:pt x="2427635" y="44565"/>
                </a:lnTo>
                <a:lnTo>
                  <a:pt x="2466387" y="68153"/>
                </a:lnTo>
                <a:lnTo>
                  <a:pt x="2501886" y="96009"/>
                </a:lnTo>
                <a:lnTo>
                  <a:pt x="2533783" y="127779"/>
                </a:lnTo>
                <a:lnTo>
                  <a:pt x="2561729" y="163107"/>
                </a:lnTo>
                <a:lnTo>
                  <a:pt x="2585375" y="201637"/>
                </a:lnTo>
                <a:lnTo>
                  <a:pt x="2604374" y="243016"/>
                </a:lnTo>
                <a:lnTo>
                  <a:pt x="2618376" y="286887"/>
                </a:lnTo>
                <a:lnTo>
                  <a:pt x="2627033" y="332895"/>
                </a:lnTo>
                <a:lnTo>
                  <a:pt x="2629996" y="380686"/>
                </a:lnTo>
                <a:lnTo>
                  <a:pt x="2627034" y="428477"/>
                </a:lnTo>
                <a:lnTo>
                  <a:pt x="2618385" y="474485"/>
                </a:lnTo>
                <a:lnTo>
                  <a:pt x="2604403" y="518356"/>
                </a:lnTo>
                <a:lnTo>
                  <a:pt x="2585444" y="559735"/>
                </a:lnTo>
                <a:lnTo>
                  <a:pt x="2561863" y="598265"/>
                </a:lnTo>
                <a:lnTo>
                  <a:pt x="2534015" y="633593"/>
                </a:lnTo>
                <a:lnTo>
                  <a:pt x="2502255" y="665363"/>
                </a:lnTo>
                <a:lnTo>
                  <a:pt x="2466938" y="693219"/>
                </a:lnTo>
                <a:lnTo>
                  <a:pt x="2428419" y="716807"/>
                </a:lnTo>
                <a:lnTo>
                  <a:pt x="2387054" y="735772"/>
                </a:lnTo>
                <a:lnTo>
                  <a:pt x="2343196" y="749758"/>
                </a:lnTo>
                <a:lnTo>
                  <a:pt x="2297202" y="758410"/>
                </a:lnTo>
                <a:lnTo>
                  <a:pt x="2249425" y="761372"/>
                </a:lnTo>
                <a:close/>
              </a:path>
            </a:pathLst>
          </a:custGeom>
          <a:solidFill>
            <a:srgbClr val="FFD901"/>
          </a:solidFill>
        </p:spPr>
        <p:txBody>
          <a:bodyPr wrap="square" lIns="0" tIns="0" rIns="0" bIns="0" rtlCol="0"/>
          <a:lstStyle/>
          <a:p>
            <a:endParaRPr/>
          </a:p>
        </p:txBody>
      </p:sp>
      <p:sp>
        <p:nvSpPr>
          <p:cNvPr id="5" name="object 5"/>
          <p:cNvSpPr txBox="1">
            <a:spLocks noGrp="1"/>
          </p:cNvSpPr>
          <p:nvPr>
            <p:ph type="body" idx="1"/>
          </p:nvPr>
        </p:nvSpPr>
        <p:spPr>
          <a:xfrm>
            <a:off x="1866126" y="2544137"/>
            <a:ext cx="15507474" cy="6081730"/>
          </a:xfrm>
          <a:prstGeom prst="rect">
            <a:avLst/>
          </a:prstGeom>
        </p:spPr>
        <p:txBody>
          <a:bodyPr vert="horz" wrap="square" lIns="0" tIns="17780" rIns="0" bIns="0" rtlCol="0">
            <a:spAutoFit/>
          </a:bodyPr>
          <a:lstStyle/>
          <a:p>
            <a:pPr marL="5765165" marR="222250" indent="-5535295">
              <a:lnSpc>
                <a:spcPct val="122000"/>
              </a:lnSpc>
              <a:spcBef>
                <a:spcPts val="140"/>
              </a:spcBef>
            </a:pPr>
            <a:r>
              <a:rPr lang="vi-VN" dirty="0"/>
              <a:t>Để biết thêm thông tin, bạn có thể liên hệ với Tổ chức Viêm gan B</a:t>
            </a:r>
            <a:r>
              <a:rPr lang="en-US" dirty="0"/>
              <a:t> </a:t>
            </a:r>
            <a:r>
              <a:rPr lang="en-US" dirty="0" err="1"/>
              <a:t>tại</a:t>
            </a:r>
            <a:r>
              <a:rPr sz="4100" spc="229" dirty="0">
                <a:latin typeface="Gill Sans MT"/>
                <a:cs typeface="Gill Sans MT"/>
              </a:rPr>
              <a:t>: </a:t>
            </a:r>
            <a:r>
              <a:rPr spc="455" dirty="0">
                <a:hlinkClick r:id="rId2"/>
              </a:rPr>
              <a:t>www</a:t>
            </a:r>
            <a:r>
              <a:rPr sz="4100" spc="455" dirty="0">
                <a:latin typeface="Gill Sans MT"/>
                <a:cs typeface="Gill Sans MT"/>
                <a:hlinkClick r:id="rId2"/>
              </a:rPr>
              <a:t>.</a:t>
            </a:r>
            <a:r>
              <a:rPr spc="455" dirty="0">
                <a:hlinkClick r:id="rId2"/>
              </a:rPr>
              <a:t>hepb</a:t>
            </a:r>
            <a:r>
              <a:rPr sz="4100" spc="455" dirty="0">
                <a:latin typeface="Gill Sans MT"/>
                <a:cs typeface="Gill Sans MT"/>
                <a:hlinkClick r:id="rId2"/>
              </a:rPr>
              <a:t>.</a:t>
            </a:r>
            <a:r>
              <a:rPr spc="455" dirty="0">
                <a:hlinkClick r:id="rId2"/>
              </a:rPr>
              <a:t>org </a:t>
            </a:r>
            <a:r>
              <a:rPr spc="455" dirty="0"/>
              <a:t> </a:t>
            </a:r>
            <a:endParaRPr lang="en-US" spc="455" dirty="0"/>
          </a:p>
          <a:p>
            <a:pPr marL="5765165" marR="222250" indent="-5535295">
              <a:lnSpc>
                <a:spcPct val="122000"/>
              </a:lnSpc>
              <a:spcBef>
                <a:spcPts val="140"/>
              </a:spcBef>
            </a:pPr>
            <a:r>
              <a:rPr lang="en-US" spc="455" dirty="0"/>
              <a:t>	</a:t>
            </a:r>
            <a:r>
              <a:rPr spc="310" dirty="0"/>
              <a:t>Email</a:t>
            </a:r>
            <a:r>
              <a:rPr sz="4100" spc="310" dirty="0">
                <a:latin typeface="Gill Sans MT"/>
                <a:cs typeface="Gill Sans MT"/>
              </a:rPr>
              <a:t>:</a:t>
            </a:r>
            <a:r>
              <a:rPr sz="4100" spc="-25" dirty="0">
                <a:latin typeface="Gill Sans MT"/>
                <a:cs typeface="Gill Sans MT"/>
              </a:rPr>
              <a:t> </a:t>
            </a:r>
            <a:r>
              <a:rPr spc="355" dirty="0">
                <a:hlinkClick r:id="rId3"/>
              </a:rPr>
              <a:t>info</a:t>
            </a:r>
            <a:r>
              <a:rPr sz="4100" spc="355" dirty="0">
                <a:latin typeface="Gill Sans MT"/>
                <a:cs typeface="Gill Sans MT"/>
                <a:hlinkClick r:id="rId3"/>
              </a:rPr>
              <a:t>@</a:t>
            </a:r>
            <a:r>
              <a:rPr spc="355" dirty="0">
                <a:hlinkClick r:id="rId3"/>
              </a:rPr>
              <a:t>hepb</a:t>
            </a:r>
            <a:r>
              <a:rPr sz="4100" spc="355" dirty="0">
                <a:latin typeface="Gill Sans MT"/>
                <a:cs typeface="Gill Sans MT"/>
                <a:hlinkClick r:id="rId3"/>
              </a:rPr>
              <a:t>.</a:t>
            </a:r>
            <a:r>
              <a:rPr spc="355" dirty="0">
                <a:hlinkClick r:id="rId3"/>
              </a:rPr>
              <a:t>org </a:t>
            </a:r>
            <a:r>
              <a:rPr spc="355" dirty="0"/>
              <a:t> </a:t>
            </a:r>
            <a:endParaRPr lang="en-US" spc="355" dirty="0"/>
          </a:p>
          <a:p>
            <a:pPr marL="5765165" marR="222250" indent="-5535295">
              <a:lnSpc>
                <a:spcPct val="122000"/>
              </a:lnSpc>
              <a:spcBef>
                <a:spcPts val="140"/>
              </a:spcBef>
            </a:pPr>
            <a:r>
              <a:rPr lang="en-US" spc="355" dirty="0"/>
              <a:t>	</a:t>
            </a:r>
            <a:r>
              <a:rPr lang="en-US" spc="355" dirty="0" err="1"/>
              <a:t>Số</a:t>
            </a:r>
            <a:r>
              <a:rPr lang="en-US" spc="355" dirty="0"/>
              <a:t> </a:t>
            </a:r>
            <a:r>
              <a:rPr lang="en-US" spc="355" dirty="0" err="1"/>
              <a:t>điện</a:t>
            </a:r>
            <a:r>
              <a:rPr lang="en-US" spc="355" dirty="0"/>
              <a:t> </a:t>
            </a:r>
            <a:r>
              <a:rPr lang="en-US" spc="355" dirty="0" err="1"/>
              <a:t>thoại</a:t>
            </a:r>
            <a:r>
              <a:rPr sz="4100" spc="315" dirty="0">
                <a:latin typeface="Gill Sans MT"/>
                <a:cs typeface="Gill Sans MT"/>
              </a:rPr>
              <a:t>:</a:t>
            </a:r>
            <a:r>
              <a:rPr sz="4100" spc="-30" dirty="0">
                <a:latin typeface="Gill Sans MT"/>
                <a:cs typeface="Gill Sans MT"/>
              </a:rPr>
              <a:t> </a:t>
            </a:r>
            <a:r>
              <a:rPr spc="254" dirty="0"/>
              <a:t>215</a:t>
            </a:r>
            <a:r>
              <a:rPr sz="4100" spc="254" dirty="0">
                <a:latin typeface="Gill Sans MT"/>
                <a:cs typeface="Gill Sans MT"/>
              </a:rPr>
              <a:t>-</a:t>
            </a:r>
            <a:r>
              <a:rPr spc="254" dirty="0"/>
              <a:t>489</a:t>
            </a:r>
            <a:r>
              <a:rPr sz="4100" spc="254" dirty="0">
                <a:latin typeface="Gill Sans MT"/>
                <a:cs typeface="Gill Sans MT"/>
              </a:rPr>
              <a:t>-</a:t>
            </a:r>
            <a:r>
              <a:rPr spc="254" dirty="0"/>
              <a:t>4900</a:t>
            </a:r>
            <a:endParaRPr sz="4100" dirty="0">
              <a:latin typeface="Gill Sans MT"/>
              <a:cs typeface="Gill Sans MT"/>
            </a:endParaRPr>
          </a:p>
          <a:p>
            <a:pPr>
              <a:lnSpc>
                <a:spcPct val="100000"/>
              </a:lnSpc>
            </a:pPr>
            <a:endParaRPr sz="4300" dirty="0">
              <a:latin typeface="Times New Roman"/>
              <a:cs typeface="Times New Roman"/>
            </a:endParaRPr>
          </a:p>
          <a:p>
            <a:pPr>
              <a:lnSpc>
                <a:spcPct val="100000"/>
              </a:lnSpc>
              <a:spcBef>
                <a:spcPts val="30"/>
              </a:spcBef>
            </a:pPr>
            <a:endParaRPr sz="5950" dirty="0">
              <a:latin typeface="Times New Roman"/>
              <a:cs typeface="Times New Roman"/>
            </a:endParaRPr>
          </a:p>
          <a:p>
            <a:pPr marL="756285" marR="5080" indent="-744220">
              <a:lnSpc>
                <a:spcPct val="120300"/>
              </a:lnSpc>
            </a:pPr>
            <a:r>
              <a:rPr lang="vi-VN" dirty="0"/>
              <a:t>Trung tâm kiểm soát và phòng ngừa dịch bệnh cũng có các tài nguyên hữu ích tại</a:t>
            </a:r>
            <a:r>
              <a:rPr lang="en-US" dirty="0"/>
              <a:t> </a:t>
            </a:r>
            <a:r>
              <a:rPr spc="405" dirty="0">
                <a:hlinkClick r:id="rId4"/>
              </a:rPr>
              <a:t>www</a:t>
            </a:r>
            <a:r>
              <a:rPr sz="4100" spc="405" dirty="0">
                <a:latin typeface="Gill Sans MT"/>
                <a:cs typeface="Gill Sans MT"/>
                <a:hlinkClick r:id="rId4"/>
              </a:rPr>
              <a:t>.</a:t>
            </a:r>
            <a:r>
              <a:rPr spc="405" dirty="0">
                <a:hlinkClick r:id="rId4"/>
              </a:rPr>
              <a:t>cdc</a:t>
            </a:r>
            <a:r>
              <a:rPr sz="4100" spc="405" dirty="0">
                <a:latin typeface="Gill Sans MT"/>
                <a:cs typeface="Gill Sans MT"/>
                <a:hlinkClick r:id="rId4"/>
              </a:rPr>
              <a:t>.</a:t>
            </a:r>
            <a:r>
              <a:rPr spc="405" dirty="0">
                <a:hlinkClick r:id="rId4"/>
              </a:rPr>
              <a:t>gov</a:t>
            </a:r>
            <a:r>
              <a:rPr sz="4100" spc="405" dirty="0">
                <a:latin typeface="Gill Sans MT"/>
                <a:cs typeface="Gill Sans MT"/>
                <a:hlinkClick r:id="rId4"/>
              </a:rPr>
              <a:t>/</a:t>
            </a:r>
            <a:r>
              <a:rPr spc="405" dirty="0">
                <a:hlinkClick r:id="rId4"/>
              </a:rPr>
              <a:t>knowhepatitisB</a:t>
            </a:r>
            <a:endParaRPr sz="4100" dirty="0">
              <a:latin typeface="Gill Sans MT"/>
              <a:cs typeface="Gill Sans M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6" name="TextBox 6" descr="For more information you can contact the Hepatitis B Foundation at www.hepb.org or email info@hepb.org or call 215-489-4900"/>
          <p:cNvSpPr txBox="1"/>
          <p:nvPr/>
        </p:nvSpPr>
        <p:spPr>
          <a:xfrm>
            <a:off x="1028700" y="2128976"/>
            <a:ext cx="16230600" cy="6748963"/>
          </a:xfrm>
          <a:prstGeom prst="rect">
            <a:avLst/>
          </a:prstGeom>
        </p:spPr>
        <p:txBody>
          <a:bodyPr lIns="0" tIns="0" rIns="0" bIns="0" rtlCol="0" anchor="t">
            <a:spAutoFit/>
          </a:bodyPr>
          <a:lstStyle/>
          <a:p>
            <a:pPr algn="ctr">
              <a:lnSpc>
                <a:spcPts val="5880"/>
              </a:lnSpc>
              <a:spcBef>
                <a:spcPct val="0"/>
              </a:spcBef>
            </a:pPr>
            <a:r>
              <a:rPr lang="en-US" sz="4200" dirty="0">
                <a:solidFill>
                  <a:schemeClr val="bg1"/>
                </a:solidFill>
                <a:latin typeface="Montserrat Light" panose="020B0604020202020204" charset="0"/>
              </a:rPr>
              <a:t>Thank you all for attending!</a:t>
            </a:r>
          </a:p>
          <a:p>
            <a:pPr algn="ctr">
              <a:lnSpc>
                <a:spcPts val="5880"/>
              </a:lnSpc>
              <a:spcBef>
                <a:spcPct val="0"/>
              </a:spcBef>
            </a:pPr>
            <a:endParaRPr lang="en-US" sz="4200" b="0" i="0" dirty="0">
              <a:solidFill>
                <a:schemeClr val="bg1"/>
              </a:solidFill>
              <a:effectLst/>
              <a:latin typeface="Montserrat Light" panose="020B0604020202020204" charset="0"/>
            </a:endParaRPr>
          </a:p>
          <a:p>
            <a:pPr algn="ctr">
              <a:lnSpc>
                <a:spcPts val="5880"/>
              </a:lnSpc>
              <a:spcBef>
                <a:spcPct val="0"/>
              </a:spcBef>
            </a:pPr>
            <a:r>
              <a:rPr lang="en-US" sz="4400" b="0" i="0" dirty="0">
                <a:solidFill>
                  <a:schemeClr val="bg1"/>
                </a:solidFill>
                <a:effectLst/>
                <a:latin typeface="Montserrat Light" panose="020B0604020202020204" charset="0"/>
              </a:rPr>
              <a:t>Developed resources reported in this project are supported by the National Library of Medicine (NLM), National Institutes of Health (NIH) under cooperative agreement number UG4LM012342 with the University of Pittsburgh, Health Sciences Library System. The content is solely the responsibility of the authors and does not necessarily represent the official views of the National Institutes of Health</a:t>
            </a:r>
            <a:endParaRPr lang="en-US" sz="4200" dirty="0">
              <a:solidFill>
                <a:schemeClr val="bg1"/>
              </a:solidFill>
              <a:latin typeface="Montserrat Light" panose="020B0604020202020204" charset="0"/>
            </a:endParaRPr>
          </a:p>
        </p:txBody>
      </p:sp>
      <p:sp>
        <p:nvSpPr>
          <p:cNvPr id="7" name="Title 6">
            <a:extLst>
              <a:ext uri="{FF2B5EF4-FFF2-40B4-BE49-F238E27FC236}">
                <a16:creationId xmlns:a16="http://schemas.microsoft.com/office/drawing/2014/main" id="{A4C29ACA-9593-044A-AF7F-C051B3BDA621}"/>
              </a:ext>
            </a:extLst>
          </p:cNvPr>
          <p:cNvSpPr>
            <a:spLocks noGrp="1"/>
          </p:cNvSpPr>
          <p:nvPr>
            <p:ph type="title" idx="4294967295"/>
          </p:nvPr>
        </p:nvSpPr>
        <p:spPr>
          <a:xfrm>
            <a:off x="419100" y="1163819"/>
            <a:ext cx="17449800" cy="1143000"/>
          </a:xfrm>
        </p:spPr>
        <p:txBody>
          <a:bodyPr>
            <a:normAutofit/>
          </a:bodyPr>
          <a:lstStyle/>
          <a:p>
            <a:pPr rtl="0" eaLnBrk="1" latinLnBrk="0" hangingPunct="1"/>
            <a:r>
              <a:rPr lang="en-US" sz="4800" b="1" kern="1200" dirty="0">
                <a:solidFill>
                  <a:srgbClr val="FFFFFF"/>
                </a:solidFill>
                <a:effectLst/>
                <a:latin typeface="Montserrat Classic" pitchFamily="2" charset="77"/>
                <a:ea typeface="+mn-ea"/>
                <a:cs typeface="+mn-cs"/>
              </a:rPr>
              <a:t>THANK YOU!</a:t>
            </a:r>
            <a:endParaRPr lang="en-US" b="1" dirty="0"/>
          </a:p>
        </p:txBody>
      </p:sp>
    </p:spTree>
    <p:extLst>
      <p:ext uri="{BB962C8B-B14F-4D97-AF65-F5344CB8AC3E}">
        <p14:creationId xmlns:p14="http://schemas.microsoft.com/office/powerpoint/2010/main" val="19943042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TotalTime>
  <Words>948</Words>
  <Application>Microsoft Office PowerPoint</Application>
  <PresentationFormat>Custom</PresentationFormat>
  <Paragraphs>78</Paragraphs>
  <Slides>17</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Arial Narrow</vt:lpstr>
      <vt:lpstr>Calibri</vt:lpstr>
      <vt:lpstr>Gill Sans MT</vt:lpstr>
      <vt:lpstr>Montserrat Classic</vt:lpstr>
      <vt:lpstr>Montserrat Light</vt:lpstr>
      <vt:lpstr>Times New Roman</vt:lpstr>
      <vt:lpstr>Verdana</vt:lpstr>
      <vt:lpstr>Office Theme</vt:lpstr>
      <vt:lpstr>Tại sao cần phải xét nghiệm Viêm Gan B?</vt:lpstr>
      <vt:lpstr>Viêm Gan B là gì?</vt:lpstr>
      <vt:lpstr>Gan có chức năng gì?</vt:lpstr>
      <vt:lpstr>Làm thế nào bạn có thể bị Viêm Gan B?</vt:lpstr>
      <vt:lpstr>Điều gì khiến ai đó có nguy cơ mắc bệnh Viêm Gan B?</vt:lpstr>
      <vt:lpstr>Viêm Gan B KHÔNG lây lan qua tiếp xúc thông thường như ôm, hôn, nắm tay, hắt hơi hoặc dùng chung dụng cụ.</vt:lpstr>
      <vt:lpstr>Những khu vực nào trên thế giới là phổ biến cho bệnh viêm gan B?</vt:lpstr>
      <vt:lpstr>Có triệu chứng viêm gan B không?</vt:lpstr>
      <vt:lpstr>Viêm gan B ảnh hưởng đến gan như thế nào?</vt:lpstr>
      <vt:lpstr>Làm sao để tôi bảo vệ bản thân khỏi viêm gan B?</vt:lpstr>
      <vt:lpstr>Làm thế nào để tôi biết nếu tôi bị viêm gan B?</vt:lpstr>
      <vt:lpstr>Nếu tôi bị viêm gan B ngay bây giờ,  tôi có thể làm gì?</vt:lpstr>
      <vt:lpstr>Làm sao để tôi giúp ngăn chặn viêm gan B lây lan?</vt:lpstr>
      <vt:lpstr>Tôi có thể được xét nghiệm viêm gan B ở đâu?</vt:lpstr>
      <vt:lpstr>Tôi có thể tiêm ngừa viêm gan B ở đâu?</vt:lpstr>
      <vt:lpstr>Tôi phải làm gì nếu tôi có thắc mắc về viêm gan B?</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Tại sao cần phải xét nghiệm Viêm Gan B?</dc:title>
  <dc:creator>An Nguyen</dc:creator>
  <cp:lastModifiedBy>Evangeline Wang</cp:lastModifiedBy>
  <cp:revision>15</cp:revision>
  <dcterms:created xsi:type="dcterms:W3CDTF">2020-02-16T19:53:29Z</dcterms:created>
  <dcterms:modified xsi:type="dcterms:W3CDTF">2020-09-22T15:10:46Z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2020-01-16T00:00:00Z</vt:filetime>
  </property>
  <property fmtid="{D5CDD505-2E9C-101B-9397-08002B2CF9AE}" pid="3" name="LastSaved">
    <vt:filetime>2020-02-16T00:00:00Z</vt:filetime>
  </property>
</Properties>
</file>