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sldIdLst>
    <p:sldId id="256" r:id="rId2"/>
    <p:sldId id="293" r:id="rId3"/>
    <p:sldId id="300" r:id="rId4"/>
    <p:sldId id="258" r:id="rId5"/>
    <p:sldId id="257" r:id="rId6"/>
    <p:sldId id="259" r:id="rId7"/>
    <p:sldId id="260" r:id="rId8"/>
    <p:sldId id="261" r:id="rId9"/>
    <p:sldId id="263" r:id="rId10"/>
    <p:sldId id="291" r:id="rId11"/>
    <p:sldId id="292" r:id="rId12"/>
    <p:sldId id="310" r:id="rId13"/>
    <p:sldId id="309" r:id="rId14"/>
    <p:sldId id="267" r:id="rId15"/>
    <p:sldId id="262" r:id="rId16"/>
    <p:sldId id="268" r:id="rId17"/>
    <p:sldId id="269" r:id="rId18"/>
    <p:sldId id="294" r:id="rId19"/>
    <p:sldId id="271" r:id="rId20"/>
    <p:sldId id="305" r:id="rId21"/>
    <p:sldId id="272" r:id="rId22"/>
    <p:sldId id="273" r:id="rId23"/>
    <p:sldId id="304" r:id="rId24"/>
    <p:sldId id="275" r:id="rId25"/>
    <p:sldId id="307" r:id="rId26"/>
    <p:sldId id="312" r:id="rId27"/>
    <p:sldId id="311" r:id="rId28"/>
    <p:sldId id="276" r:id="rId29"/>
    <p:sldId id="277" r:id="rId30"/>
    <p:sldId id="298" r:id="rId31"/>
    <p:sldId id="281" r:id="rId32"/>
    <p:sldId id="278" r:id="rId33"/>
    <p:sldId id="287" r:id="rId34"/>
    <p:sldId id="299" r:id="rId35"/>
    <p:sldId id="282" r:id="rId36"/>
    <p:sldId id="284" r:id="rId37"/>
    <p:sldId id="295" r:id="rId38"/>
    <p:sldId id="283" r:id="rId39"/>
    <p:sldId id="296" r:id="rId40"/>
    <p:sldId id="297" r:id="rId41"/>
    <p:sldId id="285" r:id="rId42"/>
    <p:sldId id="286" r:id="rId43"/>
    <p:sldId id="288" r:id="rId44"/>
    <p:sldId id="266" r:id="rId45"/>
    <p:sldId id="290" r:id="rId46"/>
    <p:sldId id="289" r:id="rId4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Wester, Carolyn (CDC/DDID/NCHHSTP/DVH)" initials="WC(" lastIdx="2" clrIdx="6">
    <p:extLst>
      <p:ext uri="{19B8F6BF-5375-455C-9EA6-DF929625EA0E}">
        <p15:presenceInfo xmlns:p15="http://schemas.microsoft.com/office/powerpoint/2012/main" userId="S-1-5-21-1207783550-2075000910-922709458-723880" providerId="AD"/>
      </p:ext>
    </p:extLst>
  </p:cmAuthor>
  <p:cmAuthor id="1" name="Chen, Sherry (CDC/DDID/NCHHSTP/DVH)" initials="CS(" lastIdx="24" clrIdx="0">
    <p:extLst>
      <p:ext uri="{19B8F6BF-5375-455C-9EA6-DF929625EA0E}">
        <p15:presenceInfo xmlns:p15="http://schemas.microsoft.com/office/powerpoint/2012/main" userId="S-1-5-21-1207783550-2075000910-922709458-344991" providerId="AD"/>
      </p:ext>
    </p:extLst>
  </p:cmAuthor>
  <p:cmAuthor id="8" name="Resha, Karen (CDC/DDID/NCHHSTP/OD)" initials="RK(" lastIdx="21" clrIdx="7">
    <p:extLst>
      <p:ext uri="{19B8F6BF-5375-455C-9EA6-DF929625EA0E}">
        <p15:presenceInfo xmlns:p15="http://schemas.microsoft.com/office/powerpoint/2012/main" userId="S-1-5-21-1207783550-2075000910-922709458-197358" providerId="AD"/>
      </p:ext>
    </p:extLst>
  </p:cmAuthor>
  <p:cmAuthor id="2" name="Ryerson, A. Blythe (CDC/OID/NCHHSTP)" initials="RAB(" lastIdx="15" clrIdx="1">
    <p:extLst>
      <p:ext uri="{19B8F6BF-5375-455C-9EA6-DF929625EA0E}">
        <p15:presenceInfo xmlns:p15="http://schemas.microsoft.com/office/powerpoint/2012/main" userId="S-1-5-21-1207783550-2075000910-922709458-202608" providerId="AD"/>
      </p:ext>
    </p:extLst>
  </p:cmAuthor>
  <p:cmAuthor id="9" name="Jorgensen, Cynthia (CDC/DDID/NCHHSTP/DVH)" initials="JC(" lastIdx="10" clrIdx="8">
    <p:extLst>
      <p:ext uri="{19B8F6BF-5375-455C-9EA6-DF929625EA0E}">
        <p15:presenceInfo xmlns:p15="http://schemas.microsoft.com/office/powerpoint/2012/main" userId="S::cxj4@cdc.gov::f8baf573-57fb-449b-b5f1-52ba29d8a2b0" providerId="AD"/>
      </p:ext>
    </p:extLst>
  </p:cmAuthor>
  <p:cmAuthor id="3" name="Cynthia Jorgensen" initials="CJ" lastIdx="4" clrIdx="2">
    <p:extLst>
      <p:ext uri="{19B8F6BF-5375-455C-9EA6-DF929625EA0E}">
        <p15:presenceInfo xmlns:p15="http://schemas.microsoft.com/office/powerpoint/2012/main" userId="S-1-5-21-1207783550-2075000910-922709458-192404" providerId="AD"/>
      </p:ext>
    </p:extLst>
  </p:cmAuthor>
  <p:cmAuthor id="4" name="Sierra Pellechio" initials="SP" lastIdx="15" clrIdx="3">
    <p:extLst>
      <p:ext uri="{19B8F6BF-5375-455C-9EA6-DF929625EA0E}">
        <p15:presenceInfo xmlns:p15="http://schemas.microsoft.com/office/powerpoint/2012/main" userId="Sierra Pellechio" providerId="None"/>
      </p:ext>
    </p:extLst>
  </p:cmAuthor>
  <p:cmAuthor id="5" name="Sierra Pellechio" initials="SP [2]" lastIdx="102" clrIdx="4">
    <p:extLst>
      <p:ext uri="{19B8F6BF-5375-455C-9EA6-DF929625EA0E}">
        <p15:presenceInfo xmlns:p15="http://schemas.microsoft.com/office/powerpoint/2012/main" userId="S::sierra.pellechio@hepb.org::1f30d3e2-d284-48ef-aa37-e643e27e3a5f" providerId="AD"/>
      </p:ext>
    </p:extLst>
  </p:cmAuthor>
  <p:cmAuthor id="6" name="Rapposelli, Karina (CDC/DDID/NCHHSTP/DVH)" initials="RK(" lastIdx="3" clrIdx="5">
    <p:extLst>
      <p:ext uri="{19B8F6BF-5375-455C-9EA6-DF929625EA0E}">
        <p15:presenceInfo xmlns:p15="http://schemas.microsoft.com/office/powerpoint/2012/main" userId="S-1-5-21-1207783550-2075000910-922709458-27191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C0C08"/>
    <a:srgbClr val="C8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250" autoAdjust="0"/>
    <p:restoredTop sz="88821" autoAdjust="0"/>
  </p:normalViewPr>
  <p:slideViewPr>
    <p:cSldViewPr snapToGrid="0">
      <p:cViewPr varScale="1">
        <p:scale>
          <a:sx n="64" d="100"/>
          <a:sy n="64" d="100"/>
        </p:scale>
        <p:origin x="113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8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0E188B-B619-4667-90FA-A97326BA1BC0}" type="datetimeFigureOut">
              <a:rPr lang="en-US" smtClean="0"/>
              <a:t>3/16/2021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977C83-AAF5-4194-AE45-E9D60A761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3915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977C83-AAF5-4194-AE45-E9D60A761F9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9517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Mitchell, T., G. L. Armstrong, D. J. Hu, A.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Wasley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J. A. Painter. 2011. The increasing burden of imported chronic hepatitis B—United States, 1974-2008.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PLoS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ONE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6(12):e27717.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Chandrasekar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E., Song, S., Johnson, M., Harris, A. M., Kaufman, G. I., Freedman, D.,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 al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(2016). A novel strategy to increase identification of African-born people with chronic hepatitis B virus infection in the Chicago metropolitan area, 2012-2014.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Preventing Chronic Disease, 13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E118.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Edberg, M., Cleary, S., &amp; Vyas, A. (2011). A trajectory model for understanding and assessing health disparities in Immigrant/Refugee communities.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Journal of Immigrant and Minority Health, 13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(3), 576-584.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Kowdley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K. V., Wang, C. C., Welch, S., Roberts, H., &amp;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Brosgart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C. L. (2012). Prevalence of chronic hepatitis B among foreign‐born persons living in the united states by country of origin.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Hepatology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56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(2), 422-433.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Ugwu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C.,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Varkey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P.,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Bagniewski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S., &amp;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Lesnick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T. (2008).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Sero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-epidemiology of hepatitis B among new refugees to Minnesota.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Journal of Immigrant and Minority Health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(5), 469-474.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977C83-AAF5-4194-AE45-E9D60A761F9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4060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977C83-AAF5-4194-AE45-E9D60A761F9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886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977C83-AAF5-4194-AE45-E9D60A761F9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8418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977C83-AAF5-4194-AE45-E9D60A761F9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2785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977C83-AAF5-4194-AE45-E9D60A761F92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4868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977C83-AAF5-4194-AE45-E9D60A761F92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0449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3BD65E-7B0F-40B4-B305-8989B64050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E70CD4-C175-4090-A005-8F9FCCD6DB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B77AE9-E3BA-4CE0-B760-7006455A21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513FB-EBB9-43F9-A43B-26DB21A0024F}" type="datetime1">
              <a:rPr lang="en-US" smtClean="0"/>
              <a:t>3/16/2021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CADD60-6B95-433B-8F74-22CACF8E0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EA110E-1B02-42FD-884A-99E45E140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0253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DAF4A-7500-4B9A-B945-A52E786F6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AA0AF6-B0E3-45A0-8FCB-3D6D81F4CE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2A46B3-0091-4C63-AF88-332EFD808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F2163-2173-411C-8485-65C9110EAF10}" type="datetime1">
              <a:rPr lang="en-US" smtClean="0"/>
              <a:t>3/16/2021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CEEAEE-9A3F-4CD0-8F61-BDE96F1DA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EB4BBA-AE5D-4EB8-80C8-10E8244B6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862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52CB2-AF48-4D97-8FF5-B9C999417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2744AB-2925-4B77-AA4A-54CF0EA28D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1CE4E2-6973-44AC-A19E-C1F451F9A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08273-DD2F-4C19-BB73-45F13DBE5135}" type="datetime1">
              <a:rPr lang="en-US" smtClean="0"/>
              <a:t>3/16/2021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7ED5EE-FF4A-4065-A4BA-89B66CB1F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B116C-C1F0-4915-ADC3-9963BD075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84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FFE8B-7B71-4417-A37F-6B631A86C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89F519-B884-4E01-BB43-4F275A1057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5BBFE0-C947-4B95-8AD1-80861890B1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282716-8354-47D7-B4F0-2418B4FAF3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6854E-04D3-4C44-9309-126976C45EFF}" type="datetime1">
              <a:rPr lang="en-US" smtClean="0"/>
              <a:t>3/16/2021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04BA57-6F98-4AE3-A7F9-974A36490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7CCBA3-6098-489A-A38E-BB4BCC4C0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085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225BD-FB89-429E-8FAE-92AF34EA4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6C7C43-AD7E-4734-8FA3-9E5860309F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0D8757-98D4-4AC5-956B-8CEBF3F01E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06085C-FEB2-42DF-B5D0-50DBE07AE9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CBAF2F-623C-4F5E-AE2B-B706817BFA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FFBA14-CF23-42E9-89F8-CD4947ED0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77D77-01C5-4910-88AD-2F599483C699}" type="datetime1">
              <a:rPr lang="en-US" smtClean="0"/>
              <a:t>3/16/2021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378144-B81A-4DB8-A756-11CF3D3E3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BECF842-8A8B-4036-8994-791797D94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739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48253-EDA8-4A07-938D-8DBB6EAF5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183CDD6-44E2-4953-A1EB-F9349577F5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DB603-72AE-424F-A6EC-57D8AF4D6BD9}" type="datetime1">
              <a:rPr lang="en-US" smtClean="0"/>
              <a:t>3/16/2021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40231D-B376-4687-AC0A-63CF3152F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5A76C2-147D-4835-83E0-4A6628ABF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047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69FA31-BFF6-4CFE-A414-0600931030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20FD-BC85-409F-81AB-411A9CBEA49E}" type="datetime1">
              <a:rPr lang="en-US" smtClean="0"/>
              <a:t>3/16/2021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CAD827-0B71-4BC2-BCC8-EE782B7D8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E239B8-D532-4A9F-A172-6AB8FE52D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9166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E0791-7AF6-4F15-A564-0D185BFC1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1CD267-D835-49D2-AB43-F817DBC18C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2EED42-41C0-4CCA-A6CD-6E1E1C9C54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917CC4-1D1B-4C6D-AA61-02C5272CFA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356A2-D08F-4C06-9C26-6061FE0D516A}" type="datetime1">
              <a:rPr lang="en-US" smtClean="0"/>
              <a:t>3/16/2021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923633-2F60-4C18-A100-5D5DCE8BD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709857-5D66-4258-9870-0A3B87095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535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03574-1283-4C31-AC58-CA21FBB42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9AA673C-E5A5-4769-9593-43355978EA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F2AA86-1D97-4616-BF54-D97A50E2F8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798591-BD9C-4615-ACD7-B1DFA4101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075EF-5AF1-4D08-9F9B-5B59D918B01F}" type="datetime1">
              <a:rPr lang="en-US" smtClean="0"/>
              <a:t>3/16/2021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9CDA8F-9971-40C8-8B33-65BC0E696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2ED5EA-E91C-478A-A63E-5732B629B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590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09563-E325-4A21-A089-75C8FBE54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068AFB-15C7-458E-A69D-3DE3CE9330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706D39-7D3A-4617-ADEA-AC6568EBE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6D043-D8C5-4262-A054-21805BAF2317}" type="datetime1">
              <a:rPr lang="en-US" smtClean="0"/>
              <a:t>3/16/2021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22F4E7-6AC3-4EF3-BB8C-A073D9B66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0A563C-FCAF-4719-B5AA-2522DB98D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18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940E524-6981-41AA-9173-1ACA5BB61B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B96469-DEFE-4975-B765-B5A895FE87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43522B-8BF9-428E-9462-050C13868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4E67D-9EBD-47CD-97C3-5C312E2F6A7E}" type="datetime1">
              <a:rPr lang="en-US" smtClean="0"/>
              <a:t>3/16/2021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11F2E-749C-4BB1-B1DA-248C50328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061E83-CF2F-4552-A303-3C18533BB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977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B41C4D8-3998-4501-B420-D7A76C455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8472AD-323A-44F0-9286-8AA11FB04F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A108C4-FD6A-4451-BB2A-757B39A220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73C229-FE99-48D5-A1AB-F94F82763D65}" type="datetime1">
              <a:rPr lang="en-US" smtClean="0"/>
              <a:t>3/16/2021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66A876-9729-4DFC-B456-1D1C642C24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221B24-7533-4565-A9E0-43310C21B3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442654-635B-4A72-9BD4-D814583D6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051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dc.gov/knowhepatitisb/materials.htm#tabs-2-11" TargetMode="External"/><Relationship Id="rId2" Type="http://schemas.openxmlformats.org/officeDocument/2006/relationships/hyperlink" Target="https://findahealthcenter.hrsa.gov/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hyperlink" Target="http://www.hepb.org/" TargetMode="Externa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urveymonkey.com/r/knowhepatitisBsurvey" TargetMode="External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Info@hepb.org?subject=Know%20Hepatitis%20B%20African%20Resourc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15E6AE-065B-47CD-A9D3-3D0DD8B1B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2A442654-635B-4A72-9BD4-D814583D66C9}" type="slidenum">
              <a:rPr lang="en-US" smtClean="0"/>
              <a:t>1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7D560B-AA7A-4A66-A625-427D3DB698D3}"/>
              </a:ext>
            </a:extLst>
          </p:cNvPr>
          <p:cNvSpPr txBox="1"/>
          <p:nvPr/>
        </p:nvSpPr>
        <p:spPr>
          <a:xfrm>
            <a:off x="10105133" y="5940851"/>
            <a:ext cx="21610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>
                <a:solidFill>
                  <a:schemeClr val="bg1"/>
                </a:solidFill>
              </a:rPr>
              <a:t>DRAFT</a:t>
            </a:r>
            <a:r>
              <a:rPr lang="en-US"/>
              <a:t> </a:t>
            </a:r>
            <a:endParaRPr lang="en-US" dirty="0"/>
          </a:p>
        </p:txBody>
      </p:sp>
      <p:pic>
        <p:nvPicPr>
          <p:cNvPr id="5" name="Picture 4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FFE84D35-FD0C-4A39-9066-221C305411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2213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42090C42-0C53-4B64-AD15-6EF29A521D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7309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4D26BDF-A333-4F34-A821-091C4CF61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3</a:t>
            </a:fld>
            <a:endParaRPr lang="en-US"/>
          </a:p>
        </p:txBody>
      </p:sp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CA6C9A3E-36F0-4798-B86B-6B768A42E3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6524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1CC80-94BA-42DD-B343-71DA8885B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9674899-2EB8-4A5E-908F-7F3D39C98B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8000"/>
          </a:xfrm>
        </p:spPr>
      </p:pic>
    </p:spTree>
    <p:extLst>
      <p:ext uri="{BB962C8B-B14F-4D97-AF65-F5344CB8AC3E}">
        <p14:creationId xmlns:p14="http://schemas.microsoft.com/office/powerpoint/2010/main" val="8052564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7CBED-1417-4D33-89A5-372808D43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D088455-523A-4D47-A7B2-4778426EB9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6B7D076F-BD82-44D4-B931-4069700611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4682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1D0672AF-E74C-42A4-BE10-558FF63E9A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675"/>
          <a:stretch/>
        </p:blipFill>
        <p:spPr>
          <a:xfrm>
            <a:off x="1524" y="0"/>
            <a:ext cx="12190476" cy="365125"/>
          </a:xfrm>
          <a:prstGeom prst="rect">
            <a:avLst/>
          </a:prstGeom>
        </p:spPr>
      </p:pic>
      <p:pic>
        <p:nvPicPr>
          <p:cNvPr id="5" name="Picture 4" descr="A close up of a person&#10;&#10;Description automatically generated">
            <a:extLst>
              <a:ext uri="{FF2B5EF4-FFF2-40B4-BE49-F238E27FC236}">
                <a16:creationId xmlns:a16="http://schemas.microsoft.com/office/drawing/2014/main" id="{F6593B33-3838-4F5A-87B0-169EB036B0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8267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screenshot&#10;&#10;Description automatically generated">
            <a:extLst>
              <a:ext uri="{FF2B5EF4-FFF2-40B4-BE49-F238E27FC236}">
                <a16:creationId xmlns:a16="http://schemas.microsoft.com/office/drawing/2014/main" id="{CCC2F15B-5440-446B-9522-7C1323DA23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3623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food&#10;&#10;Description automatically generated">
            <a:extLst>
              <a:ext uri="{FF2B5EF4-FFF2-40B4-BE49-F238E27FC236}">
                <a16:creationId xmlns:a16="http://schemas.microsoft.com/office/drawing/2014/main" id="{FA0F78D4-D6D1-43F6-8E91-F0C13848A8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0717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9698DA5-5CE0-4B01-9FCC-91D9BF1DA120}"/>
              </a:ext>
            </a:extLst>
          </p:cNvPr>
          <p:cNvGrpSpPr/>
          <p:nvPr/>
        </p:nvGrpSpPr>
        <p:grpSpPr>
          <a:xfrm>
            <a:off x="762" y="9953"/>
            <a:ext cx="12191238" cy="6857143"/>
            <a:chOff x="762" y="9953"/>
            <a:chExt cx="12191238" cy="685714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1789EB9-2FED-4BFC-90CD-3B7AC5BEEED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" y="9953"/>
              <a:ext cx="12190476" cy="6857143"/>
            </a:xfrm>
            <a:prstGeom prst="rect">
              <a:avLst/>
            </a:prstGeom>
          </p:spPr>
        </p:pic>
        <p:pic>
          <p:nvPicPr>
            <p:cNvPr id="4" name="Picture 3" descr="A screenshot of a social media post&#10;&#10;Description automatically generated">
              <a:extLst>
                <a:ext uri="{FF2B5EF4-FFF2-40B4-BE49-F238E27FC236}">
                  <a16:creationId xmlns:a16="http://schemas.microsoft.com/office/drawing/2014/main" id="{60851F1F-B93C-4AF8-8FAD-DF6D7B1355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4675"/>
            <a:stretch/>
          </p:blipFill>
          <p:spPr>
            <a:xfrm>
              <a:off x="1524" y="9953"/>
              <a:ext cx="12190476" cy="3710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910199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sign&#10;&#10;Description automatically generated">
            <a:extLst>
              <a:ext uri="{FF2B5EF4-FFF2-40B4-BE49-F238E27FC236}">
                <a16:creationId xmlns:a16="http://schemas.microsoft.com/office/drawing/2014/main" id="{B2B90FDF-75BD-47F2-A7FA-150EA77CF4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1751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A3495419-B5A8-4E32-85CF-76E1C0ADB0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9196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C8BAC6F7-3E1B-4B5D-8403-BFBB8B05A59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675"/>
          <a:stretch/>
        </p:blipFill>
        <p:spPr>
          <a:xfrm>
            <a:off x="0" y="0"/>
            <a:ext cx="12190476" cy="365125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8E5D13B2-52D1-48F9-8FB9-2CA2325C84E9}"/>
              </a:ext>
            </a:extLst>
          </p:cNvPr>
          <p:cNvGrpSpPr/>
          <p:nvPr/>
        </p:nvGrpSpPr>
        <p:grpSpPr>
          <a:xfrm>
            <a:off x="762" y="0"/>
            <a:ext cx="12191238" cy="6857571"/>
            <a:chOff x="762" y="0"/>
            <a:chExt cx="12191238" cy="6857571"/>
          </a:xfrm>
        </p:grpSpPr>
        <p:pic>
          <p:nvPicPr>
            <p:cNvPr id="9" name="Picture 8" descr="A screenshot of a cell phone&#10;&#10;Description automatically generated">
              <a:extLst>
                <a:ext uri="{FF2B5EF4-FFF2-40B4-BE49-F238E27FC236}">
                  <a16:creationId xmlns:a16="http://schemas.microsoft.com/office/drawing/2014/main" id="{7C19574E-6EBF-4957-8268-7927300756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" y="428"/>
              <a:ext cx="12190476" cy="6857143"/>
            </a:xfrm>
            <a:prstGeom prst="rect">
              <a:avLst/>
            </a:prstGeom>
          </p:spPr>
        </p:pic>
        <p:pic>
          <p:nvPicPr>
            <p:cNvPr id="7" name="Picture 6" descr="A screenshot of a social media post&#10;&#10;Description automatically generated">
              <a:extLst>
                <a:ext uri="{FF2B5EF4-FFF2-40B4-BE49-F238E27FC236}">
                  <a16:creationId xmlns:a16="http://schemas.microsoft.com/office/drawing/2014/main" id="{09AA16EC-E062-48BF-9902-0D01291137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4675"/>
            <a:stretch/>
          </p:blipFill>
          <p:spPr>
            <a:xfrm>
              <a:off x="1524" y="0"/>
              <a:ext cx="12190476" cy="3651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869263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4DAAC5D0-5423-4255-A147-94354EA059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954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0CAB3D5-7A18-433A-A7DB-168810ABB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2A442654-635B-4A72-9BD4-D814583D66C9}" type="slidenum">
              <a:rPr lang="en-US" smtClean="0"/>
              <a:t>14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ABC04A9-C12D-430C-8E4D-0794407A9F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419897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86242AFC-2758-49D6-B884-EF956666C6AE}"/>
              </a:ext>
            </a:extLst>
          </p:cNvPr>
          <p:cNvGrpSpPr/>
          <p:nvPr/>
        </p:nvGrpSpPr>
        <p:grpSpPr>
          <a:xfrm>
            <a:off x="762" y="-1983"/>
            <a:ext cx="12190476" cy="6859554"/>
            <a:chOff x="762" y="-1983"/>
            <a:chExt cx="12190476" cy="6859554"/>
          </a:xfrm>
        </p:grpSpPr>
        <p:pic>
          <p:nvPicPr>
            <p:cNvPr id="4" name="Picture 3" descr="A picture containing person, photo, woman, outdoor&#10;&#10;Description automatically generated">
              <a:extLst>
                <a:ext uri="{FF2B5EF4-FFF2-40B4-BE49-F238E27FC236}">
                  <a16:creationId xmlns:a16="http://schemas.microsoft.com/office/drawing/2014/main" id="{37CB307E-A3B3-447C-829B-F6EF58A688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" y="428"/>
              <a:ext cx="12190476" cy="6857143"/>
            </a:xfrm>
            <a:prstGeom prst="rect">
              <a:avLst/>
            </a:prstGeom>
          </p:spPr>
        </p:pic>
        <p:pic>
          <p:nvPicPr>
            <p:cNvPr id="5" name="Picture 4" descr="A screenshot of a social media post&#10;&#10;Description automatically generated">
              <a:extLst>
                <a:ext uri="{FF2B5EF4-FFF2-40B4-BE49-F238E27FC236}">
                  <a16:creationId xmlns:a16="http://schemas.microsoft.com/office/drawing/2014/main" id="{FD768359-B0C8-4BBD-9EDE-2C984AD98B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4675"/>
            <a:stretch/>
          </p:blipFill>
          <p:spPr>
            <a:xfrm>
              <a:off x="762" y="-1983"/>
              <a:ext cx="12190476" cy="3651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768804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48074E0B-EEF4-4644-87A0-1E8A12E4EC25}"/>
              </a:ext>
            </a:extLst>
          </p:cNvPr>
          <p:cNvGrpSpPr/>
          <p:nvPr/>
        </p:nvGrpSpPr>
        <p:grpSpPr>
          <a:xfrm>
            <a:off x="762" y="0"/>
            <a:ext cx="12191238" cy="6857571"/>
            <a:chOff x="762" y="0"/>
            <a:chExt cx="12191238" cy="685757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712357C-CD5A-49B4-A3FE-970AE46DEE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" y="428"/>
              <a:ext cx="12190476" cy="6857143"/>
            </a:xfrm>
            <a:prstGeom prst="rect">
              <a:avLst/>
            </a:prstGeom>
          </p:spPr>
        </p:pic>
        <p:pic>
          <p:nvPicPr>
            <p:cNvPr id="3" name="Picture 2" descr="A screenshot of a social media post&#10;&#10;Description automatically generated">
              <a:extLst>
                <a:ext uri="{FF2B5EF4-FFF2-40B4-BE49-F238E27FC236}">
                  <a16:creationId xmlns:a16="http://schemas.microsoft.com/office/drawing/2014/main" id="{2272350F-3CE7-4BD3-B372-9E494B7953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4675"/>
            <a:stretch/>
          </p:blipFill>
          <p:spPr>
            <a:xfrm>
              <a:off x="1524" y="0"/>
              <a:ext cx="12190476" cy="3651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017247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234851B-D4F8-4862-91A7-83BC739A7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16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030888C-22BC-4F92-BFC7-1A368FC614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419897"/>
          </a:xfrm>
          <a:prstGeom prst="rect">
            <a:avLst/>
          </a:prstGeom>
        </p:spPr>
      </p:pic>
      <p:pic>
        <p:nvPicPr>
          <p:cNvPr id="5" name="Picture 4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F52D7221-44DC-49CA-AFBC-0C13BF2C64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833"/>
          <a:stretch/>
        </p:blipFill>
        <p:spPr>
          <a:xfrm>
            <a:off x="1524" y="-1"/>
            <a:ext cx="12190476" cy="285751"/>
          </a:xfrm>
          <a:prstGeom prst="rect">
            <a:avLst/>
          </a:prstGeom>
        </p:spPr>
      </p:pic>
      <p:pic>
        <p:nvPicPr>
          <p:cNvPr id="7" name="Picture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3CAD8ECD-69B4-4585-9D07-DEEDB442A2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6554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A87498D5-796E-4643-BEC1-36ED39870E6A}"/>
              </a:ext>
            </a:extLst>
          </p:cNvPr>
          <p:cNvGrpSpPr/>
          <p:nvPr/>
        </p:nvGrpSpPr>
        <p:grpSpPr>
          <a:xfrm>
            <a:off x="762" y="0"/>
            <a:ext cx="12191238" cy="6857571"/>
            <a:chOff x="762" y="0"/>
            <a:chExt cx="12191238" cy="6857571"/>
          </a:xfrm>
        </p:grpSpPr>
        <p:pic>
          <p:nvPicPr>
            <p:cNvPr id="4" name="Picture 3" descr="A girl holding a sign&#10;&#10;Description automatically generated">
              <a:extLst>
                <a:ext uri="{FF2B5EF4-FFF2-40B4-BE49-F238E27FC236}">
                  <a16:creationId xmlns:a16="http://schemas.microsoft.com/office/drawing/2014/main" id="{D7DDA636-0EB6-4B4E-B38C-EFAD727E14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" y="428"/>
              <a:ext cx="12190476" cy="6857143"/>
            </a:xfrm>
            <a:prstGeom prst="rect">
              <a:avLst/>
            </a:prstGeom>
          </p:spPr>
        </p:pic>
        <p:pic>
          <p:nvPicPr>
            <p:cNvPr id="3" name="Picture 2" descr="A screenshot of a social media post&#10;&#10;Description automatically generated">
              <a:extLst>
                <a:ext uri="{FF2B5EF4-FFF2-40B4-BE49-F238E27FC236}">
                  <a16:creationId xmlns:a16="http://schemas.microsoft.com/office/drawing/2014/main" id="{74DD4D78-D97C-4FBD-9ADA-2CB69760E1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4675"/>
            <a:stretch/>
          </p:blipFill>
          <p:spPr>
            <a:xfrm>
              <a:off x="1524" y="0"/>
              <a:ext cx="12190476" cy="3951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840780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920B5CE-0A0D-40A7-A06B-CA79A13C7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18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17F630-ECEA-4062-95C6-2FC7340410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2192000" cy="419897"/>
          </a:xfrm>
          <a:prstGeom prst="rect">
            <a:avLst/>
          </a:prstGeom>
        </p:spPr>
      </p:pic>
      <p:pic>
        <p:nvPicPr>
          <p:cNvPr id="7" name="Picture 6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E7C1029E-6B71-4FDF-9881-86263786F1E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675"/>
          <a:stretch/>
        </p:blipFill>
        <p:spPr>
          <a:xfrm>
            <a:off x="0" y="-1"/>
            <a:ext cx="12190476" cy="365125"/>
          </a:xfrm>
          <a:prstGeom prst="rect">
            <a:avLst/>
          </a:prstGeom>
        </p:spPr>
      </p:pic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C1E13E36-DEA3-4E69-AFA9-B55515DC1F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8807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07242B7-C636-4BCF-8D44-6468C29B5038}"/>
              </a:ext>
            </a:extLst>
          </p:cNvPr>
          <p:cNvGrpSpPr/>
          <p:nvPr/>
        </p:nvGrpSpPr>
        <p:grpSpPr>
          <a:xfrm>
            <a:off x="762" y="0"/>
            <a:ext cx="12191238" cy="6857571"/>
            <a:chOff x="762" y="0"/>
            <a:chExt cx="12191238" cy="6857571"/>
          </a:xfrm>
        </p:grpSpPr>
        <p:pic>
          <p:nvPicPr>
            <p:cNvPr id="5" name="Picture 4" descr="A screenshot of a cell phone&#10;&#10;Description automatically generated">
              <a:extLst>
                <a:ext uri="{FF2B5EF4-FFF2-40B4-BE49-F238E27FC236}">
                  <a16:creationId xmlns:a16="http://schemas.microsoft.com/office/drawing/2014/main" id="{2988C246-BD5F-46BD-9819-3DEEF65015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" y="428"/>
              <a:ext cx="12190476" cy="6857143"/>
            </a:xfrm>
            <a:prstGeom prst="rect">
              <a:avLst/>
            </a:prstGeom>
          </p:spPr>
        </p:pic>
        <p:pic>
          <p:nvPicPr>
            <p:cNvPr id="3" name="Picture 2" descr="A screenshot of a social media post&#10;&#10;Description automatically generated">
              <a:extLst>
                <a:ext uri="{FF2B5EF4-FFF2-40B4-BE49-F238E27FC236}">
                  <a16:creationId xmlns:a16="http://schemas.microsoft.com/office/drawing/2014/main" id="{F9111A88-A0E8-4107-A4B1-B982A3C1D9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4675"/>
            <a:stretch/>
          </p:blipFill>
          <p:spPr>
            <a:xfrm>
              <a:off x="1524" y="0"/>
              <a:ext cx="12190476" cy="3651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759611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E686D39-EF17-49CD-99BA-5374F214C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20</a:t>
            </a:fld>
            <a:endParaRPr lang="en-US"/>
          </a:p>
        </p:txBody>
      </p:sp>
      <p:pic>
        <p:nvPicPr>
          <p:cNvPr id="5" name="Picture 4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55D1E2F7-C7EC-4C4B-B4C1-9309BBEF359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675"/>
          <a:stretch/>
        </p:blipFill>
        <p:spPr>
          <a:xfrm>
            <a:off x="1524" y="0"/>
            <a:ext cx="12190476" cy="365125"/>
          </a:xfrm>
          <a:prstGeom prst="rect">
            <a:avLst/>
          </a:prstGeom>
        </p:spPr>
      </p:pic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0E83E9A0-8446-4A53-B2F4-32A65AAD48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9317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5E3948B-D6D7-48EF-96F5-D747A7839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21</a:t>
            </a:fld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6E40C27-9256-40E3-9795-C7A1D143CA86}"/>
              </a:ext>
            </a:extLst>
          </p:cNvPr>
          <p:cNvGrpSpPr/>
          <p:nvPr/>
        </p:nvGrpSpPr>
        <p:grpSpPr>
          <a:xfrm>
            <a:off x="762" y="0"/>
            <a:ext cx="12191238" cy="6857571"/>
            <a:chOff x="762" y="0"/>
            <a:chExt cx="12191238" cy="6857571"/>
          </a:xfrm>
        </p:grpSpPr>
        <p:pic>
          <p:nvPicPr>
            <p:cNvPr id="5" name="Picture 4" descr="A green sign with white text&#10;&#10;Description automatically generated">
              <a:extLst>
                <a:ext uri="{FF2B5EF4-FFF2-40B4-BE49-F238E27FC236}">
                  <a16:creationId xmlns:a16="http://schemas.microsoft.com/office/drawing/2014/main" id="{95CD2343-1B40-4C6A-B985-2D7FEE89051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" y="428"/>
              <a:ext cx="12190476" cy="6857143"/>
            </a:xfrm>
            <a:prstGeom prst="rect">
              <a:avLst/>
            </a:prstGeom>
          </p:spPr>
        </p:pic>
        <p:pic>
          <p:nvPicPr>
            <p:cNvPr id="4" name="Picture 3" descr="A screenshot of a social media post&#10;&#10;Description automatically generated">
              <a:extLst>
                <a:ext uri="{FF2B5EF4-FFF2-40B4-BE49-F238E27FC236}">
                  <a16:creationId xmlns:a16="http://schemas.microsoft.com/office/drawing/2014/main" id="{8AC4FB31-91E3-4317-9A3B-82BB28A65F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4675"/>
            <a:stretch/>
          </p:blipFill>
          <p:spPr>
            <a:xfrm>
              <a:off x="1524" y="0"/>
              <a:ext cx="12190476" cy="3651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175785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ext&#10;&#10;Description automatically generated with medium confidence">
            <a:extLst>
              <a:ext uri="{FF2B5EF4-FFF2-40B4-BE49-F238E27FC236}">
                <a16:creationId xmlns:a16="http://schemas.microsoft.com/office/drawing/2014/main" id="{23837966-B241-495B-85C9-208270D143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4238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DFC865A-EF0C-4202-AC6E-A6735BDA4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23</a:t>
            </a:fld>
            <a:endParaRPr lang="en-US"/>
          </a:p>
        </p:txBody>
      </p:sp>
      <p:pic>
        <p:nvPicPr>
          <p:cNvPr id="4" name="Picture 3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57AC025F-0B94-4180-AD72-D0D073133CE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675"/>
          <a:stretch/>
        </p:blipFill>
        <p:spPr>
          <a:xfrm>
            <a:off x="1524" y="0"/>
            <a:ext cx="12190476" cy="365125"/>
          </a:xfrm>
          <a:prstGeom prst="rect">
            <a:avLst/>
          </a:prstGeom>
        </p:spPr>
      </p:pic>
      <p:pic>
        <p:nvPicPr>
          <p:cNvPr id="6" name="Picture 5" descr="A picture containing person, man, woman, holding&#10;&#10;Description automatically generated">
            <a:extLst>
              <a:ext uri="{FF2B5EF4-FFF2-40B4-BE49-F238E27FC236}">
                <a16:creationId xmlns:a16="http://schemas.microsoft.com/office/drawing/2014/main" id="{17CFD7A7-9CF9-4A5F-8E2E-E6A692C0E5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9169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B88D86D-0EB7-4B57-8CFE-D3332A9F6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24</a:t>
            </a:fld>
            <a:endParaRPr lang="en-US"/>
          </a:p>
        </p:txBody>
      </p:sp>
      <p:pic>
        <p:nvPicPr>
          <p:cNvPr id="4" name="Picture 3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8EE1F53A-88E4-4EB3-88CF-3BA76E1B9F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675"/>
          <a:stretch/>
        </p:blipFill>
        <p:spPr>
          <a:xfrm>
            <a:off x="1524" y="0"/>
            <a:ext cx="12190476" cy="365125"/>
          </a:xfrm>
          <a:prstGeom prst="rect">
            <a:avLst/>
          </a:prstGeom>
        </p:spPr>
      </p:pic>
      <p:pic>
        <p:nvPicPr>
          <p:cNvPr id="8" name="Picture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3EAA6D0F-3B17-4C74-B560-41A0304648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3849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06250DA-C642-418A-951F-8ADCC7902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2A442654-635B-4A72-9BD4-D814583D66C9}" type="slidenum">
              <a:rPr lang="en-US" smtClean="0"/>
              <a:t>25</a:t>
            </a:fld>
            <a:endParaRPr lang="en-US"/>
          </a:p>
        </p:txBody>
      </p:sp>
      <p:pic>
        <p:nvPicPr>
          <p:cNvPr id="4" name="Picture 3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42D757C3-C763-4C07-92A1-A6918ED0D8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675"/>
          <a:stretch/>
        </p:blipFill>
        <p:spPr>
          <a:xfrm>
            <a:off x="0" y="0"/>
            <a:ext cx="12190476" cy="3651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54FB743-71C9-4855-A67E-24B56FB52A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4926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92A9829-19D2-48F1-BC93-7879B0844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26</a:t>
            </a:fld>
            <a:endParaRPr lang="en-US"/>
          </a:p>
        </p:txBody>
      </p:sp>
      <p:pic>
        <p:nvPicPr>
          <p:cNvPr id="5" name="Picture 4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8FA34592-4C50-40A3-B6BE-5B5068DE1A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675"/>
          <a:stretch/>
        </p:blipFill>
        <p:spPr>
          <a:xfrm>
            <a:off x="0" y="0"/>
            <a:ext cx="12190476" cy="365125"/>
          </a:xfrm>
          <a:prstGeom prst="rect">
            <a:avLst/>
          </a:prstGeom>
        </p:spPr>
      </p:pic>
      <p:pic>
        <p:nvPicPr>
          <p:cNvPr id="6" name="Picture 5" descr="A picture containing food&#10;&#10;Description automatically generated">
            <a:extLst>
              <a:ext uri="{FF2B5EF4-FFF2-40B4-BE49-F238E27FC236}">
                <a16:creationId xmlns:a16="http://schemas.microsoft.com/office/drawing/2014/main" id="{53FC3161-F9FA-49B2-80E5-9ECBC0B508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1805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B01B3FF-A340-4BAD-BBB9-31770A9B8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27</a:t>
            </a:fld>
            <a:endParaRPr lang="en-US"/>
          </a:p>
        </p:txBody>
      </p:sp>
      <p:pic>
        <p:nvPicPr>
          <p:cNvPr id="5" name="Picture 4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8D62A86D-1EB0-450D-B5D3-B33E141C621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675"/>
          <a:stretch/>
        </p:blipFill>
        <p:spPr>
          <a:xfrm>
            <a:off x="1524" y="0"/>
            <a:ext cx="12190476" cy="365125"/>
          </a:xfrm>
          <a:prstGeom prst="rect">
            <a:avLst/>
          </a:prstGeom>
        </p:spPr>
      </p:pic>
      <p:pic>
        <p:nvPicPr>
          <p:cNvPr id="6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E558D6C1-C6E9-46A0-B48C-1569CD3A35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1501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459D322-B783-46F8-AEA9-524F041C1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28</a:t>
            </a:fld>
            <a:endParaRPr lang="en-US"/>
          </a:p>
        </p:txBody>
      </p:sp>
      <p:pic>
        <p:nvPicPr>
          <p:cNvPr id="9" name="Picture 8" descr="A picture containing text, person, posing, crowd&#10;&#10;Description automatically generated">
            <a:extLst>
              <a:ext uri="{FF2B5EF4-FFF2-40B4-BE49-F238E27FC236}">
                <a16:creationId xmlns:a16="http://schemas.microsoft.com/office/drawing/2014/main" id="{6AE064AD-3E26-4935-89A1-7B46DC8204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8683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01966D7-A79B-465E-9D47-89D7EF7A0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29</a:t>
            </a:fld>
            <a:endParaRPr lang="en-US"/>
          </a:p>
        </p:txBody>
      </p:sp>
      <p:pic>
        <p:nvPicPr>
          <p:cNvPr id="8" name="Picture 7" descr="A person and text&#10;&#10;Description automatically generated">
            <a:extLst>
              <a:ext uri="{FF2B5EF4-FFF2-40B4-BE49-F238E27FC236}">
                <a16:creationId xmlns:a16="http://schemas.microsoft.com/office/drawing/2014/main" id="{3194F9CC-58BA-4D50-A04B-F7E38A6CD7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0678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146A4BC-D21D-43B8-ADB9-B22559C75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30</a:t>
            </a:fld>
            <a:endParaRPr lang="en-US"/>
          </a:p>
        </p:txBody>
      </p:sp>
      <p:pic>
        <p:nvPicPr>
          <p:cNvPr id="5" name="Picture 4" descr="A person with collar shirt&#10;&#10;Description automatically generated">
            <a:extLst>
              <a:ext uri="{FF2B5EF4-FFF2-40B4-BE49-F238E27FC236}">
                <a16:creationId xmlns:a16="http://schemas.microsoft.com/office/drawing/2014/main" id="{C0B11E3A-A13B-4325-BA31-0432B5C884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209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20FC75B-2C0B-4F27-BBAF-42E88120D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31</a:t>
            </a:fld>
            <a:endParaRPr lang="en-US"/>
          </a:p>
        </p:txBody>
      </p:sp>
      <p:pic>
        <p:nvPicPr>
          <p:cNvPr id="5" name="Picture 4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C0E17594-ED2B-4464-A0A7-4CBBA9DF56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3056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person&#10;&#10;Description automatically generated">
            <a:extLst>
              <a:ext uri="{FF2B5EF4-FFF2-40B4-BE49-F238E27FC236}">
                <a16:creationId xmlns:a16="http://schemas.microsoft.com/office/drawing/2014/main" id="{16318EC1-EF07-4FC7-BC23-BAF312ED76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7692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D37C888-328B-4D56-9AA2-10C09D734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33</a:t>
            </a:fld>
            <a:endParaRPr lang="en-US"/>
          </a:p>
        </p:txBody>
      </p:sp>
      <p:pic>
        <p:nvPicPr>
          <p:cNvPr id="5" name="Picture 4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16AF4ED3-5C16-4328-831D-EEE270BA3C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4832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68FABBB-D552-4A95-A916-93A78D2F9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34</a:t>
            </a:fld>
            <a:endParaRPr lang="en-US"/>
          </a:p>
        </p:txBody>
      </p:sp>
      <p:pic>
        <p:nvPicPr>
          <p:cNvPr id="4" name="Picture 3" descr="A close up of a person&#10;&#10;Description automatically generated">
            <a:extLst>
              <a:ext uri="{FF2B5EF4-FFF2-40B4-BE49-F238E27FC236}">
                <a16:creationId xmlns:a16="http://schemas.microsoft.com/office/drawing/2014/main" id="{FC30D201-E497-4010-85C0-8AF60C51F9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6104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82DA101-F13D-4805-A606-54C2CAA88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35</a:t>
            </a:fld>
            <a:endParaRPr lang="en-US"/>
          </a:p>
        </p:txBody>
      </p:sp>
      <p:pic>
        <p:nvPicPr>
          <p:cNvPr id="4" name="Picture 3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B1D6E494-800F-45F9-B4F1-533E8CDA5D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3954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F4794CA-B590-493D-B847-437D66FE9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36</a:t>
            </a:fld>
            <a:endParaRPr lang="en-US"/>
          </a:p>
        </p:txBody>
      </p:sp>
      <p:pic>
        <p:nvPicPr>
          <p:cNvPr id="4" name="Picture 3" descr="Text&#10;&#10;Description automatically generated with low confidence">
            <a:extLst>
              <a:ext uri="{FF2B5EF4-FFF2-40B4-BE49-F238E27FC236}">
                <a16:creationId xmlns:a16="http://schemas.microsoft.com/office/drawing/2014/main" id="{8D15814F-2239-4A3D-9FB1-12232EE9C7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87908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E847437-94E2-4407-A21D-63F6A95C5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37</a:t>
            </a:fld>
            <a:endParaRPr lang="en-US"/>
          </a:p>
        </p:txBody>
      </p:sp>
      <p:pic>
        <p:nvPicPr>
          <p:cNvPr id="4" name="Picture 3" descr="A picture containing man, red, young, standing&#10;&#10;Description automatically generated">
            <a:extLst>
              <a:ext uri="{FF2B5EF4-FFF2-40B4-BE49-F238E27FC236}">
                <a16:creationId xmlns:a16="http://schemas.microsoft.com/office/drawing/2014/main" id="{D8804EA5-1D5F-41C5-8FB9-5A7A065FE3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26566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A2E0D3-7918-4C8B-9F8F-FF1B4723D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2A442654-635B-4A72-9BD4-D814583D66C9}" type="slidenum">
              <a:rPr lang="en-US" smtClean="0"/>
              <a:t>38</a:t>
            </a:fld>
            <a:endParaRPr lang="en-US"/>
          </a:p>
        </p:txBody>
      </p:sp>
      <p:pic>
        <p:nvPicPr>
          <p:cNvPr id="3" name="Picture 2" descr="A screenshot of a social media post of a person&#10;&#10;Description automatically generated">
            <a:extLst>
              <a:ext uri="{FF2B5EF4-FFF2-40B4-BE49-F238E27FC236}">
                <a16:creationId xmlns:a16="http://schemas.microsoft.com/office/drawing/2014/main" id="{6277CFE4-5180-414C-8E9E-CE1FE11593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10914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8290C9C-EAC0-4429-9152-61BD7A0A6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39</a:t>
            </a:fld>
            <a:endParaRPr lang="en-US"/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4740D7EB-5503-4FA2-A9FA-0BE983F188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01902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7D8A20E-0912-4534-A7CC-AE67FC755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40</a:t>
            </a:fld>
            <a:endParaRPr lang="en-US"/>
          </a:p>
        </p:txBody>
      </p:sp>
      <p:pic>
        <p:nvPicPr>
          <p:cNvPr id="7" name="Picture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12377BF3-F70D-474C-8A7A-B2BC8A76D9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28314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C581B73-CBBC-45CF-9D79-4BF1D83B4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41</a:t>
            </a:fld>
            <a:endParaRPr lang="en-US"/>
          </a:p>
        </p:txBody>
      </p:sp>
      <p:pic>
        <p:nvPicPr>
          <p:cNvPr id="5" name="Picture 4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FCE5E1C3-321E-418A-9DAF-9EA32ED8FA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36359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E936C49-CC40-4B4B-AB53-BBCA525E6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42</a:t>
            </a:fld>
            <a:endParaRPr lang="en-US"/>
          </a:p>
        </p:txBody>
      </p:sp>
      <p:sp>
        <p:nvSpPr>
          <p:cNvPr id="8" name="TextBox 7">
            <a:hlinkClick r:id="rId2"/>
            <a:extLst>
              <a:ext uri="{FF2B5EF4-FFF2-40B4-BE49-F238E27FC236}">
                <a16:creationId xmlns:a16="http://schemas.microsoft.com/office/drawing/2014/main" id="{479EAD47-D8D8-4B20-A419-2C26B430914B}"/>
              </a:ext>
            </a:extLst>
          </p:cNvPr>
          <p:cNvSpPr txBox="1"/>
          <p:nvPr/>
        </p:nvSpPr>
        <p:spPr>
          <a:xfrm>
            <a:off x="5406887" y="2794480"/>
            <a:ext cx="2994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>
            <a:hlinkClick r:id="rId3"/>
            <a:extLst>
              <a:ext uri="{FF2B5EF4-FFF2-40B4-BE49-F238E27FC236}">
                <a16:creationId xmlns:a16="http://schemas.microsoft.com/office/drawing/2014/main" id="{D9B2DD6F-427E-46AB-AF63-AA4D9ADD3894}"/>
              </a:ext>
            </a:extLst>
          </p:cNvPr>
          <p:cNvSpPr txBox="1"/>
          <p:nvPr/>
        </p:nvSpPr>
        <p:spPr>
          <a:xfrm>
            <a:off x="5406887" y="4974462"/>
            <a:ext cx="2663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>
            <a:hlinkClick r:id="rId4"/>
            <a:extLst>
              <a:ext uri="{FF2B5EF4-FFF2-40B4-BE49-F238E27FC236}">
                <a16:creationId xmlns:a16="http://schemas.microsoft.com/office/drawing/2014/main" id="{86ADEEB6-81DB-4473-BC6E-B3F0978D600D}"/>
              </a:ext>
            </a:extLst>
          </p:cNvPr>
          <p:cNvSpPr txBox="1"/>
          <p:nvPr/>
        </p:nvSpPr>
        <p:spPr>
          <a:xfrm>
            <a:off x="5406887" y="6424711"/>
            <a:ext cx="1404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2" name="Picture 11" descr="A screenshot of a cell phone&#10;&#10;Description automatically generated">
            <a:extLst>
              <a:ext uri="{FF2B5EF4-FFF2-40B4-BE49-F238E27FC236}">
                <a16:creationId xmlns:a16="http://schemas.microsoft.com/office/drawing/2014/main" id="{44A6BBC1-440C-4F27-9FB4-FB2ED4AF1C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97634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003026-5C34-42A5-B7C7-D5E039542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43</a:t>
            </a:fld>
            <a:endParaRPr lang="en-US"/>
          </a:p>
        </p:txBody>
      </p:sp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9A4A294E-CEFF-4EF1-A62B-2212A20FEC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02281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F496BCA5-875B-421E-BB16-558D1863E0E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97228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66BCED-1909-43FE-A241-C56C31F4C3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51217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6F47853-6332-4FF6-960D-CCCF0E421C22}"/>
              </a:ext>
            </a:extLst>
          </p:cNvPr>
          <p:cNvSpPr/>
          <p:nvPr/>
        </p:nvSpPr>
        <p:spPr>
          <a:xfrm>
            <a:off x="2967789" y="3769895"/>
            <a:ext cx="6208295" cy="14919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AC1B78B-FAFD-4AD2-939D-151D42ABA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46</a:t>
            </a:fld>
            <a:endParaRPr lang="en-US"/>
          </a:p>
        </p:txBody>
      </p:sp>
      <p:pic>
        <p:nvPicPr>
          <p:cNvPr id="6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BD625A5D-63B5-4F49-B7E3-C3751DDFD9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  <p:sp>
        <p:nvSpPr>
          <p:cNvPr id="8" name="Rectangle 7">
            <a:hlinkClick r:id="rId3"/>
            <a:extLst>
              <a:ext uri="{FF2B5EF4-FFF2-40B4-BE49-F238E27FC236}">
                <a16:creationId xmlns:a16="http://schemas.microsoft.com/office/drawing/2014/main" id="{84C09621-B696-4269-BFCA-E33175706914}"/>
              </a:ext>
            </a:extLst>
          </p:cNvPr>
          <p:cNvSpPr/>
          <p:nvPr/>
        </p:nvSpPr>
        <p:spPr>
          <a:xfrm>
            <a:off x="3857625" y="2019300"/>
            <a:ext cx="4953000" cy="14919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hlinkClick r:id="rId4"/>
            <a:extLst>
              <a:ext uri="{FF2B5EF4-FFF2-40B4-BE49-F238E27FC236}">
                <a16:creationId xmlns:a16="http://schemas.microsoft.com/office/drawing/2014/main" id="{A21ED0CE-9C48-4ABF-AA12-4DD13DA4708E}"/>
              </a:ext>
            </a:extLst>
          </p:cNvPr>
          <p:cNvSpPr/>
          <p:nvPr/>
        </p:nvSpPr>
        <p:spPr>
          <a:xfrm>
            <a:off x="8296275" y="4933746"/>
            <a:ext cx="2286000" cy="3961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9024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5271</TotalTime>
  <Words>289</Words>
  <Application>Microsoft Office PowerPoint</Application>
  <PresentationFormat>Widescreen</PresentationFormat>
  <Paragraphs>41</Paragraphs>
  <Slides>46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Sierra Pellechio</dc:creator>
  <cp:lastModifiedBy>Beatrice Zovich</cp:lastModifiedBy>
  <cp:revision>179</cp:revision>
  <dcterms:created xsi:type="dcterms:W3CDTF">2018-09-20T14:06:05Z</dcterms:created>
  <dcterms:modified xsi:type="dcterms:W3CDTF">2021-03-16T20:52:08Z</dcterms:modified>
</cp:coreProperties>
</file>